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6" r:id="rId4"/>
    <p:sldId id="259" r:id="rId5"/>
    <p:sldId id="264" r:id="rId6"/>
    <p:sldId id="266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CC0099"/>
    <a:srgbClr val="FF3399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29254-97E6-4319-8FC5-E4F9788B2EDB}" type="datetimeFigureOut">
              <a:rPr lang="th-TH" smtClean="0"/>
              <a:t>26/08/58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66E89-3B02-4D3C-897E-EA52836CB96A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9C76A-D28A-4CE8-A6C7-626D9BB8CB6D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6302F-DB9B-40A9-B1F8-C168A043E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04F5-8F99-4437-A9C1-751DF92E4B9E}" type="slidenum">
              <a:rPr lang="th-TH" smtClean="0">
                <a:solidFill>
                  <a:prstClr val="black"/>
                </a:solidFill>
              </a:rPr>
              <a:pPr/>
              <a:t>1</a:t>
            </a:fld>
            <a:endParaRPr lang="th-TH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04F5-8F99-4437-A9C1-751DF92E4B9E}" type="slidenum">
              <a:rPr lang="th-TH" smtClean="0">
                <a:solidFill>
                  <a:prstClr val="black"/>
                </a:solidFill>
              </a:rPr>
              <a:pPr/>
              <a:t>11</a:t>
            </a:fld>
            <a:endParaRPr lang="th-TH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th-TH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คลิกไอคอนเพื่อเพิ่มรูปภาพ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744A2A-458E-4048-B3D6-D64903EB9872}" type="datetimeFigureOut">
              <a:rPr lang="th-TH" smtClean="0"/>
              <a:pPr/>
              <a:t>26/08/58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49563" y="763588"/>
            <a:ext cx="3427412" cy="3313112"/>
            <a:chOff x="1762" y="691"/>
            <a:chExt cx="2041" cy="2000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2" y="691"/>
              <a:ext cx="2041" cy="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1813" y="738"/>
              <a:ext cx="1942" cy="19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1043608" y="5589240"/>
            <a:ext cx="7057405" cy="34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77251" dir="4832261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th-TH" dirty="0">
              <a:solidFill>
                <a:prstClr val="white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661248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spc="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DIRECTORATE OF CIVIL AFFAIRS</a:t>
            </a:r>
            <a:endParaRPr lang="th-TH" sz="5400" b="1" spc="3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ตัวยึด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038-1926-4567-9687-920D3B71EEF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</a:t>
            </a:fld>
            <a:endParaRPr lang="th-TH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883856" y="4725144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30EF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288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 ๕ </a:t>
            </a:r>
            <a:endParaRPr lang="th-TH" sz="7200" b="1" dirty="0" smtClean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ประธาน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กล่าวสรุปและปิดประชุม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ฯ</a:t>
            </a: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49563" y="763588"/>
            <a:ext cx="3427412" cy="3313112"/>
            <a:chOff x="1762" y="691"/>
            <a:chExt cx="2041" cy="2000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2" y="691"/>
              <a:ext cx="2041" cy="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1813" y="738"/>
              <a:ext cx="1942" cy="19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1043608" y="5589240"/>
            <a:ext cx="7057405" cy="34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77251" dir="4832261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th-TH" dirty="0">
              <a:solidFill>
                <a:prstClr val="white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661248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spc="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DIRECTORATE OF CIVIL AFFAIRS</a:t>
            </a:r>
            <a:endParaRPr lang="th-TH" sz="5400" b="1" spc="3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ตัวยึด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038-1926-4567-9687-920D3B71EEF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11</a:t>
            </a:fld>
            <a:endParaRPr lang="th-TH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883856" y="4725144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30EF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187624" y="2636912"/>
            <a:ext cx="7272808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971600" y="4725144"/>
            <a:ext cx="7488832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th-TH" sz="6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พล.ต</a:t>
            </a:r>
            <a:r>
              <a:rPr lang="th-TH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 ธเนศ  กาลพฤกษ์</a:t>
            </a:r>
          </a:p>
          <a:p>
            <a:pPr algn="ctr">
              <a:lnSpc>
                <a:spcPct val="70000"/>
              </a:lnSpc>
            </a:pPr>
            <a:r>
              <a:rPr lang="th-TH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รอง จก.กร.ทบ./รอง </a:t>
            </a:r>
            <a:r>
              <a:rPr lang="th-TH" sz="4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หน.ฝกร.ศ</a:t>
            </a:r>
            <a:r>
              <a:rPr lang="th-TH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ปก.ทบ.</a:t>
            </a:r>
          </a:p>
          <a:p>
            <a:pPr algn="ctr">
              <a:lnSpc>
                <a:spcPct val="70000"/>
              </a:lnSpc>
            </a:pPr>
            <a:r>
              <a:rPr lang="th-TH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ประธานกรรมการ</a:t>
            </a:r>
            <a:endParaRPr lang="th-TH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SN NamKang" pitchFamily="2" charset="-34"/>
              <a:cs typeface="DSN NamKang" pitchFamily="2" charset="-34"/>
            </a:endParaRPr>
          </a:p>
        </p:txBody>
      </p:sp>
      <p:pic>
        <p:nvPicPr>
          <p:cNvPr id="1026" name="Picture 2" descr="F:\พล.ต.ธเนศ\1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7" y="908720"/>
            <a:ext cx="2232248" cy="3348373"/>
          </a:xfrm>
          <a:prstGeom prst="rect">
            <a:avLst/>
          </a:prstGeom>
          <a:noFill/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contrasting" dir="t"/>
          </a:scene3d>
          <a:sp3d>
            <a:bevelT prst="angle"/>
          </a:sp3d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15616" y="246506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611560" y="1268760"/>
            <a:ext cx="7776864" cy="4824536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การประชุมพิจารณาตัดสินการประกวด</a:t>
            </a:r>
            <a:r>
              <a:rPr lang="en-US" sz="3600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/>
            </a:r>
            <a:br>
              <a:rPr lang="en-US" sz="3600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</a:br>
            <a:r>
              <a:rPr lang="th-TH" sz="3600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คลิปวีดีโอสั้น และ</a:t>
            </a:r>
            <a:r>
              <a:rPr lang="en-US" sz="3600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 </a:t>
            </a:r>
            <a:r>
              <a:rPr lang="en-US" sz="3600" spc="3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Infographic</a:t>
            </a:r>
            <a: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/>
            </a:r>
            <a:b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</a:br>
            <a:r>
              <a:rPr lang="th-TH" sz="1050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/>
            </a:r>
            <a:br>
              <a:rPr lang="th-TH" sz="1050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</a:b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PaTiMoke Extend" pitchFamily="2" charset="-34"/>
                <a:cs typeface="DSN PaTiMoke Extend" pitchFamily="2" charset="-34"/>
              </a:rPr>
              <a:t>“</a:t>
            </a:r>
            <a:r>
              <a:rPr lang="th-TH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PaTiMoke Extend" pitchFamily="2" charset="-34"/>
                <a:cs typeface="DSN PaTiMoke Extend" pitchFamily="2" charset="-34"/>
              </a:rPr>
              <a:t> เทิดทูนพระบาทสมเด็จพระเจ้าอยู่หัว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PaTiMoke Extend" pitchFamily="2" charset="-34"/>
                <a:cs typeface="DSN PaTiMoke Extend" pitchFamily="2" charset="-34"/>
              </a:rPr>
              <a:t> ”</a:t>
            </a:r>
            <a: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/>
            </a:r>
            <a:b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</a:br>
            <a:r>
              <a:rPr lang="th-TH" sz="1050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/>
            </a:r>
            <a:br>
              <a:rPr lang="th-TH" sz="1050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</a:br>
            <a: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วันพฤหัสบดี ที่ </a:t>
            </a:r>
            <a:r>
              <a:rPr lang="en-US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27</a:t>
            </a:r>
            <a: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 ส.ค.๕๘ </a:t>
            </a:r>
            <a:b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</a:br>
            <a: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เวลา  ๐</a:t>
            </a:r>
            <a:r>
              <a:rPr lang="en-US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9</a:t>
            </a:r>
            <a: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๐๐</a:t>
            </a:r>
            <a:r>
              <a:rPr lang="en-US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/>
            </a:r>
            <a:br>
              <a:rPr lang="en-US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</a:br>
            <a:r>
              <a:rPr lang="th-TH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B Patpong Extended" pitchFamily="2" charset="-34"/>
                <a:cs typeface="DB Patpong Extended" pitchFamily="2" charset="-34"/>
              </a:rPr>
              <a:t>ณ ห้องประชุม กร.ทบ.(๑)</a:t>
            </a:r>
            <a:endParaRPr lang="th-TH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536" y="2420888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๑  </a:t>
            </a:r>
            <a:r>
              <a:rPr lang="en-US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 ประธาน</a:t>
            </a:r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กล่าวเปิดการประชุมฯ</a:t>
            </a:r>
            <a:endParaRPr lang="en-US" sz="3200" b="1" dirty="0"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๒</a:t>
            </a:r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 เลขานุการ</a:t>
            </a:r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ชี้แจงเกณฑ์การตัดสินฯ และลำดับการแสดงผลงาน</a:t>
            </a:r>
            <a:endParaRPr lang="en-US" sz="3200" b="1" dirty="0"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๓</a:t>
            </a:r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 กรรมการ</a:t>
            </a:r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พิจารณาผลงานที่ส่งเข้าประกวด</a:t>
            </a:r>
            <a:endParaRPr lang="en-US" sz="3200" b="1" dirty="0"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๔  </a:t>
            </a:r>
            <a:r>
              <a:rPr lang="en-US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 เลขานุการ</a:t>
            </a:r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รวบรวมคะแนนและแจ้งผลการตัดสินให้ที่ประชุมทราบ</a:t>
            </a:r>
            <a:endParaRPr lang="en-US" sz="3200" b="1" dirty="0"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วาระที่ ๕ </a:t>
            </a:r>
            <a:r>
              <a:rPr lang="en-US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: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  ประธาน</a:t>
            </a:r>
            <a:r>
              <a:rPr lang="th-TH" sz="32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กล่าวสรุปและปิดประชุม</a:t>
            </a:r>
            <a:r>
              <a:rPr lang="th-TH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ฯ</a:t>
            </a:r>
          </a:p>
          <a:p>
            <a:endParaRPr lang="th-TH" sz="3200" b="1" dirty="0" smtClean="0"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****************</a:t>
            </a:r>
            <a:endParaRPr lang="en-US" sz="3200" b="1" dirty="0"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3200" b="1" dirty="0"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8520" y="166886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๑ 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ประธาน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กล่าว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เปิดการ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ประชุมฯ</a:t>
            </a:r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187624" y="2636912"/>
            <a:ext cx="7272808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971600" y="4725144"/>
            <a:ext cx="7488832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th-TH" sz="6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พล.ต</a:t>
            </a:r>
            <a:r>
              <a:rPr lang="th-TH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 ธเนศ  กาลพฤกษ์</a:t>
            </a:r>
          </a:p>
          <a:p>
            <a:pPr algn="ctr">
              <a:lnSpc>
                <a:spcPct val="70000"/>
              </a:lnSpc>
            </a:pPr>
            <a:r>
              <a:rPr lang="th-TH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รอง จก.กร.ทบ./รอง </a:t>
            </a:r>
            <a:r>
              <a:rPr lang="th-TH" sz="4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หน.ฝกร.ศ</a:t>
            </a:r>
            <a:r>
              <a:rPr lang="th-TH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ปก.ทบ.</a:t>
            </a:r>
          </a:p>
          <a:p>
            <a:pPr algn="ctr">
              <a:lnSpc>
                <a:spcPct val="70000"/>
              </a:lnSpc>
            </a:pPr>
            <a:r>
              <a:rPr lang="th-TH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NamKang" pitchFamily="2" charset="-34"/>
                <a:cs typeface="DSN NamKang" pitchFamily="2" charset="-34"/>
              </a:rPr>
              <a:t>ประธานกรรมการ</a:t>
            </a:r>
            <a:endParaRPr lang="th-TH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SN NamKang" pitchFamily="2" charset="-34"/>
              <a:cs typeface="DSN NamKang" pitchFamily="2" charset="-34"/>
            </a:endParaRPr>
          </a:p>
        </p:txBody>
      </p:sp>
      <p:pic>
        <p:nvPicPr>
          <p:cNvPr id="1026" name="Picture 2" descr="F:\พล.ต.ธเนศ\1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7" y="908720"/>
            <a:ext cx="2232248" cy="3348373"/>
          </a:xfrm>
          <a:prstGeom prst="rect">
            <a:avLst/>
          </a:prstGeom>
          <a:noFill/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contrasting" dir="t"/>
          </a:scene3d>
          <a:sp3d>
            <a:bevelT prst="angle"/>
          </a:sp3d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70080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๒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เลขานุการ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ชี้แจงเกณฑ์การตัดสินฯ </a:t>
            </a:r>
            <a:endParaRPr lang="th-TH" sz="7200" b="1" dirty="0" smtClean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ลำดับการแสดงผลงาน</a:t>
            </a:r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5679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๓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กรรมการ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พิจารณา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ผลงาน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ส่งเข้าประกวด</a:t>
            </a:r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68981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๔ 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เลขานุการ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รวบรวมคะแนนและแจ้งผลการตัดสินให้ที่ประชุมทราบ</a:t>
            </a:r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ปลายสุด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ปลายสุด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ปลายสุด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212</TotalTime>
  <Words>217</Words>
  <Application>Microsoft Office PowerPoint</Application>
  <PresentationFormat>นำเสนอทางหน้าจอ (4:3)</PresentationFormat>
  <Paragraphs>41</Paragraphs>
  <Slides>11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11</vt:i4>
      </vt:variant>
    </vt:vector>
  </HeadingPairs>
  <TitlesOfParts>
    <vt:vector size="12" baseType="lpstr">
      <vt:lpstr>ปลายสุด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</vt:vector>
  </TitlesOfParts>
  <Company>DarkOS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วาระการประชุมพิจารณาตัดสินการประกวด คลิปวีดีโอสั้น และ Infographic  เทิดทูนสถาบันพระมหากษัตริย์ วันพฤหัสบดีที่ ๗ พ.ค.๕๘ เวลา  ๑๐๐๐ ณ ห้องประชุม กร.ทบ.๑</dc:title>
  <dc:creator>DarkUser</dc:creator>
  <cp:lastModifiedBy>user</cp:lastModifiedBy>
  <cp:revision>27</cp:revision>
  <dcterms:created xsi:type="dcterms:W3CDTF">2006-12-03T17:46:35Z</dcterms:created>
  <dcterms:modified xsi:type="dcterms:W3CDTF">2015-08-26T03:36:16Z</dcterms:modified>
</cp:coreProperties>
</file>