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2" r:id="rId7"/>
    <p:sldId id="259" r:id="rId8"/>
    <p:sldId id="261" r:id="rId9"/>
    <p:sldId id="293" r:id="rId10"/>
    <p:sldId id="311" r:id="rId11"/>
    <p:sldId id="294" r:id="rId12"/>
    <p:sldId id="263" r:id="rId13"/>
    <p:sldId id="265" r:id="rId14"/>
    <p:sldId id="266" r:id="rId15"/>
    <p:sldId id="267" r:id="rId16"/>
    <p:sldId id="278" r:id="rId17"/>
    <p:sldId id="269" r:id="rId18"/>
    <p:sldId id="264" r:id="rId19"/>
    <p:sldId id="272" r:id="rId20"/>
    <p:sldId id="273" r:id="rId21"/>
    <p:sldId id="276" r:id="rId22"/>
    <p:sldId id="31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46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52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5761664"/>
        <c:axId val="176377856"/>
      </c:lineChart>
      <c:catAx>
        <c:axId val="17576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6377856"/>
        <c:crosses val="autoZero"/>
        <c:auto val="1"/>
        <c:lblAlgn val="ctr"/>
        <c:lblOffset val="100"/>
        <c:noMultiLvlLbl val="0"/>
      </c:catAx>
      <c:valAx>
        <c:axId val="17637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5761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36587-32C8-49BF-A15C-979903894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428868"/>
            <a:ext cx="8458200" cy="1222375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状态监控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31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监控监控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94055" y="2165985"/>
          <a:ext cx="6398895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920115"/>
                <a:gridCol w="3345815"/>
              </a:tblGrid>
              <a:tr h="519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I0.0</a:t>
                      </a:r>
                      <a:endParaRPr lang="en-US" altLang="zh-CN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手动选择</a:t>
                      </a:r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手动选择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046730" y="2788285"/>
            <a:ext cx="419735" cy="3600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46730" y="3293110"/>
            <a:ext cx="419735" cy="3600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46730" y="3776345"/>
            <a:ext cx="419735" cy="360045"/>
          </a:xfrm>
          <a:prstGeom prst="ellipse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46730" y="4295775"/>
            <a:ext cx="419735" cy="360045"/>
          </a:xfrm>
          <a:prstGeom prst="ellipse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46730" y="4747895"/>
            <a:ext cx="419735" cy="3600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46730" y="5178425"/>
            <a:ext cx="419735" cy="3600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46730" y="6032500"/>
            <a:ext cx="419735" cy="3600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46730" y="5600700"/>
            <a:ext cx="419735" cy="3600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75220" y="2494915"/>
            <a:ext cx="985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地址对应表见文件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手动操作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7850" y="1852295"/>
            <a:ext cx="7787005" cy="3213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手动操作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065" y="2569210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回原位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8185" y="2569210"/>
            <a:ext cx="1800225" cy="576580"/>
          </a:xfrm>
          <a:prstGeom prst="rect">
            <a:avLst/>
          </a:prstGeom>
          <a:solidFill>
            <a:srgbClr val="2CF46F"/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rgbClr val="2CF46F">
                <a:alpha val="4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>
                <a:solidFill>
                  <a:schemeClr val="accent5">
                    <a:lumMod val="75000"/>
                  </a:schemeClr>
                </a:solidFill>
              </a:rPr>
              <a:t>寸动行程</a:t>
            </a:r>
            <a:endParaRPr lang="zh-CN" altLang="zh-CN" b="1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91198" y="5461000"/>
          <a:ext cx="3838575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手动功能选择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Byte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5175" y="5881370"/>
            <a:ext cx="4742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选择相应按钮时候，对应按钮为绿色。按钮按下，改写变量相应的变量值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64088" y="2569210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功能选择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altLang="zh-CN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1064" y="3479119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功能选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择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altLang="zh-CN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475" y="3522662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功能选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择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087" y="3479119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功能选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择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7786742" cy="4214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27860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压机最大行程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7860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571868" y="2714620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7224" y="342900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压机最大压力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3429000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571868" y="3357562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7224" y="414338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压机最大速度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7422" y="4143380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571868" y="4071942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mm/s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224" y="4714884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默认回程速度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57422" y="4714884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3571868" y="4643446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mm/s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8992" y="54292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7143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产品压装程序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内容占位符 28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94319" y="2278050"/>
          <a:ext cx="8211579" cy="289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"/>
                <a:gridCol w="947144"/>
                <a:gridCol w="787226"/>
                <a:gridCol w="425691"/>
                <a:gridCol w="645879"/>
                <a:gridCol w="624131"/>
                <a:gridCol w="590315"/>
                <a:gridCol w="428628"/>
                <a:gridCol w="736900"/>
                <a:gridCol w="834909"/>
                <a:gridCol w="834909"/>
                <a:gridCol w="1074542"/>
              </a:tblGrid>
              <a:tr h="37698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报警处理方式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保护压力值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保护位置值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保压时间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69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048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Force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返回原点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69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22300" y="175895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零件号：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350" y="1758647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641725" y="175895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零件名称：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0475" y="1758950"/>
            <a:ext cx="1905000" cy="285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奥迪</a:t>
            </a:r>
            <a:r>
              <a:rPr lang="en-US" altLang="zh-CN" sz="1600" dirty="0">
                <a:solidFill>
                  <a:schemeClr val="tx1"/>
                </a:solidFill>
              </a:rPr>
              <a:t>A7</a:t>
            </a:r>
            <a:r>
              <a:rPr lang="zh-CN" altLang="en-US" sz="1600" dirty="0">
                <a:solidFill>
                  <a:schemeClr val="tx1"/>
                </a:solidFill>
              </a:rPr>
              <a:t>正压程序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内容占位符 28"/>
          <p:cNvGraphicFramePr>
            <a:graphicFrameLocks noGrp="1"/>
          </p:cNvGraphicFramePr>
          <p:nvPr>
            <p:ph idx="1"/>
          </p:nvPr>
        </p:nvGraphicFramePr>
        <p:xfrm>
          <a:off x="500034" y="1714487"/>
          <a:ext cx="7354972" cy="2442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95"/>
                <a:gridCol w="581995"/>
                <a:gridCol w="871575"/>
                <a:gridCol w="871575"/>
                <a:gridCol w="578006"/>
                <a:gridCol w="871575"/>
                <a:gridCol w="544113"/>
                <a:gridCol w="871575"/>
                <a:gridCol w="581995"/>
                <a:gridCol w="1000568"/>
              </a:tblGrid>
              <a:tr h="91787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窗口类型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位置下限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位置上限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压力下限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压力上限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报警反应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33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1:XXX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33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2:XXXX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33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4:XXXX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29917" y="4883476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上载读取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3492" y="4883476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下载应用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6917" y="4883476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程序保存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0492" y="4883476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程序调取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7585" y="5655945"/>
            <a:ext cx="5721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公差窗口和程序合并一个窗口，根据零件号执行相应的动作，两窗口按照当前已开发的窗口样式。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压力位移曲线采集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产品压制时，每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毫秒采集一次压力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位移曲线数值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采集的压力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位移曲线数值存入数据库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压制过程中实时显示压力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位移曲线折线图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记录产品最大压入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压出力、压装日期和时间、压力合格与否信息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每日压装数量统计、历史累计压装数量统计数据记录入数据库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压装数据自动保存入库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压装数据支持手工导出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根据程序号查看历史压装数据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压装曲线监控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图表 31"/>
          <p:cNvGraphicFramePr/>
          <p:nvPr/>
        </p:nvGraphicFramePr>
        <p:xfrm>
          <a:off x="2214546" y="17144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8" name="矩形 37"/>
          <p:cNvSpPr/>
          <p:nvPr/>
        </p:nvSpPr>
        <p:spPr>
          <a:xfrm>
            <a:off x="500034" y="1785926"/>
            <a:ext cx="164307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305" y="5872783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44503" y="5872783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642620" y="222504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当前零件号：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4040" y="2534617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42620" y="2997835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零件名称：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2740" y="3441065"/>
            <a:ext cx="1905000" cy="285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奥迪</a:t>
            </a:r>
            <a:r>
              <a:rPr lang="en-US" altLang="zh-CN" sz="1600" dirty="0">
                <a:solidFill>
                  <a:schemeClr val="tx1"/>
                </a:solidFill>
              </a:rPr>
              <a:t>A7</a:t>
            </a:r>
            <a:r>
              <a:rPr lang="zh-CN" altLang="en-US" sz="1600" dirty="0">
                <a:solidFill>
                  <a:schemeClr val="tx1"/>
                </a:solidFill>
              </a:rPr>
              <a:t>正压程序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425" y="3999865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追溯码：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740" y="4323080"/>
            <a:ext cx="2032635" cy="299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12VS002DDD123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081790" y="5872783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1988" y="5872783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385580" y="6373163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5778" y="6373163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123065" y="6373163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23263" y="6373163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42620" y="4761865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压装结果：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9795" y="5085080"/>
            <a:ext cx="935990" cy="36004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压装历史数据导出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开始月份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4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2922" y="4603739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190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2020-12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235" y="2945765"/>
            <a:ext cx="1356995" cy="428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保存路径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1230" y="2945765"/>
            <a:ext cx="42011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D:\csv\</a:t>
            </a:r>
            <a:endParaRPr lang="zh-CN" altLang="en-US" sz="16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6840" y="5475284"/>
            <a:ext cx="8229600" cy="965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输入查询数据后，点导出，弹出下面文件保存对话框， 选择路径后点击保存，导出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文件名称：</a:t>
            </a:r>
            <a:r>
              <a:rPr lang="zh-CN" altLang="en-US" sz="2000">
                <a:sym typeface="+mn-ea"/>
              </a:rPr>
              <a:t>程序号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压装时间</a:t>
            </a:r>
            <a:endParaRPr lang="zh-CN" altLang="en-US" sz="2000"/>
          </a:p>
          <a:p>
            <a:pPr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报警窗口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监控设备故障信息，实时报警，报警信息需要手工确认。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71472" y="3000372"/>
          <a:ext cx="80010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140"/>
                <a:gridCol w="2176388"/>
                <a:gridCol w="2566375"/>
                <a:gridCol w="1434153"/>
              </a:tblGrid>
              <a:tr h="34528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警报类型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警报时间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警报内容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2020-01-12 13:01:25: 011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已确认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WARNING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2020-02-02      09:12:15: 743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INFO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2020-03-15 10:23:11: 233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待确认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2020-03-16 14:56:01: 326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已确认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条件查看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设备原位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98245" y="2125345"/>
            <a:ext cx="419735" cy="360045"/>
          </a:xfrm>
          <a:prstGeom prst="ellipse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3720" y="2113915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1198245" y="2604770"/>
            <a:ext cx="419735" cy="360045"/>
          </a:xfrm>
          <a:prstGeom prst="ellipse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23720" y="2593340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1198245" y="3084830"/>
            <a:ext cx="419735" cy="360045"/>
          </a:xfrm>
          <a:prstGeom prst="ellipse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23720" y="3073400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1198245" y="3691255"/>
            <a:ext cx="419735" cy="360045"/>
          </a:xfrm>
          <a:prstGeom prst="ellipse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23720" y="3679825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1198245" y="4284345"/>
            <a:ext cx="419735" cy="3600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3720" y="4272915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894715" y="5359400"/>
            <a:ext cx="2165350" cy="431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原位条件不满足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166235" y="2974340"/>
            <a:ext cx="314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总共三个条件窗口，见附表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后上横向导杆总成衬套压机产品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主要实现功能包括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下位机的状态展示及监控报警。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压装数据的采集与图形化展示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历史压装数据存储、历史数据检索功能历史数据导出功能。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系统参数设置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压装程序编程。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715" y="1535430"/>
            <a:ext cx="6396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问题：</a:t>
            </a:r>
            <a:endParaRPr lang="zh-CN" altLang="zh-CN"/>
          </a:p>
          <a:p>
            <a:r>
              <a:rPr lang="zh-CN" altLang="zh-CN"/>
              <a:t>曲线不能在下次曲线记录时清除上次记录</a:t>
            </a:r>
            <a:endParaRPr lang="zh-CN" altLang="zh-CN"/>
          </a:p>
          <a:p>
            <a:r>
              <a:rPr lang="zh-CN" altLang="zh-CN"/>
              <a:t>曲线窗口坐标起始和终点设定后，刷新就回到默认</a:t>
            </a:r>
            <a:endParaRPr lang="zh-CN" altLang="zh-CN"/>
          </a:p>
          <a:p>
            <a:r>
              <a:rPr lang="zh-CN" altLang="zh-CN"/>
              <a:t>双压头曲线问题</a:t>
            </a:r>
            <a:endParaRPr lang="zh-CN" altLang="zh-CN"/>
          </a:p>
          <a:p>
            <a:r>
              <a:rPr lang="zh-CN" altLang="zh-CN"/>
              <a:t>如果后台重复启动会出现啥问题？如何防止重复启动？最好生产</a:t>
            </a:r>
            <a:r>
              <a:rPr lang="en-US" altLang="zh-CN"/>
              <a:t>EXE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zh-CN" altLang="en-US"/>
              <a:t>界面加上</a:t>
            </a:r>
            <a:r>
              <a:rPr lang="en-US" altLang="zh-CN"/>
              <a:t>:</a:t>
            </a:r>
            <a:r>
              <a:rPr lang="zh-CN" altLang="en-US"/>
              <a:t>芜湖戎征达伺服驱动技术有限公司</a:t>
            </a:r>
            <a:r>
              <a:rPr lang="en-US" altLang="zh-CN"/>
              <a:t>LOGO</a:t>
            </a:r>
            <a:endParaRPr lang="en-US" altLang="zh-CN"/>
          </a:p>
          <a:p>
            <a:r>
              <a:rPr lang="zh-CN" altLang="en-US"/>
              <a:t>进入设备监控画面后，切换不了其他画面。</a:t>
            </a:r>
            <a:endParaRPr lang="en-US" altLang="zh-CN"/>
          </a:p>
          <a:p>
            <a:r>
              <a:rPr lang="zh-CN" altLang="en-US"/>
              <a:t>设置了公差窗口，没有详细测试，貌似时可以显示的，当初约定了</a:t>
            </a:r>
            <a:r>
              <a:rPr lang="en-US" altLang="zh-CN"/>
              <a:t>6</a:t>
            </a:r>
            <a:r>
              <a:rPr lang="zh-CN" altLang="en-US"/>
              <a:t>中公差窗口，但和前端貌似不符，公差窗口的显示最好换个颜色</a:t>
            </a:r>
            <a:endParaRPr lang="zh-CN" altLang="en-US"/>
          </a:p>
          <a:p>
            <a:r>
              <a:rPr lang="zh-CN" altLang="en-US"/>
              <a:t>协议里要求？？？？条数据后自动覆盖，数据库可以很大，倒是可以先不考虑，但考虑如何删除压装数据。（可以往后放一放）数据的删</a:t>
            </a:r>
            <a:r>
              <a:rPr lang="en-US" altLang="zh-CN"/>
              <a:t>&amp;</a:t>
            </a:r>
            <a:r>
              <a:rPr lang="zh-CN" altLang="en-US"/>
              <a:t>查。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74280" y="1295400"/>
            <a:ext cx="704215" cy="837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WIN10 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mysql-8.0.19-winx64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tomcat-9.0.30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机硬件要求内存不少于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，硬盘容量不低于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928926" y="3571876"/>
            <a:ext cx="2857520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PC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3500430" y="5572140"/>
            <a:ext cx="1785950" cy="857256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1" idx="2"/>
            <a:endCxn id="43" idx="1"/>
          </p:cNvCxnSpPr>
          <p:nvPr/>
        </p:nvCxnSpPr>
        <p:spPr>
          <a:xfrm rot="16200000" flipH="1">
            <a:off x="3946917" y="5125652"/>
            <a:ext cx="857256" cy="3571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棱台 52"/>
          <p:cNvSpPr/>
          <p:nvPr/>
        </p:nvSpPr>
        <p:spPr>
          <a:xfrm>
            <a:off x="3892844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endCxn id="53" idx="2"/>
          </p:cNvCxnSpPr>
          <p:nvPr/>
        </p:nvCxnSpPr>
        <p:spPr>
          <a:xfrm rot="16200000" flipV="1">
            <a:off x="4035722" y="2750337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41" idx="0"/>
          </p:cNvCxnSpPr>
          <p:nvPr/>
        </p:nvCxnSpPr>
        <p:spPr>
          <a:xfrm rot="5400000">
            <a:off x="4108447" y="3321843"/>
            <a:ext cx="49927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笑脸 89"/>
          <p:cNvSpPr/>
          <p:nvPr/>
        </p:nvSpPr>
        <p:spPr>
          <a:xfrm>
            <a:off x="1214414" y="3286124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笑脸 91"/>
          <p:cNvSpPr/>
          <p:nvPr/>
        </p:nvSpPr>
        <p:spPr>
          <a:xfrm>
            <a:off x="1214414" y="4429132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笑脸 92"/>
          <p:cNvSpPr/>
          <p:nvPr/>
        </p:nvSpPr>
        <p:spPr>
          <a:xfrm>
            <a:off x="1214414" y="3857628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5720" y="3357562"/>
            <a:ext cx="85725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管理员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3929066"/>
            <a:ext cx="114297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设备维护员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282" y="4500570"/>
            <a:ext cx="92869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操作员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>
            <a:stCxn id="90" idx="6"/>
            <a:endCxn id="41" idx="1"/>
          </p:cNvCxnSpPr>
          <p:nvPr/>
        </p:nvCxnSpPr>
        <p:spPr>
          <a:xfrm>
            <a:off x="1714480" y="3500438"/>
            <a:ext cx="1214446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3" idx="6"/>
            <a:endCxn id="41" idx="1"/>
          </p:cNvCxnSpPr>
          <p:nvPr/>
        </p:nvCxnSpPr>
        <p:spPr>
          <a:xfrm>
            <a:off x="1714480" y="4071942"/>
            <a:ext cx="121444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2" idx="6"/>
            <a:endCxn id="41" idx="1"/>
          </p:cNvCxnSpPr>
          <p:nvPr/>
        </p:nvCxnSpPr>
        <p:spPr>
          <a:xfrm flipV="1">
            <a:off x="1714480" y="4143380"/>
            <a:ext cx="1214446" cy="500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714488"/>
            <a:ext cx="2357454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监控模块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2714620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2428892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4744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手动操作功能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4744" y="271462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参数设定功能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12" y="1714488"/>
            <a:ext cx="2286016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压装程序设置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2264" y="2143116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压装程序编写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34" y="4214818"/>
            <a:ext cx="2357454" cy="257174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压力位移曲线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4786649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历史数据导出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4214818"/>
            <a:ext cx="2428892" cy="257174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14744" y="4643446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86512" y="4286256"/>
            <a:ext cx="2286016" cy="1143008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72264" y="4714884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设备故障报警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6512" y="5500702"/>
            <a:ext cx="2286016" cy="1143008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72264" y="5929330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对接设置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5429249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压装曲线监控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63394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928934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设备连接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1670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0100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记录曲线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71670" y="371475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4612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手动模式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86182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4612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自动模式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6182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438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系统报警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15008" y="335756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3438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紧急停止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8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72264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回原中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3834" y="335756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2264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压机原位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643834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4250" y="4752340"/>
            <a:ext cx="56597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设备连接：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HMI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系统内部变量，显示系统与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是否处于正常联机状态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手动模式：18.2 自动模式：18.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系统报警：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18.4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紧急停止：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18.5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回原中：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256.3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压机原位 ：21.7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105" y="3080713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6295" y="3652217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7865" y="3652217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393749" y="3652217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79633" y="3652217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51203" y="3652217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5642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037087" y="3652217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295" y="4152283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当前速度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07865" y="4152283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1.02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393749" y="4223721"/>
            <a:ext cx="785818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mm/s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51890" y="5031740"/>
          <a:ext cx="3848100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  <a:gridCol w="723900"/>
              </a:tblGrid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当前位置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当前压力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当前速度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8229600" cy="434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105" y="3080713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8815" y="343789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当前零件号：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7865" y="3437587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698240" y="343789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零件名称：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6990" y="3437890"/>
            <a:ext cx="1905000" cy="285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奥迪</a:t>
            </a:r>
            <a:r>
              <a:rPr lang="en-US" altLang="zh-CN" sz="1600" dirty="0">
                <a:solidFill>
                  <a:schemeClr val="tx1"/>
                </a:solidFill>
              </a:rPr>
              <a:t>A7</a:t>
            </a:r>
            <a:r>
              <a:rPr lang="zh-CN" altLang="en-US" sz="1600" dirty="0">
                <a:solidFill>
                  <a:schemeClr val="tx1"/>
                </a:solidFill>
              </a:rPr>
              <a:t>正压程序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815" y="397383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追溯码：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7565" y="3973830"/>
            <a:ext cx="4247515" cy="299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12VS002DDD123</a:t>
            </a:r>
            <a:endParaRPr lang="zh-CN" altLang="en-US" sz="1600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759143" y="4939030"/>
          <a:ext cx="3838575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零件号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3280" y="5330825"/>
            <a:ext cx="489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零件名称：数据库根据零件号调取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535940" y="5955030"/>
          <a:ext cx="6496050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  <a:gridCol w="2657475"/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追溯码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Array[0..103] of Byte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1e@#DFD%^&amp;GHG&amp;*FBdfvd232dfd@#$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70" y="3045153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550" y="3500755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>
                <a:solidFill>
                  <a:schemeClr val="accent5">
                    <a:lumMod val="75000"/>
                  </a:schemeClr>
                </a:solidFill>
              </a:rPr>
              <a:t>设备原位</a:t>
            </a:r>
            <a:endParaRPr lang="zh-CN" altLang="zh-CN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8670" y="3500755"/>
            <a:ext cx="1800225" cy="576580"/>
          </a:xfrm>
          <a:prstGeom prst="rect">
            <a:avLst/>
          </a:prstGeom>
          <a:solidFill>
            <a:srgbClr val="2CF46F"/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rgbClr val="2CF46F">
                <a:alpha val="4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>
                <a:solidFill>
                  <a:schemeClr val="accent5">
                    <a:lumMod val="75000"/>
                  </a:schemeClr>
                </a:solidFill>
              </a:rPr>
              <a:t>正压准备好</a:t>
            </a:r>
            <a:endParaRPr lang="zh-CN" altLang="zh-CN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10580" y="3507740"/>
            <a:ext cx="1800225" cy="5765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dbl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>
                <a:solidFill>
                  <a:schemeClr val="accent5">
                    <a:lumMod val="75000"/>
                  </a:schemeClr>
                </a:solidFill>
              </a:rPr>
              <a:t>反压准备好</a:t>
            </a:r>
            <a:endParaRPr lang="zh-CN" altLang="zh-CN" b="1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71550" y="4769485"/>
          <a:ext cx="3822700" cy="6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600200"/>
                <a:gridCol w="723900"/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压机原位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正压准备好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反压准备好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22.1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99160" y="5683885"/>
            <a:ext cx="5473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三个为按钮样式，当相应地址为为</a:t>
            </a:r>
            <a:r>
              <a:rPr lang="en-US" altLang="zh-CN"/>
              <a:t>TRUE</a:t>
            </a:r>
            <a:r>
              <a:rPr lang="zh-CN" altLang="en-US"/>
              <a:t>时，显示绿色，否则为灰色。点击相应的按钮切换到相应的提示画面，见后边。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442a5e6-caf0-49f3-93cc-d9d156facf7f}"/>
</p:tagLst>
</file>

<file path=ppt/tags/tag2.xml><?xml version="1.0" encoding="utf-8"?>
<p:tagLst xmlns:p="http://schemas.openxmlformats.org/presentationml/2006/main">
  <p:tag name="KSO_WM_UNIT_TABLE_BEAUTIFY" val="smartTable{c1c2f6eb-b5f4-479c-a8cd-5b2f35c83b5b}"/>
  <p:tag name="REFSHAPE" val="684801140"/>
</p:tagLst>
</file>

<file path=ppt/tags/tag3.xml><?xml version="1.0" encoding="utf-8"?>
<p:tagLst xmlns:p="http://schemas.openxmlformats.org/presentationml/2006/main">
  <p:tag name="KSO_WM_UNIT_TABLE_BEAUTIFY" val="smartTable{b3c32e88-77f5-4b7a-b0e4-533a97798eaa}"/>
</p:tagLst>
</file>

<file path=ppt/tags/tag4.xml><?xml version="1.0" encoding="utf-8"?>
<p:tagLst xmlns:p="http://schemas.openxmlformats.org/presentationml/2006/main">
  <p:tag name="KSO_WM_UNIT_TABLE_BEAUTIFY" val="smartTable{af42a63d-92e0-4d52-bee8-2e069f00705b}"/>
</p:tagLst>
</file>

<file path=ppt/tags/tag5.xml><?xml version="1.0" encoding="utf-8"?>
<p:tagLst xmlns:p="http://schemas.openxmlformats.org/presentationml/2006/main">
  <p:tag name="REFSHAPE" val="287344532"/>
  <p:tag name="KSO_WM_UNIT_PLACING_PICTURE_USER_VIEWPORT" val="{&quot;height&quot;:4185,&quot;width&quot;:418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2318</Words>
  <Application>WPS 演示</Application>
  <PresentationFormat>全屏显示(4:3)</PresentationFormat>
  <Paragraphs>632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Georgia</vt:lpstr>
      <vt:lpstr>Wingdings 2</vt:lpstr>
      <vt:lpstr>Wingdings</vt:lpstr>
      <vt:lpstr>微软雅黑</vt:lpstr>
      <vt:lpstr>Arial Unicode MS</vt:lpstr>
      <vt:lpstr>方正姚体</vt:lpstr>
      <vt:lpstr>AMGDT</vt:lpstr>
      <vt:lpstr>Trebuchet MS</vt:lpstr>
      <vt:lpstr>Calibri</vt:lpstr>
      <vt:lpstr>Georgia</vt:lpstr>
      <vt:lpstr>都市</vt:lpstr>
      <vt:lpstr>压装机HMI监控系统</vt:lpstr>
      <vt:lpstr>系统目标</vt:lpstr>
      <vt:lpstr>系统运行环境</vt:lpstr>
      <vt:lpstr>系统架构</vt:lpstr>
      <vt:lpstr>功能列表</vt:lpstr>
      <vt:lpstr>监控-设备状态监控</vt:lpstr>
      <vt:lpstr>监控-设备状态监控</vt:lpstr>
      <vt:lpstr>监控-设备状态监控</vt:lpstr>
      <vt:lpstr>监控-设备状态监控</vt:lpstr>
      <vt:lpstr>监控-IO状态监控</vt:lpstr>
      <vt:lpstr>操作-手动操作</vt:lpstr>
      <vt:lpstr>操作-参数设置</vt:lpstr>
      <vt:lpstr>产品压装程序-设置</vt:lpstr>
      <vt:lpstr>PowerPoint 演示文稿</vt:lpstr>
      <vt:lpstr>压力位移曲线采集</vt:lpstr>
      <vt:lpstr>监控-压装曲线监控</vt:lpstr>
      <vt:lpstr>压装历史数据导出</vt:lpstr>
      <vt:lpstr>报警窗口</vt:lpstr>
      <vt:lpstr>条件查看-设备原位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Administrator</cp:lastModifiedBy>
  <cp:revision>378</cp:revision>
  <dcterms:created xsi:type="dcterms:W3CDTF">2020-01-31T07:45:00Z</dcterms:created>
  <dcterms:modified xsi:type="dcterms:W3CDTF">2020-05-15T10:35:18Z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