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1" r:id="rId7"/>
    <p:sldId id="277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46F"/>
    <a:srgbClr val="CC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75" autoAdjust="0"/>
  </p:normalViewPr>
  <p:slideViewPr>
    <p:cSldViewPr>
      <p:cViewPr varScale="1">
        <p:scale>
          <a:sx n="57" d="100"/>
          <a:sy n="5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78</c:v>
                </c:pt>
                <c:pt idx="3">
                  <c:v>65</c:v>
                </c:pt>
                <c:pt idx="4">
                  <c:v>43</c:v>
                </c:pt>
                <c:pt idx="5">
                  <c:v>26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</c:ser>
        <c:marker val="1"/>
        <c:axId val="84230528"/>
        <c:axId val="84233600"/>
      </c:lineChart>
      <c:catAx>
        <c:axId val="84230528"/>
        <c:scaling>
          <c:orientation val="minMax"/>
        </c:scaling>
        <c:axPos val="b"/>
        <c:numFmt formatCode="General" sourceLinked="1"/>
        <c:tickLblPos val="nextTo"/>
        <c:crossAx val="84233600"/>
        <c:crosses val="autoZero"/>
        <c:auto val="1"/>
        <c:lblAlgn val="ctr"/>
        <c:lblOffset val="100"/>
      </c:catAx>
      <c:valAx>
        <c:axId val="84233600"/>
        <c:scaling>
          <c:orientation val="minMax"/>
        </c:scaling>
        <c:axPos val="l"/>
        <c:majorGridlines/>
        <c:numFmt formatCode="General" sourceLinked="1"/>
        <c:tickLblPos val="nextTo"/>
        <c:crossAx val="842305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78</c:v>
                </c:pt>
                <c:pt idx="3">
                  <c:v>65</c:v>
                </c:pt>
                <c:pt idx="4">
                  <c:v>43</c:v>
                </c:pt>
                <c:pt idx="5">
                  <c:v>26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</c:ser>
        <c:marker val="1"/>
        <c:axId val="103904384"/>
        <c:axId val="103905920"/>
      </c:lineChart>
      <c:catAx>
        <c:axId val="103904384"/>
        <c:scaling>
          <c:orientation val="minMax"/>
        </c:scaling>
        <c:axPos val="b"/>
        <c:numFmt formatCode="General" sourceLinked="1"/>
        <c:tickLblPos val="nextTo"/>
        <c:crossAx val="103905920"/>
        <c:crosses val="autoZero"/>
        <c:auto val="1"/>
        <c:lblAlgn val="ctr"/>
        <c:lblOffset val="100"/>
      </c:catAx>
      <c:valAx>
        <c:axId val="103905920"/>
        <c:scaling>
          <c:orientation val="minMax"/>
        </c:scaling>
        <c:axPos val="l"/>
        <c:majorGridlines/>
        <c:numFmt formatCode="General" sourceLinked="1"/>
        <c:tickLblPos val="nextTo"/>
        <c:crossAx val="1039043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36587-32C8-49BF-A15C-979903894B0D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F512B-538F-4A96-8B12-5F3972D96C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 smtClean="0"/>
              <a:t>字段类型及下拉类表见表设计文档中的压装程序表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412956F-9087-4737-8A5F-E83AE7A56D7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428868"/>
            <a:ext cx="8458200" cy="1222375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HMI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监控系统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手动操作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596" y="2143116"/>
            <a:ext cx="7786742" cy="4214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手动操作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7224" y="278605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压头位置微调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7422" y="278605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3.124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571868" y="2714620"/>
            <a:ext cx="642942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上箭头 31"/>
          <p:cNvSpPr/>
          <p:nvPr/>
        </p:nvSpPr>
        <p:spPr>
          <a:xfrm>
            <a:off x="4143372" y="2714620"/>
            <a:ext cx="214314" cy="214314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143372" y="3000372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棱台 34"/>
          <p:cNvSpPr/>
          <p:nvPr/>
        </p:nvSpPr>
        <p:spPr>
          <a:xfrm>
            <a:off x="1071538" y="3857628"/>
            <a:ext cx="1071570" cy="35719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棱台 35"/>
          <p:cNvSpPr/>
          <p:nvPr/>
        </p:nvSpPr>
        <p:spPr>
          <a:xfrm>
            <a:off x="2643174" y="3857628"/>
            <a:ext cx="1071570" cy="35719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棱台 36"/>
          <p:cNvSpPr/>
          <p:nvPr/>
        </p:nvSpPr>
        <p:spPr>
          <a:xfrm>
            <a:off x="4429124" y="3857628"/>
            <a:ext cx="1428760" cy="35719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回机械原点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棱台 37"/>
          <p:cNvSpPr/>
          <p:nvPr/>
        </p:nvSpPr>
        <p:spPr>
          <a:xfrm>
            <a:off x="6572264" y="3857628"/>
            <a:ext cx="1357322" cy="35719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机械寻零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8186" y="500063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程序号选择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5000636"/>
            <a:ext cx="1581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参数设置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596" y="2143116"/>
            <a:ext cx="7786742" cy="4214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7224" y="278605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压机最大行程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7422" y="278605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571868" y="2714620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7224" y="342900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压机最大压力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7422" y="3429000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571868" y="3357562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7224" y="414338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压机最大速度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7422" y="4143380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571868" y="4071942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mm/s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7224" y="4714884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默认回程速度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57422" y="4714884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3571868" y="4643446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mm/s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8992" y="5429264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7143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产品压装程序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设置</a:t>
            </a:r>
          </a:p>
        </p:txBody>
      </p:sp>
      <p:sp>
        <p:nvSpPr>
          <p:cNvPr id="11" name="矩形 10"/>
          <p:cNvSpPr/>
          <p:nvPr/>
        </p:nvSpPr>
        <p:spPr>
          <a:xfrm>
            <a:off x="5143504" y="1000108"/>
            <a:ext cx="250033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产品代码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:P00001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2" y="2143116"/>
            <a:ext cx="5000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10" y="2643182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643182"/>
            <a:ext cx="50003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214686"/>
            <a:ext cx="64291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643314"/>
            <a:ext cx="64291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472" y="2143116"/>
            <a:ext cx="85725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程序类型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1604" y="2143116"/>
            <a:ext cx="64294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5984" y="2143116"/>
            <a:ext cx="64294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速度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71802" y="2143116"/>
            <a:ext cx="114300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报警处理方式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57686" y="2143116"/>
            <a:ext cx="571504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0628" y="2143116"/>
            <a:ext cx="100013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保护压力值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2198" y="2143116"/>
            <a:ext cx="64294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压力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58016" y="2143116"/>
            <a:ext cx="100013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保护位置值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29586" y="2143116"/>
            <a:ext cx="100013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保压时间值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71604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7422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14678" y="2571744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6248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3504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43636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0892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72462" y="2571744"/>
            <a:ext cx="64294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5310" y="3571876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24004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9822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67078" y="3500438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38648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95904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96036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53292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24862" y="3500438"/>
            <a:ext cx="64294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406" y="4786322"/>
            <a:ext cx="5000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4348" y="5286388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438" y="5286388"/>
            <a:ext cx="50003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438" y="5857892"/>
            <a:ext cx="64291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438" y="6286520"/>
            <a:ext cx="64291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2910" y="4786322"/>
            <a:ext cx="85725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窗口类型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43042" y="4786322"/>
            <a:ext cx="85725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位置下限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71736" y="4786322"/>
            <a:ext cx="114300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位置上限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86182" y="4857760"/>
            <a:ext cx="1143008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压力下限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72066" y="4786322"/>
            <a:ext cx="100013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压力上限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43042" y="5286388"/>
            <a:ext cx="85725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786050" y="5286388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14942" y="5286388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4071942"/>
            <a:ext cx="14287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公差窗口设置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0" y="1500174"/>
            <a:ext cx="14287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压装程序设置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29058" y="5286388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66748" y="6215082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795442" y="6215082"/>
            <a:ext cx="85725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38450" y="6215082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67342" y="62150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081458" y="6215082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压力位移曲线采集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产品压制时，每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毫秒采集一次压力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位移曲线数值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采集的压力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位移曲线数值存入数据库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压制过程中实时显示压力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位移曲线折线图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记录产品最大压入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压出力、压装日期和时间、压力合格与否信息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每日压装数量统计、历史累计压装数量统计数据记录入数据库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压装数据自动保存入库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压装数据支持手工导出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根据程序号查看历史压装数据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压装历史曲线查看</a:t>
            </a:r>
          </a:p>
        </p:txBody>
      </p:sp>
      <p:graphicFrame>
        <p:nvGraphicFramePr>
          <p:cNvPr id="32" name="图表 31"/>
          <p:cNvGraphicFramePr/>
          <p:nvPr/>
        </p:nvGraphicFramePr>
        <p:xfrm>
          <a:off x="2214546" y="243683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矩形 32"/>
          <p:cNvSpPr/>
          <p:nvPr/>
        </p:nvSpPr>
        <p:spPr>
          <a:xfrm>
            <a:off x="500034" y="2865462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最大压力值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5786" y="3294090"/>
            <a:ext cx="121444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78KN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0034" y="3579842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最大压力时位移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5786" y="4008470"/>
            <a:ext cx="121444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45mm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0034" y="2508272"/>
            <a:ext cx="1643074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产品代码：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472" y="4365660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压装开始时间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8596" y="4794288"/>
            <a:ext cx="157163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2020-03-12 13:03:15: 078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1472" y="5222916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压装结束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1472" y="5651544"/>
            <a:ext cx="142876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2020-03-12 13:03:17: 041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2910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程序号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00232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输入程序号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6248" y="1857364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压装历史统计数据查看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20" y="271462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开始时间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4480" y="2714620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2020-01-01 13:20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9454" y="2643182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868" y="271462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结束日时间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0628" y="2714620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2020-11-30 18:20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00034" y="3714752"/>
          <a:ext cx="6858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854"/>
                <a:gridCol w="2704597"/>
                <a:gridCol w="2704597"/>
              </a:tblGrid>
              <a:tr h="15144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合计数量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成功数数量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失败数量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921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916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5720" y="2214554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产品代码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480" y="2214554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P00001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9454" y="1785926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查看历史曲线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压装历史数据导出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20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开始月份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3042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0892" y="1857364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868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结束日期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9190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2020-12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1604" y="4143380"/>
            <a:ext cx="6572296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43108" y="428625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保存路径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0430" y="4286256"/>
            <a:ext cx="3071834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D:\doc\1.csv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3702" y="4286256"/>
            <a:ext cx="1143008" cy="428628"/>
          </a:xfrm>
          <a:prstGeom prst="rect">
            <a:avLst/>
          </a:prstGeom>
          <a:solidFill>
            <a:schemeClr val="bg1"/>
          </a:solidFill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选择路径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57686" y="5286388"/>
            <a:ext cx="1143008" cy="428628"/>
          </a:xfrm>
          <a:prstGeom prst="rect">
            <a:avLst/>
          </a:prstGeom>
          <a:solidFill>
            <a:schemeClr val="bg1"/>
          </a:solidFill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85720" y="2928934"/>
            <a:ext cx="8229600" cy="965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输入查询数据后，点导出，弹出下面文件保存对话框， 选择路径后点击保存，导出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报警窗口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监控设备故障信息，实时报警，报警信息需要手工确认。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71472" y="3000372"/>
          <a:ext cx="80010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140"/>
                <a:gridCol w="2176388"/>
                <a:gridCol w="2566375"/>
                <a:gridCol w="1434153"/>
              </a:tblGrid>
              <a:tr h="34528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警报类型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警报时间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警报内容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2020-01-12 13:01:25: 011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已确认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WARNING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2020-02-02      09:12:15: 743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待确认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INFO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2020-03-15 10:23:11: 233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待确认</a:t>
                      </a: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2020-03-16 14:56:01: 326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已确认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历史报警信息查询窗口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71472" y="2928932"/>
          <a:ext cx="7858180" cy="250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66"/>
                <a:gridCol w="2137524"/>
                <a:gridCol w="2520547"/>
                <a:gridCol w="1408543"/>
              </a:tblGrid>
              <a:tr h="37647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警报类型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警报时间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警报内容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333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2020-01-12 13:01:25: 011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已确认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333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WARNNING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2020-02-02      09:12:15: 743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待确认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333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INFO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2020-03-15 10:23:11: 233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待确认</a:t>
                      </a:r>
                    </a:p>
                  </a:txBody>
                  <a:tcPr/>
                </a:tc>
              </a:tr>
              <a:tr h="5333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2020-03-16 14:56:01: 326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已确认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0034" y="228599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开始日期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7356" y="228599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2020-01-01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15206" y="2285992"/>
            <a:ext cx="1214446" cy="357190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6182" y="228599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结束日期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3504" y="228599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2020-11-30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账户管理</a:t>
            </a:r>
          </a:p>
        </p:txBody>
      </p:sp>
      <p:graphicFrame>
        <p:nvGraphicFramePr>
          <p:cNvPr id="29" name="内容占位符 28"/>
          <p:cNvGraphicFramePr>
            <a:graphicFrameLocks noGrp="1"/>
          </p:cNvGraphicFramePr>
          <p:nvPr>
            <p:ph idx="1"/>
          </p:nvPr>
        </p:nvGraphicFramePr>
        <p:xfrm>
          <a:off x="571472" y="3000372"/>
          <a:ext cx="707236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23"/>
                <a:gridCol w="3000414"/>
                <a:gridCol w="2464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用户名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操作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35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管理员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张三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修改   删除 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设备维护员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李四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修改   删除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操作员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修改   删除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571472" y="2428868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新增用户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57158" y="171448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账户角色类型包括：管理员、设备维护、操作员三种。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只有管理员可以创建和删除账户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系统目标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系统实现对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后上横向导杆总成衬套压机产品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HMI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主要实现功能包括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系统实现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PLC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下位机的状态展示及监控报警。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压装数据的采集与图形化展示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历史压装数据存储、历史数据检索功能历史数据导出功能。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系统参数设置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压装程序编程。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账户管理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账户新增修改页面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57158" y="171448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管理员可以新增和修改账户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账户维护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24" y="300037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24" y="464344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初始密码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0298" y="4643446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****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000372"/>
            <a:ext cx="1590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857224" y="392906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00298" y="4000504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王五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643042" y="6000768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7224" y="535782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密码确认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0298" y="5357826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****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操作系统：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WIN10 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据库：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mysql-8.0.19-winx64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容器：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tomcat-9.0.30 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开发语言：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机硬件要求内存不少于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，硬盘容量不低于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60G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系统架构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928926" y="3571876"/>
            <a:ext cx="2857520" cy="11430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监控系统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PC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3500430" y="5572140"/>
            <a:ext cx="1785950" cy="857256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1" idx="2"/>
            <a:endCxn id="43" idx="1"/>
          </p:cNvCxnSpPr>
          <p:nvPr/>
        </p:nvCxnSpPr>
        <p:spPr>
          <a:xfrm rot="16200000" flipH="1">
            <a:off x="3946917" y="5125652"/>
            <a:ext cx="857256" cy="3571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棱台 52"/>
          <p:cNvSpPr/>
          <p:nvPr/>
        </p:nvSpPr>
        <p:spPr>
          <a:xfrm>
            <a:off x="1214414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PLC1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棱台 53"/>
          <p:cNvSpPr/>
          <p:nvPr/>
        </p:nvSpPr>
        <p:spPr>
          <a:xfrm>
            <a:off x="3857620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PLC2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棱台 54"/>
          <p:cNvSpPr/>
          <p:nvPr/>
        </p:nvSpPr>
        <p:spPr>
          <a:xfrm>
            <a:off x="6643702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PLCN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643042" y="3071810"/>
            <a:ext cx="557216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2"/>
          </p:cNvCxnSpPr>
          <p:nvPr/>
        </p:nvCxnSpPr>
        <p:spPr>
          <a:xfrm rot="16200000" flipV="1">
            <a:off x="1357292" y="2750337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6200000" flipV="1">
            <a:off x="4036213" y="2750338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rot="16200000" flipV="1">
            <a:off x="6822299" y="2750338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41" idx="0"/>
          </p:cNvCxnSpPr>
          <p:nvPr/>
        </p:nvCxnSpPr>
        <p:spPr>
          <a:xfrm rot="5400000">
            <a:off x="4108447" y="3321843"/>
            <a:ext cx="49927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笑脸 89"/>
          <p:cNvSpPr/>
          <p:nvPr/>
        </p:nvSpPr>
        <p:spPr>
          <a:xfrm>
            <a:off x="1214414" y="3286124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笑脸 91"/>
          <p:cNvSpPr/>
          <p:nvPr/>
        </p:nvSpPr>
        <p:spPr>
          <a:xfrm>
            <a:off x="1214414" y="4429132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笑脸 92"/>
          <p:cNvSpPr/>
          <p:nvPr/>
        </p:nvSpPr>
        <p:spPr>
          <a:xfrm>
            <a:off x="1214414" y="3857628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85720" y="3357562"/>
            <a:ext cx="85725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管理员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3929066"/>
            <a:ext cx="114297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设备维护员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282" y="4500570"/>
            <a:ext cx="92869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操作员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箭头连接符 97"/>
          <p:cNvCxnSpPr>
            <a:stCxn id="90" idx="6"/>
            <a:endCxn id="41" idx="1"/>
          </p:cNvCxnSpPr>
          <p:nvPr/>
        </p:nvCxnSpPr>
        <p:spPr>
          <a:xfrm>
            <a:off x="1714480" y="3500438"/>
            <a:ext cx="1214446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3" idx="6"/>
            <a:endCxn id="41" idx="1"/>
          </p:cNvCxnSpPr>
          <p:nvPr/>
        </p:nvCxnSpPr>
        <p:spPr>
          <a:xfrm>
            <a:off x="1714480" y="4071942"/>
            <a:ext cx="1214446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2" idx="6"/>
            <a:endCxn id="41" idx="1"/>
          </p:cNvCxnSpPr>
          <p:nvPr/>
        </p:nvCxnSpPr>
        <p:spPr>
          <a:xfrm flipV="1">
            <a:off x="1714480" y="4143380"/>
            <a:ext cx="1214446" cy="500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功能列表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500034" y="1714488"/>
            <a:ext cx="2357454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监控模块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2143116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设备状态监控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2714620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状态监控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786" y="3286124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压装曲线监控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2428892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系统操作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14744" y="2143116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手动操作功能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4744" y="3286124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参数设定功能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12" y="1714488"/>
            <a:ext cx="2286016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压装程序设置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72264" y="2143116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压装程序编写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72264" y="2786058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产品压装参数编辑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72264" y="3429000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产品压装参数存储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034" y="4214818"/>
            <a:ext cx="2357454" cy="257174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压力位移曲线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5786" y="4643446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曲线采集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786" y="5143512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曲线存储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786" y="5643578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历史数据查询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6143644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历史数据导出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7554" y="4214818"/>
            <a:ext cx="2428892" cy="257174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权限控制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14744" y="4643446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管理员角色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14744" y="5143512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设备维护角色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4744" y="5643578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操作工角色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14744" y="6143644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账号自主创设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86512" y="4286256"/>
            <a:ext cx="2286016" cy="1143008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报警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72264" y="4714884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设备故障报警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86512" y="5500702"/>
            <a:ext cx="2286016" cy="1143008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PLC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对接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72264" y="5929330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多型号对接支持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设备状态监控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设备实时状态监控页面，页面包含两个监控区域：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928934"/>
            <a:ext cx="778674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设备状态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启动状态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71670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0100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记录曲线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71670" y="371475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4612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手动模式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86182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4612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自动模式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86182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43438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系统报警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15008" y="335756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3438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紧急停止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8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72264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回原中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43834" y="335756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72264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压机原位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643834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2910" y="4929198"/>
            <a:ext cx="778674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当前数据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0100" y="550070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当前位置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71670" y="5500702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3.124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357554" y="550070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43438" y="550070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当前压力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15008" y="5500702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5.642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7000892" y="550070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0100" y="6000768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当前速度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71670" y="6000768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1.02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357554" y="6072206"/>
            <a:ext cx="785818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mm/s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安全监控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安全监控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页面：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928934"/>
            <a:ext cx="7786742" cy="3286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安全监控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光栅屏蔽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71670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1736" y="3357562"/>
            <a:ext cx="114300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安全门屏蔽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86182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29124" y="3357562"/>
            <a:ext cx="1214446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蜂鸣器屏蔽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15008" y="335756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-IO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状态监控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监控区域：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48" y="2857496"/>
            <a:ext cx="7786742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4414" y="3357562"/>
            <a:ext cx="135732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6446" y="3357562"/>
            <a:ext cx="135732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>
            <a:stCxn id="4" idx="0"/>
            <a:endCxn id="4" idx="2"/>
          </p:cNvCxnSpPr>
          <p:nvPr/>
        </p:nvCxnSpPr>
        <p:spPr>
          <a:xfrm rot="16200000" flipH="1">
            <a:off x="2821769" y="4643446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224" y="3929066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Jog-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71670" y="3929066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Jog+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86116" y="3929066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7224" y="4857760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71670" y="4857760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86116" y="4857760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Machine Origin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7224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prg1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71670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prg2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86116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0628" y="3929066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OK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15074" y="3929066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NOK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29520" y="3929066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 OK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00628" y="4857760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operating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5074" y="4857760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Ready Status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29520" y="4857760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Setting Status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0628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PC lock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15074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Machine Origin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29520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压装曲线监控</a:t>
            </a:r>
          </a:p>
        </p:txBody>
      </p:sp>
      <p:graphicFrame>
        <p:nvGraphicFramePr>
          <p:cNvPr id="32" name="图表 31"/>
          <p:cNvGraphicFramePr/>
          <p:nvPr/>
        </p:nvGraphicFramePr>
        <p:xfrm>
          <a:off x="2214546" y="17144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矩形 32"/>
          <p:cNvSpPr/>
          <p:nvPr/>
        </p:nvSpPr>
        <p:spPr>
          <a:xfrm>
            <a:off x="500034" y="2143116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最大压力值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5786" y="2571744"/>
            <a:ext cx="121444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78KN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0034" y="2857496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最大压力时位移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5786" y="3286124"/>
            <a:ext cx="121444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45mm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0034" y="1785926"/>
            <a:ext cx="1643074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产品代码：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0760" y="135729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00958" y="135729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1984</TotalTime>
  <Words>1447</Words>
  <Application>Microsoft Office PowerPoint</Application>
  <PresentationFormat>全屏显示(4:3)</PresentationFormat>
  <Paragraphs>307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都市</vt:lpstr>
      <vt:lpstr>压装机HMI监控系统</vt:lpstr>
      <vt:lpstr>系统目标</vt:lpstr>
      <vt:lpstr>系统运行环境</vt:lpstr>
      <vt:lpstr>系统架构</vt:lpstr>
      <vt:lpstr>功能列表</vt:lpstr>
      <vt:lpstr>监控-设备状态监控</vt:lpstr>
      <vt:lpstr>监控-安全监控-操作</vt:lpstr>
      <vt:lpstr>监控-IO状态监控</vt:lpstr>
      <vt:lpstr>监控-压装曲线监控</vt:lpstr>
      <vt:lpstr>操作-手动操作</vt:lpstr>
      <vt:lpstr>操作-参数设置</vt:lpstr>
      <vt:lpstr>产品压装程序-设置</vt:lpstr>
      <vt:lpstr>压力位移曲线采集</vt:lpstr>
      <vt:lpstr>压装历史曲线查看</vt:lpstr>
      <vt:lpstr>压装历史统计数据查看</vt:lpstr>
      <vt:lpstr>压装历史数据导出</vt:lpstr>
      <vt:lpstr>报警窗口</vt:lpstr>
      <vt:lpstr>历史报警信息查询窗口</vt:lpstr>
      <vt:lpstr>账户管理</vt:lpstr>
      <vt:lpstr>账户管理-账户新增修改页面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Administrator</cp:lastModifiedBy>
  <cp:revision>395</cp:revision>
  <dcterms:created xsi:type="dcterms:W3CDTF">2020-01-31T07:45:39Z</dcterms:created>
  <dcterms:modified xsi:type="dcterms:W3CDTF">2020-04-15T02:00:52Z</dcterms:modified>
</cp:coreProperties>
</file>