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16"/>
  </p:handoutMasterIdLst>
  <p:sldIdLst>
    <p:sldId id="361" r:id="rId4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2" r:id="rId14"/>
    <p:sldId id="451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88" d="100"/>
          <a:sy n="88" d="100"/>
        </p:scale>
        <p:origin x="-1092" y="-108"/>
      </p:cViewPr>
      <p:guideLst>
        <p:guide orient="horz" pos="3124"/>
        <p:guide orient="horz" pos="165"/>
        <p:guide orient="horz" pos="1675"/>
        <p:guide pos="323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29045" y="467233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530475" y="1964055"/>
            <a:ext cx="46913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6.</a:t>
            </a:r>
            <a:r>
              <a:rPr lang="zh-CN" altLang="en-US" sz="2400" b="1" dirty="0" smtClean="0">
                <a:solidFill>
                  <a:srgbClr val="2E4864"/>
                </a:solidFill>
                <a:latin typeface="+mn-ea"/>
              </a:rPr>
              <a:t>贯穿案例：学生选课系统</a:t>
            </a:r>
            <a:endParaRPr lang="zh-CN" altLang="en-US" sz="2400" b="1" dirty="0" smtClean="0">
              <a:solidFill>
                <a:srgbClr val="2E4864"/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 smtClean="0">
              <a:solidFill>
                <a:srgbClr val="2E4864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1937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总结： 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MVC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架构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544816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架构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它主要分模型、视图、控制器三层。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实现了显示模块与功能模块的分离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架构的好处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降低耦合性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分工协作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组件重用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架构的缺点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增加了系统结构和实现的复杂性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内容占位符 3"/>
          <p:cNvGraphicFramePr/>
          <p:nvPr/>
        </p:nvGraphicFramePr>
        <p:xfrm>
          <a:off x="4898202" y="795670"/>
          <a:ext cx="3494684" cy="384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342"/>
                <a:gridCol w="1747342"/>
              </a:tblGrid>
              <a:tr h="95518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视图层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视图层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JSP + Ajax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+JavaScript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5518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控制层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Servlet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控制层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Servlet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5518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模型层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JavaBean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业务层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JavaBean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76100">
                <a:tc vMerge="1">
                  <a:tcPr>
                    <a:solidFill>
                      <a:srgbClr val="04A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数据访问层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JDBC+DAO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总结：需要增加完善的功能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5448167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消除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脚本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JSTL/EL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多条件查询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多表一对多操作：增加班级信息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多表多对多操作：选课操作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分页功能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上传和下载学生照片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验证用户名是否被占用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821761" y="2212617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44076" y="1039656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306324" y="1046299"/>
            <a:ext cx="31341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技能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学生选课系统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学生管理（单表操作）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954961" y="1833305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175695" y="1807371"/>
            <a:ext cx="324479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1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搭建项目框架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2——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实现管理员登录注销功能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3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实现添加管理员操作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4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实现查询所有学生信息功能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5——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实现添加学生信息功能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6——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实现删除学生信息功能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7——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实现更新学生信息功能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666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1——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搭建项目框架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544816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需求说明：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演示项目界面原型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展示数据库表结构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创建数据库表并添加测试数据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搭建项目框架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添加连接池支持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图片 12" descr="数据库结构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517446" y="1058635"/>
            <a:ext cx="5495925" cy="386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820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2——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实现管理员登录注销功能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544816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需求说明：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开发数据访问层，实现查询功能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开发业务层，实现登录功能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开发视图层（将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），显示登录表单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开发控制层，完成登录功能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完成注销功能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（只需要视图层控制层）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新技能点：将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修改方法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路径的处理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23991" y="1346515"/>
            <a:ext cx="4840238" cy="330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358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3——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实现添加管理员操作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5" y="901622"/>
            <a:ext cx="320570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需求说明：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开发数据访问层，实现添加管理员操作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开发业务层，实现添加管理员操作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开发视图层和控制层，实现添加管理员操作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27715" y="875009"/>
            <a:ext cx="4923520" cy="349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589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4——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实现查询所有学生功能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544816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需求说明：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增加实体类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Student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开发数据访问层，实现查询所有学生操作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开发业务层，实现查询所有学生操作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开发控制层，实现查询所有学生操作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开发视图层，实现显示所有学生操作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00064" y="2915681"/>
            <a:ext cx="64103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127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5——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实现添加学生功能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54481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需求说明：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开发视图层，实现添加学生超链接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开发控制层，实现添加学生功能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开发业务层，实现添加学生功能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开发数据访问层，实现添加学生功能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3825" y="1488030"/>
            <a:ext cx="3477394" cy="3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127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6——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实现删除学生功能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54481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需求说明：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开发视图层，实现删除学生超链接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开发控制层，实现删除学生功能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开发业务层，实现删除学生功能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开发数据访问层，实现删除学生功能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12978" y="2708853"/>
            <a:ext cx="64103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127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7——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实现更新学生功能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54481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需求说明：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模式查询并显示指定学生信息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模式更新指定学生信息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19672" y="2352193"/>
            <a:ext cx="64103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1031</Words>
  <Application>WPS 演示</Application>
  <PresentationFormat>全屏显示(16:9)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微软雅黑 Light</vt:lpstr>
      <vt:lpstr>黑体</vt:lpstr>
      <vt:lpstr>Arial Unicode MS</vt:lpstr>
      <vt:lpstr>Calibri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高淇</cp:lastModifiedBy>
  <cp:revision>23</cp:revision>
  <dcterms:created xsi:type="dcterms:W3CDTF">2017-05-14T02:57:00Z</dcterms:created>
  <dcterms:modified xsi:type="dcterms:W3CDTF">2018-03-16T23:45:02Z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