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7"/>
  </p:handoutMasterIdLst>
  <p:sldIdLst>
    <p:sldId id="361" r:id="rId4"/>
    <p:sldId id="443" r:id="rId6"/>
    <p:sldId id="457" r:id="rId7"/>
    <p:sldId id="470" r:id="rId8"/>
    <p:sldId id="463" r:id="rId9"/>
    <p:sldId id="464" r:id="rId10"/>
    <p:sldId id="465" r:id="rId11"/>
    <p:sldId id="467" r:id="rId12"/>
    <p:sldId id="468" r:id="rId13"/>
    <p:sldId id="469" r:id="rId14"/>
    <p:sldId id="471" r:id="rId15"/>
    <p:sldId id="466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88" d="100"/>
          <a:sy n="88" d="100"/>
        </p:scale>
        <p:origin x="-1092" y="-108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29045" y="464502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58950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8.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贯彻案例：学生选课系统</a:t>
            </a:r>
            <a:endParaRPr lang="en-US" altLang="zh-CN" sz="2400" b="1" dirty="0" smtClean="0">
              <a:solidFill>
                <a:srgbClr val="2E4864"/>
              </a:solidFill>
              <a:latin typeface="+mn-ea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     </a:t>
            </a: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--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学生班级管理（多表操作）   </a:t>
            </a:r>
            <a:br>
              <a:rPr lang="zh-CN" altLang="en-US" sz="2400" b="1" dirty="0" smtClean="0">
                <a:solidFill>
                  <a:srgbClr val="2E4864"/>
                </a:solidFill>
                <a:latin typeface="+mn-ea"/>
              </a:rPr>
            </a:b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405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多表操作的多条件查询操作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接收要查询的班级编号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查询符合条件的数据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查询班级类别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保存查询条件（含班级编号）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显示班级列表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记忆查询班级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业务层和数据访问层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基本无变化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405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多表操作的多条件查询操作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856" y="1375927"/>
            <a:ext cx="79197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//1.</a:t>
            </a:r>
            <a:r>
              <a:rPr lang="zh-CN" altLang="en-US" sz="1600" dirty="0" smtClean="0"/>
              <a:t>获取要查询的班级编号</a:t>
            </a:r>
            <a:endParaRPr lang="zh-CN" altLang="en-US" sz="1600" dirty="0" smtClean="0"/>
          </a:p>
          <a:p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sclazzNo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clazzNo</a:t>
            </a:r>
            <a:r>
              <a:rPr lang="en-US" altLang="zh-CN" sz="1600" dirty="0" smtClean="0"/>
              <a:t>");</a:t>
            </a:r>
            <a:endParaRPr lang="en-US" altLang="zh-CN" sz="1600" dirty="0" smtClean="0"/>
          </a:p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clazzNo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=-1;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if(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sclazzNo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!= null &amp;&amp; !"".equals(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sclazzNo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)){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clazzNo</a:t>
            </a:r>
            <a:r>
              <a:rPr lang="en-US" altLang="zh-CN" sz="1600" dirty="0" smtClean="0">
                <a:solidFill>
                  <a:srgbClr val="FF0000"/>
                </a:solidFill>
              </a:rPr>
              <a:t> =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Integer.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request.getParameter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("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clazzNo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"));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}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//2.</a:t>
            </a:r>
            <a:r>
              <a:rPr lang="zh-CN" altLang="en-US" sz="1600" dirty="0" smtClean="0"/>
              <a:t>调用业务层获取学生信息</a:t>
            </a:r>
            <a:endParaRPr lang="zh-CN" altLang="en-US" sz="1600" dirty="0" smtClean="0"/>
          </a:p>
          <a:p>
            <a:r>
              <a:rPr lang="en-US" altLang="zh-CN" sz="1600" dirty="0" err="1" smtClean="0"/>
              <a:t>AdminService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adminService</a:t>
            </a:r>
            <a:r>
              <a:rPr lang="en-US" altLang="zh-CN" sz="1600" dirty="0" smtClean="0"/>
              <a:t> = 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AdminServiceImpl</a:t>
            </a:r>
            <a:r>
              <a:rPr lang="en-US" altLang="zh-CN" sz="1600" b="1" dirty="0" smtClean="0"/>
              <a:t>();</a:t>
            </a:r>
            <a:endParaRPr lang="en-US" altLang="zh-CN" sz="1600" b="1" dirty="0" smtClean="0"/>
          </a:p>
          <a:p>
            <a:r>
              <a:rPr lang="en-US" altLang="zh-CN" sz="1600" dirty="0" smtClean="0"/>
              <a:t>List &lt;</a:t>
            </a:r>
            <a:r>
              <a:rPr lang="en-US" altLang="zh-CN" sz="1600" dirty="0" err="1" smtClean="0"/>
              <a:t>Clazz</a:t>
            </a:r>
            <a:r>
              <a:rPr lang="en-US" altLang="zh-CN" sz="1600" dirty="0" smtClean="0"/>
              <a:t>&gt; </a:t>
            </a:r>
            <a:r>
              <a:rPr lang="en-US" altLang="zh-CN" sz="1600" dirty="0" err="1" smtClean="0"/>
              <a:t>clazzList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adminService.findAllClasses</a:t>
            </a:r>
            <a:r>
              <a:rPr lang="en-US" altLang="zh-CN" sz="1600" dirty="0" smtClean="0"/>
              <a:t>();</a:t>
            </a:r>
            <a:endParaRPr lang="en-US" altLang="zh-CN" sz="1600" dirty="0" smtClean="0"/>
          </a:p>
          <a:p>
            <a:r>
              <a:rPr lang="en-US" altLang="zh-CN" sz="1600" dirty="0" smtClean="0"/>
              <a:t>//3.</a:t>
            </a:r>
            <a:r>
              <a:rPr lang="zh-CN" altLang="en-US" sz="1600" dirty="0" smtClean="0"/>
              <a:t>跳转到显示学生信息页面</a:t>
            </a:r>
            <a:endParaRPr lang="zh-CN" altLang="en-US" sz="1600" dirty="0" smtClean="0"/>
          </a:p>
          <a:p>
            <a:r>
              <a:rPr lang="en-US" altLang="zh-CN" sz="1600" dirty="0" err="1" smtClean="0"/>
              <a:t>request.setAttribute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clazzList</a:t>
            </a:r>
            <a:r>
              <a:rPr lang="en-US" altLang="zh-CN" sz="1600" dirty="0" smtClean="0"/>
              <a:t>", </a:t>
            </a:r>
            <a:r>
              <a:rPr lang="en-US" altLang="zh-CN" sz="1600" dirty="0" err="1" smtClean="0"/>
              <a:t>clazzList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request.setAttribute</a:t>
            </a:r>
            <a:r>
              <a:rPr lang="en-US" altLang="zh-CN" sz="1600" dirty="0" smtClean="0">
                <a:solidFill>
                  <a:srgbClr val="FF0000"/>
                </a:solidFill>
              </a:rPr>
              <a:t>("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clazzNo</a:t>
            </a:r>
            <a:r>
              <a:rPr lang="en-US" altLang="zh-CN" sz="1600" dirty="0" smtClean="0">
                <a:solidFill>
                  <a:srgbClr val="FF0000"/>
                </a:solidFill>
              </a:rPr>
              <a:t>",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clazzNo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200" dirty="0" err="1" smtClean="0"/>
              <a:t>request.getRequestDispatcher</a:t>
            </a:r>
            <a:r>
              <a:rPr lang="en-US" altLang="zh-CN" sz="1200" dirty="0" smtClean="0"/>
              <a:t>(“/admin/</a:t>
            </a:r>
            <a:r>
              <a:rPr lang="en-US" altLang="zh-CN" sz="1200" dirty="0" err="1" smtClean="0"/>
              <a:t>studentList.jsp</a:t>
            </a:r>
            <a:r>
              <a:rPr lang="en-US" altLang="zh-CN" sz="1200" dirty="0" smtClean="0"/>
              <a:t>”).forward(request, response);</a:t>
            </a:r>
            <a:endParaRPr lang="zh-CN" altLang="en-US" sz="12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35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6——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多表操作的删除操作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删除学生信息不涉及多表操作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删除班级信息涉及多表操作，因为可能有学生关联该班级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处理方式两种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代码级别的解决：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先删除（或者外键清空）学生表中所有参考该班级的记录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然后再删除该班级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数据库级别的解决：级联操作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action  cascade  set null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21761" y="2212617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8512" y="1279148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00760" y="1285791"/>
            <a:ext cx="3757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技能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    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学生班级管理（多表操作）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49397" y="2072797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70131" y="2046863"/>
            <a:ext cx="353814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1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多表操作的预备操作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2——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多表操作的查询所有操作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3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多表操作的添加操作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4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多表操作的更新操作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5——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多表操作的多条件查询操作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6——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多表操作的删除操作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427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多表操作的预备操作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770991"/>
            <a:ext cx="77341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创建班级表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t_clazz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学生表中添加外键字段，关联班级表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添加测试数据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添加班级实体类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Clazz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修改学生实体类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，添加所属的班级信息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cid;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缺点：只知道关联表的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信息，不知道其他信息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cid;	private String name;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缺点：属性太多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NewsCategory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category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优点：属性少；知道关联表的所有信息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给班级类增加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层接口和实现类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注意：表和表之间建立关联关系通过外键；类和类间建立关联关系通过增加属性；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820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多表操作的查询所有操作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控制层和业务层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无需修改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多表查询语句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获取结果集字段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封装学生对象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表达式输出学生的班级名称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完善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左关联查询，显示没有班级的学生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820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多表操作的查询所有操作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314" y="1556792"/>
            <a:ext cx="77771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多表查询语句：内连接</a:t>
            </a:r>
            <a:endParaRPr lang="en-US" altLang="zh-CN" sz="1600" dirty="0" smtClean="0"/>
          </a:p>
          <a:p>
            <a:r>
              <a:rPr lang="en-US" altLang="zh-CN" sz="1600" dirty="0" smtClean="0"/>
              <a:t>select * from </a:t>
            </a:r>
            <a:r>
              <a:rPr lang="en-US" altLang="zh-CN" sz="1600" dirty="0" err="1" smtClean="0"/>
              <a:t>t_student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 join </a:t>
            </a:r>
            <a:r>
              <a:rPr lang="en-US" altLang="zh-CN" sz="1600" dirty="0" err="1" smtClean="0"/>
              <a:t>t_clazz</a:t>
            </a:r>
            <a:r>
              <a:rPr lang="en-US" altLang="zh-CN" sz="1600" dirty="0" smtClean="0"/>
              <a:t> c  on </a:t>
            </a:r>
            <a:r>
              <a:rPr lang="en-US" altLang="zh-CN" sz="1600" dirty="0" err="1" smtClean="0"/>
              <a:t>stu.clazzno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c.clazzno</a:t>
            </a:r>
            <a:r>
              <a:rPr lang="en-US" altLang="zh-CN" sz="1600" dirty="0" smtClean="0"/>
              <a:t> where 1=</a:t>
            </a:r>
            <a:r>
              <a:rPr lang="en-US" altLang="zh-CN" sz="1600" dirty="0" err="1" smtClean="0"/>
              <a:t>1</a:t>
            </a:r>
            <a:endParaRPr lang="en-US" altLang="zh-CN" sz="1600" dirty="0" smtClean="0"/>
          </a:p>
          <a:p>
            <a:r>
              <a:rPr lang="zh-CN" altLang="en-US" sz="1600" dirty="0" smtClean="0"/>
              <a:t>多表查询语句：左外连接</a:t>
            </a:r>
            <a:endParaRPr lang="en-US" altLang="zh-CN" sz="1600" dirty="0" smtClean="0"/>
          </a:p>
          <a:p>
            <a:r>
              <a:rPr lang="en-US" altLang="zh-CN" sz="1600" dirty="0" smtClean="0"/>
              <a:t>select * from </a:t>
            </a:r>
            <a:r>
              <a:rPr lang="en-US" altLang="zh-CN" sz="1600" dirty="0" err="1" smtClean="0"/>
              <a:t>t_student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 left join </a:t>
            </a:r>
            <a:r>
              <a:rPr lang="en-US" altLang="zh-CN" sz="1600" dirty="0" err="1" smtClean="0"/>
              <a:t>t_clazz</a:t>
            </a:r>
            <a:r>
              <a:rPr lang="en-US" altLang="zh-CN" sz="1600" dirty="0" smtClean="0"/>
              <a:t> c  on </a:t>
            </a:r>
            <a:r>
              <a:rPr lang="en-US" altLang="zh-CN" sz="1600" dirty="0" err="1" smtClean="0"/>
              <a:t>stu.clazzno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c.clazzno</a:t>
            </a:r>
            <a:r>
              <a:rPr lang="en-US" altLang="zh-CN" sz="1600" dirty="0" smtClean="0"/>
              <a:t> where 1=</a:t>
            </a:r>
            <a:r>
              <a:rPr lang="en-US" altLang="zh-CN" sz="1600" dirty="0" err="1" smtClean="0"/>
              <a:t>1</a:t>
            </a:r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页面显示班级信息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 test=</a:t>
            </a:r>
            <a:r>
              <a:rPr lang="en-US" altLang="zh-CN" sz="1600" i="1" dirty="0" smtClean="0"/>
              <a:t>"${</a:t>
            </a:r>
            <a:r>
              <a:rPr lang="en-US" altLang="zh-CN" sz="1600" b="1" i="1" dirty="0" smtClean="0"/>
              <a:t>not empty </a:t>
            </a:r>
            <a:r>
              <a:rPr lang="en-US" altLang="zh-CN" sz="1600" b="1" i="1" dirty="0" err="1" smtClean="0"/>
              <a:t>stu.clazz.name</a:t>
            </a:r>
            <a:r>
              <a:rPr lang="en-US" altLang="zh-CN" sz="1600" b="1" i="1" dirty="0" smtClean="0"/>
              <a:t>}"&gt;</a:t>
            </a:r>
            <a:endParaRPr lang="en-US" altLang="zh-CN" sz="1600" b="1" i="1" dirty="0" smtClean="0"/>
          </a:p>
          <a:p>
            <a:r>
              <a:rPr lang="en-US" altLang="zh-CN" sz="1600" dirty="0" smtClean="0"/>
              <a:t>       ${</a:t>
            </a:r>
            <a:r>
              <a:rPr lang="en-US" altLang="zh-CN" sz="1600" dirty="0" err="1" smtClean="0"/>
              <a:t>stu.clazz.name</a:t>
            </a:r>
            <a:r>
              <a:rPr lang="en-US" altLang="zh-CN" sz="1600" dirty="0" smtClean="0"/>
              <a:t> }</a:t>
            </a:r>
            <a:endParaRPr lang="en-US" altLang="zh-CN" sz="1600" dirty="0" smtClean="0"/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 test=</a:t>
            </a:r>
            <a:r>
              <a:rPr lang="en-US" altLang="zh-CN" sz="1600" i="1" dirty="0" smtClean="0"/>
              <a:t>"${</a:t>
            </a:r>
            <a:r>
              <a:rPr lang="en-US" altLang="zh-CN" sz="1600" b="1" i="1" dirty="0" smtClean="0"/>
              <a:t>empty </a:t>
            </a:r>
            <a:r>
              <a:rPr lang="en-US" altLang="zh-CN" sz="1600" b="1" i="1" dirty="0" err="1" smtClean="0"/>
              <a:t>stu.clazz.name</a:t>
            </a:r>
            <a:r>
              <a:rPr lang="en-US" altLang="zh-CN" sz="1600" b="1" i="1" dirty="0" smtClean="0"/>
              <a:t>}"&gt;</a:t>
            </a:r>
            <a:endParaRPr lang="en-US" altLang="zh-CN" sz="1600" b="1" i="1" dirty="0" smtClean="0"/>
          </a:p>
          <a:p>
            <a:r>
              <a:rPr lang="zh-CN" altLang="en-US" sz="1600" dirty="0" smtClean="0"/>
              <a:t>          暂无班级</a:t>
            </a:r>
            <a:endParaRPr lang="zh-CN" altLang="en-US" sz="1600" dirty="0" smtClean="0"/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427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多表操作的添加操作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添加预操作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单表操作：直接访问添加页面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多表操作：先访问控制层获取班级列表，再转发到添加页面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显示班级下拉列表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控制层和业务层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无变化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基本无变化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427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多表操作的添加操作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5286" y="1484784"/>
            <a:ext cx="79306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动态显示班级列表</a:t>
            </a:r>
            <a:endParaRPr lang="en-US" altLang="zh-CN" sz="1600" dirty="0" smtClean="0"/>
          </a:p>
          <a:p>
            <a:r>
              <a:rPr lang="en-US" altLang="zh-CN" sz="1600" dirty="0" smtClean="0"/>
              <a:t>&lt;select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classno</a:t>
            </a:r>
            <a:r>
              <a:rPr lang="en-US" altLang="zh-CN" sz="1600" i="1" dirty="0" smtClean="0"/>
              <a:t>" class="text"&gt;</a:t>
            </a:r>
            <a:endParaRPr lang="en-US" altLang="zh-CN" sz="1600" i="1" dirty="0" smtClean="0"/>
          </a:p>
          <a:p>
            <a:r>
              <a:rPr lang="en-US" altLang="zh-CN" sz="1600" dirty="0" smtClean="0"/>
              <a:t>        &lt;option selected=</a:t>
            </a:r>
            <a:r>
              <a:rPr lang="en-US" altLang="zh-CN" sz="1600" i="1" dirty="0" smtClean="0"/>
              <a:t>"selected" value="0"&gt;</a:t>
            </a:r>
            <a:r>
              <a:rPr lang="zh-CN" altLang="en-US" sz="1600" i="1" dirty="0" smtClean="0"/>
              <a:t>暂无班级</a:t>
            </a:r>
            <a:r>
              <a:rPr lang="en-US" altLang="zh-CN" sz="1600" i="1" dirty="0" smtClean="0"/>
              <a:t>&lt;/option&gt;</a:t>
            </a:r>
            <a:endParaRPr lang="en-US" altLang="zh-CN" sz="1600" i="1" dirty="0" smtClean="0"/>
          </a:p>
          <a:p>
            <a:r>
              <a:rPr lang="en-US" altLang="zh-CN" sz="1600" dirty="0" smtClean="0"/>
              <a:t>         &lt;</a:t>
            </a:r>
            <a:r>
              <a:rPr lang="en-US" altLang="zh-CN" sz="1600" dirty="0" err="1" smtClean="0"/>
              <a:t>c:forEach</a:t>
            </a:r>
            <a:r>
              <a:rPr lang="en-US" altLang="zh-CN" sz="1600" dirty="0" smtClean="0"/>
              <a:t> items=</a:t>
            </a:r>
            <a:r>
              <a:rPr lang="en-US" altLang="zh-CN" sz="1600" i="1" dirty="0" smtClean="0"/>
              <a:t>"${</a:t>
            </a:r>
            <a:r>
              <a:rPr lang="en-US" altLang="zh-CN" sz="1600" i="1" dirty="0" err="1" smtClean="0"/>
              <a:t>clazzList</a:t>
            </a:r>
            <a:r>
              <a:rPr lang="en-US" altLang="zh-CN" sz="1600" i="1" dirty="0" smtClean="0"/>
              <a:t> }" </a:t>
            </a:r>
            <a:r>
              <a:rPr lang="en-US" altLang="zh-CN" sz="1600" i="1" dirty="0" err="1" smtClean="0"/>
              <a:t>var</a:t>
            </a:r>
            <a:r>
              <a:rPr lang="en-US" altLang="zh-CN" sz="1600" i="1" dirty="0" smtClean="0"/>
              <a:t>="</a:t>
            </a:r>
            <a:r>
              <a:rPr lang="en-US" altLang="zh-CN" sz="1600" i="1" dirty="0" err="1" smtClean="0"/>
              <a:t>clazz</a:t>
            </a:r>
            <a:r>
              <a:rPr lang="en-US" altLang="zh-CN" sz="1600" i="1" dirty="0" smtClean="0"/>
              <a:t>"&gt;</a:t>
            </a:r>
            <a:endParaRPr lang="en-US" altLang="zh-CN" sz="1600" i="1" dirty="0" smtClean="0"/>
          </a:p>
          <a:p>
            <a:r>
              <a:rPr lang="en-US" altLang="zh-CN" sz="1600" dirty="0" smtClean="0"/>
              <a:t>              &lt;option value=</a:t>
            </a:r>
            <a:r>
              <a:rPr lang="en-US" altLang="zh-CN" sz="1600" i="1" dirty="0" smtClean="0"/>
              <a:t>"${</a:t>
            </a:r>
            <a:r>
              <a:rPr lang="en-US" altLang="zh-CN" sz="1600" i="1" dirty="0" err="1" smtClean="0"/>
              <a:t>clazz.classNo</a:t>
            </a:r>
            <a:r>
              <a:rPr lang="en-US" altLang="zh-CN" sz="1600" i="1" dirty="0" smtClean="0"/>
              <a:t> }"&gt;${</a:t>
            </a:r>
            <a:r>
              <a:rPr lang="en-US" altLang="zh-CN" sz="1600" i="1" dirty="0" err="1" smtClean="0"/>
              <a:t>clazz.name</a:t>
            </a:r>
            <a:r>
              <a:rPr lang="en-US" altLang="zh-CN" sz="1600" i="1" dirty="0" smtClean="0"/>
              <a:t> }&lt;/option&gt;</a:t>
            </a:r>
            <a:endParaRPr lang="en-US" altLang="zh-CN" sz="1600" i="1" dirty="0" smtClean="0"/>
          </a:p>
          <a:p>
            <a:r>
              <a:rPr lang="en-US" altLang="zh-CN" sz="1600" dirty="0" smtClean="0"/>
              <a:t>          &lt;/</a:t>
            </a:r>
            <a:r>
              <a:rPr lang="en-US" altLang="zh-CN" sz="1600" dirty="0" err="1" smtClean="0"/>
              <a:t>c:forEach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&lt;/select&gt;</a:t>
            </a:r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添加暂无班级的学生信息</a:t>
            </a:r>
            <a:endParaRPr lang="en-US" altLang="zh-CN" sz="1600" dirty="0" smtClean="0"/>
          </a:p>
          <a:p>
            <a:r>
              <a:rPr lang="en-US" altLang="zh-CN" sz="1600" b="1" dirty="0" smtClean="0"/>
              <a:t>if(</a:t>
            </a:r>
            <a:r>
              <a:rPr lang="en-US" altLang="zh-CN" sz="1600" b="1" dirty="0" err="1" smtClean="0"/>
              <a:t>stu.getClassNo</a:t>
            </a:r>
            <a:r>
              <a:rPr lang="en-US" altLang="zh-CN" sz="1600" b="1" dirty="0" smtClean="0"/>
              <a:t>()==0){</a:t>
            </a:r>
            <a:endParaRPr lang="en-US" altLang="zh-CN" sz="1600" b="1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="insert into </a:t>
            </a:r>
            <a:r>
              <a:rPr lang="en-US" altLang="zh-CN" sz="1600" dirty="0" err="1" smtClean="0"/>
              <a:t>t_student</a:t>
            </a:r>
            <a:r>
              <a:rPr lang="en-US" altLang="zh-CN" sz="1600" dirty="0" smtClean="0"/>
              <a:t> (</a:t>
            </a:r>
            <a:r>
              <a:rPr lang="en-US" altLang="zh-CN" sz="1600" dirty="0" err="1" smtClean="0"/>
              <a:t>sno,pwd,sname,phone,gender,birth</a:t>
            </a:r>
            <a:r>
              <a:rPr lang="en-US" altLang="zh-CN" sz="1600" dirty="0" smtClean="0"/>
              <a:t>, </a:t>
            </a:r>
            <a:endParaRPr lang="en-US" altLang="zh-CN" sz="1600" dirty="0" smtClean="0"/>
          </a:p>
          <a:p>
            <a:r>
              <a:rPr lang="en-US" altLang="zh-CN" sz="1600" dirty="0" smtClean="0"/>
              <a:t>		remark) values(</a:t>
            </a:r>
            <a:r>
              <a:rPr lang="en-US" altLang="zh-CN" sz="1600" dirty="0" err="1" smtClean="0"/>
              <a:t>seq_stu.nextval</a:t>
            </a:r>
            <a:r>
              <a:rPr lang="en-US" altLang="zh-CN" sz="1600" dirty="0" smtClean="0"/>
              <a:t>,?,?,?,?,?,?)";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params</a:t>
            </a:r>
            <a:r>
              <a:rPr lang="en-US" altLang="zh-CN" sz="1600" dirty="0" smtClean="0"/>
              <a:t> =</a:t>
            </a:r>
            <a:r>
              <a:rPr lang="en-US" altLang="zh-CN" sz="1600" b="1" dirty="0" smtClean="0"/>
              <a:t>new Object[]{………</a:t>
            </a:r>
            <a:r>
              <a:rPr lang="en-US" altLang="zh-CN" sz="1600" dirty="0" smtClean="0"/>
              <a:t>};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427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多表操作的更新操作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更新预操作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单表操作：访问控制层获取当前学生信息，再转发到更新页面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多表操作：访问控制层获取当前学生信息和班级列表信息，再转发到更新页面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显示班级下拉列表并记忆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控制层和业务层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无变化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基本无变化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35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多表操作的更新操作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2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关键代码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856" y="1375927"/>
            <a:ext cx="79197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动态显示班级列表并记忆</a:t>
            </a:r>
            <a:endParaRPr lang="en-US" altLang="zh-CN" sz="1600" dirty="0" smtClean="0"/>
          </a:p>
          <a:p>
            <a:r>
              <a:rPr lang="en-US" altLang="zh-CN" sz="1600" dirty="0" smtClean="0"/>
              <a:t>&lt;select name=</a:t>
            </a:r>
            <a:r>
              <a:rPr lang="en-US" altLang="zh-CN" sz="1600" i="1" dirty="0" smtClean="0"/>
              <a:t>"</a:t>
            </a:r>
            <a:r>
              <a:rPr lang="en-US" altLang="zh-CN" sz="1600" i="1" dirty="0" err="1" smtClean="0"/>
              <a:t>classno</a:t>
            </a:r>
            <a:r>
              <a:rPr lang="en-US" altLang="zh-CN" sz="1600" i="1" dirty="0" smtClean="0"/>
              <a:t>" class="text"&gt;</a:t>
            </a:r>
            <a:endParaRPr lang="en-US" altLang="zh-CN" sz="1600" i="1" dirty="0" smtClean="0"/>
          </a:p>
          <a:p>
            <a:pPr lvl="1"/>
            <a:r>
              <a:rPr lang="en-US" altLang="zh-CN" sz="1600" dirty="0" smtClean="0"/>
              <a:t>&lt;option selected=</a:t>
            </a:r>
            <a:r>
              <a:rPr lang="en-US" altLang="zh-CN" sz="1600" i="1" dirty="0" smtClean="0"/>
              <a:t>"selected" value="0"&gt;</a:t>
            </a:r>
            <a:r>
              <a:rPr lang="zh-CN" altLang="en-US" sz="1600" i="1" dirty="0" smtClean="0"/>
              <a:t>暂无班级</a:t>
            </a:r>
            <a:r>
              <a:rPr lang="en-US" altLang="zh-CN" sz="1600" i="1" dirty="0" smtClean="0"/>
              <a:t>&lt;/option&gt;</a:t>
            </a:r>
            <a:endParaRPr lang="en-US" altLang="zh-CN" sz="1600" i="1" dirty="0" smtClean="0"/>
          </a:p>
          <a:p>
            <a:pPr lvl="2"/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c:forEach</a:t>
            </a:r>
            <a:r>
              <a:rPr lang="en-US" altLang="zh-CN" sz="1600" dirty="0" smtClean="0"/>
              <a:t> items=</a:t>
            </a:r>
            <a:r>
              <a:rPr lang="en-US" altLang="zh-CN" sz="1600" i="1" dirty="0" smtClean="0"/>
              <a:t>"${</a:t>
            </a:r>
            <a:r>
              <a:rPr lang="en-US" altLang="zh-CN" sz="1600" i="1" dirty="0" err="1" smtClean="0"/>
              <a:t>clazzList</a:t>
            </a:r>
            <a:r>
              <a:rPr lang="en-US" altLang="zh-CN" sz="1600" i="1" dirty="0" smtClean="0"/>
              <a:t> }" </a:t>
            </a:r>
            <a:r>
              <a:rPr lang="en-US" altLang="zh-CN" sz="1600" i="1" dirty="0" err="1" smtClean="0"/>
              <a:t>var</a:t>
            </a:r>
            <a:r>
              <a:rPr lang="en-US" altLang="zh-CN" sz="1600" i="1" dirty="0" smtClean="0"/>
              <a:t>="</a:t>
            </a:r>
            <a:r>
              <a:rPr lang="en-US" altLang="zh-CN" sz="1600" i="1" dirty="0" err="1" smtClean="0"/>
              <a:t>clazz</a:t>
            </a:r>
            <a:r>
              <a:rPr lang="en-US" altLang="zh-CN" sz="1600" i="1" dirty="0" smtClean="0"/>
              <a:t>"&gt;</a:t>
            </a:r>
            <a:endParaRPr lang="en-US" altLang="zh-CN" sz="1600" i="1" dirty="0" smtClean="0"/>
          </a:p>
          <a:p>
            <a:pPr lvl="3"/>
            <a:r>
              <a:rPr lang="en-US" altLang="zh-CN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c:if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test=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"${ 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clazz.classNo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==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stu.classNo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}"&gt;</a:t>
            </a:r>
            <a:endParaRPr lang="en-US" altLang="zh-CN" sz="1600" b="1" i="1" dirty="0" smtClean="0">
              <a:solidFill>
                <a:srgbClr val="FF0000"/>
              </a:solidFill>
            </a:endParaRPr>
          </a:p>
          <a:p>
            <a:pPr lvl="4"/>
            <a:r>
              <a:rPr lang="en-US" altLang="zh-CN" sz="1600" dirty="0" smtClean="0"/>
              <a:t>&lt;option value=</a:t>
            </a:r>
            <a:r>
              <a:rPr lang="en-US" altLang="zh-CN" sz="1600" i="1" dirty="0" smtClean="0"/>
              <a:t>"${</a:t>
            </a:r>
            <a:r>
              <a:rPr lang="en-US" altLang="zh-CN" sz="1600" i="1" dirty="0" err="1" smtClean="0"/>
              <a:t>clazz.classNo</a:t>
            </a:r>
            <a:r>
              <a:rPr lang="en-US" altLang="zh-CN" sz="1600" i="1" dirty="0" smtClean="0"/>
              <a:t> }" 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selected="selected"&gt;${</a:t>
            </a:r>
            <a:r>
              <a:rPr lang="en-US" altLang="zh-CN" sz="1600" i="1" dirty="0" err="1" smtClean="0"/>
              <a:t>clazz.name</a:t>
            </a:r>
            <a:r>
              <a:rPr lang="en-US" altLang="zh-CN" sz="1600" i="1" dirty="0" smtClean="0"/>
              <a:t> }&lt;/option&gt;</a:t>
            </a:r>
            <a:endParaRPr lang="en-US" altLang="zh-CN" sz="1600" i="1" dirty="0" smtClean="0"/>
          </a:p>
          <a:p>
            <a:pPr lvl="3"/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lvl="3"/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 test=</a:t>
            </a:r>
            <a:r>
              <a:rPr lang="en-US" altLang="zh-CN" sz="1600" i="1" dirty="0" smtClean="0"/>
              <a:t>"${ </a:t>
            </a:r>
            <a:r>
              <a:rPr lang="en-US" altLang="zh-CN" sz="1600" i="1" dirty="0" err="1" smtClean="0"/>
              <a:t>clazz.classNo</a:t>
            </a:r>
            <a:r>
              <a:rPr lang="en-US" altLang="zh-CN" sz="1600" i="1" dirty="0" smtClean="0"/>
              <a:t>!=</a:t>
            </a:r>
            <a:r>
              <a:rPr lang="en-US" altLang="zh-CN" sz="1600" i="1" dirty="0" err="1" smtClean="0"/>
              <a:t>stu.classNo</a:t>
            </a:r>
            <a:r>
              <a:rPr lang="en-US" altLang="zh-CN" sz="1600" i="1" dirty="0" smtClean="0"/>
              <a:t>}"&gt;</a:t>
            </a:r>
            <a:endParaRPr lang="en-US" altLang="zh-CN" sz="1600" i="1" dirty="0" smtClean="0"/>
          </a:p>
          <a:p>
            <a:pPr lvl="3"/>
            <a:r>
              <a:rPr lang="en-US" altLang="zh-CN" sz="1600" dirty="0" smtClean="0"/>
              <a:t>&lt;option value=</a:t>
            </a:r>
            <a:r>
              <a:rPr lang="en-US" altLang="zh-CN" sz="1600" i="1" dirty="0" smtClean="0"/>
              <a:t>"${</a:t>
            </a:r>
            <a:r>
              <a:rPr lang="en-US" altLang="zh-CN" sz="1600" i="1" dirty="0" err="1" smtClean="0"/>
              <a:t>clazz.classNo</a:t>
            </a:r>
            <a:r>
              <a:rPr lang="en-US" altLang="zh-CN" sz="1600" i="1" dirty="0" smtClean="0"/>
              <a:t> }" &gt;${</a:t>
            </a:r>
            <a:r>
              <a:rPr lang="en-US" altLang="zh-CN" sz="1600" i="1" dirty="0" err="1" smtClean="0"/>
              <a:t>clazz.name</a:t>
            </a:r>
            <a:r>
              <a:rPr lang="en-US" altLang="zh-CN" sz="1600" i="1" dirty="0" smtClean="0"/>
              <a:t> }&lt;/option&gt;</a:t>
            </a:r>
            <a:endParaRPr lang="en-US" altLang="zh-CN" sz="1600" i="1" dirty="0" smtClean="0"/>
          </a:p>
          <a:p>
            <a:pPr lvl="3"/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c:forEach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&lt;/select&gt;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2763</Words>
  <Application>WPS 演示</Application>
  <PresentationFormat>全屏显示(16:9)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黑体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高淇</cp:lastModifiedBy>
  <cp:revision>23</cp:revision>
  <dcterms:created xsi:type="dcterms:W3CDTF">2017-05-14T02:57:00Z</dcterms:created>
  <dcterms:modified xsi:type="dcterms:W3CDTF">2018-03-16T23:45:41Z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