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1" r:id="rId7"/>
    <p:sldId id="262" r:id="rId8"/>
    <p:sldId id="263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300" r:id="rId22"/>
    <p:sldId id="301" r:id="rId23"/>
    <p:sldId id="302" r:id="rId24"/>
    <p:sldId id="303" r:id="rId25"/>
    <p:sldId id="304" r:id="rId26"/>
    <p:sldId id="305" r:id="rId27"/>
    <p:sldId id="284" r:id="rId2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A136-7038-4735-9F54-CCFEEFF407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A136-7038-4735-9F54-CCFEEFF407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A136-7038-4735-9F54-CCFEEFF407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A136-7038-4735-9F54-CCFEEFF407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A136-7038-4735-9F54-CCFEEFF407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A136-7038-4735-9F54-CCFEEFF407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A136-7038-4735-9F54-CCFEEFF407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A136-7038-4735-9F54-CCFEEFF407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A136-7038-4735-9F54-CCFEEFF407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A136-7038-4735-9F54-CCFEEFF407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A136-7038-4735-9F54-CCFEEFF407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A136-7038-4735-9F54-CCFEEFF407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A136-7038-4735-9F54-CCFEEFF407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A136-7038-4735-9F54-CCFEEFF407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A136-7038-4735-9F54-CCFEEFF407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A136-7038-4735-9F54-CCFEEFF407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A136-7038-4735-9F54-CCFEEFF407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A136-7038-4735-9F54-CCFEEFF407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A136-7038-4735-9F54-CCFEEFF407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A136-7038-4735-9F54-CCFEEFF407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A136-7038-4735-9F54-CCFEEFF407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A136-7038-4735-9F54-CCFEEFF407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A136-7038-4735-9F54-CCFEEFF407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A136-7038-4735-9F54-CCFEEFF407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A136-7038-4735-9F54-CCFEEFF407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5461" r="-208" b="38056"/>
          <a:stretch>
            <a:fillRect/>
          </a:stretch>
        </p:blipFill>
        <p:spPr>
          <a:xfrm>
            <a:off x="0" y="0"/>
            <a:ext cx="12192000" cy="45981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200" y="4809600"/>
            <a:ext cx="9766800" cy="7812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1200" y="5727599"/>
            <a:ext cx="9766800" cy="6972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33375" y="481016"/>
            <a:ext cx="11525250" cy="6057900"/>
          </a:xfr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644979" y="501771"/>
            <a:ext cx="10902043" cy="644400"/>
          </a:xfrm>
          <a:solidFill>
            <a:schemeClr val="accent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44979" y="1514627"/>
            <a:ext cx="10902043" cy="5002286"/>
          </a:xfrm>
        </p:spPr>
        <p:txBody>
          <a:bodyPr>
            <a:normAutofit/>
          </a:bodyPr>
          <a:lstStyle>
            <a:lvl1pPr marL="342900" indent="-34290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2300287"/>
            <a:ext cx="12192000" cy="1770729"/>
            <a:chOff x="0" y="2300287"/>
            <a:chExt cx="12192000" cy="1770729"/>
          </a:xfrm>
        </p:grpSpPr>
        <p:sp>
          <p:nvSpPr>
            <p:cNvPr id="8" name="任意多边形 7"/>
            <p:cNvSpPr/>
            <p:nvPr userDrawn="1">
              <p:custDataLst>
                <p:tags r:id="rId2"/>
              </p:custDataLst>
            </p:nvPr>
          </p:nvSpPr>
          <p:spPr>
            <a:xfrm>
              <a:off x="6346" y="2636663"/>
              <a:ext cx="12185654" cy="1434353"/>
            </a:xfrm>
            <a:custGeom>
              <a:avLst/>
              <a:gdLst>
                <a:gd name="connsiteX0" fmla="*/ 0 w 9144000"/>
                <a:gd name="connsiteY0" fmla="*/ 0 h 1076325"/>
                <a:gd name="connsiteX1" fmla="*/ 7058024 w 9144000"/>
                <a:gd name="connsiteY1" fmla="*/ 0 h 1076325"/>
                <a:gd name="connsiteX2" fmla="*/ 7058024 w 9144000"/>
                <a:gd name="connsiteY2" fmla="*/ 973931 h 1076325"/>
                <a:gd name="connsiteX3" fmla="*/ 8354024 w 9144000"/>
                <a:gd name="connsiteY3" fmla="*/ 973931 h 1076325"/>
                <a:gd name="connsiteX4" fmla="*/ 8354024 w 9144000"/>
                <a:gd name="connsiteY4" fmla="*/ 0 h 1076325"/>
                <a:gd name="connsiteX5" fmla="*/ 9144000 w 9144000"/>
                <a:gd name="connsiteY5" fmla="*/ 0 h 1076325"/>
                <a:gd name="connsiteX6" fmla="*/ 9144000 w 9144000"/>
                <a:gd name="connsiteY6" fmla="*/ 1076325 h 1076325"/>
                <a:gd name="connsiteX7" fmla="*/ 0 w 9144000"/>
                <a:gd name="connsiteY7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0" h="1076325">
                  <a:moveTo>
                    <a:pt x="0" y="0"/>
                  </a:moveTo>
                  <a:lnTo>
                    <a:pt x="7058024" y="0"/>
                  </a:lnTo>
                  <a:lnTo>
                    <a:pt x="7058024" y="973931"/>
                  </a:lnTo>
                  <a:lnTo>
                    <a:pt x="8354024" y="973931"/>
                  </a:lnTo>
                  <a:lnTo>
                    <a:pt x="8354024" y="0"/>
                  </a:lnTo>
                  <a:lnTo>
                    <a:pt x="9144000" y="0"/>
                  </a:lnTo>
                  <a:lnTo>
                    <a:pt x="9144000" y="1076325"/>
                  </a:lnTo>
                  <a:lnTo>
                    <a:pt x="0" y="10763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0" y="2865142"/>
              <a:ext cx="9399456" cy="973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4000" dirty="0">
                <a:solidFill>
                  <a:srgbClr val="FCFCFC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5"/>
            <p:cNvSpPr/>
            <p:nvPr userDrawn="1">
              <p:custDataLst>
                <p:tags r:id="rId4"/>
              </p:custDataLst>
            </p:nvPr>
          </p:nvSpPr>
          <p:spPr>
            <a:xfrm>
              <a:off x="9507350" y="2300287"/>
              <a:ext cx="1535900" cy="1538015"/>
            </a:xfrm>
            <a:custGeom>
              <a:avLst/>
              <a:gdLst>
                <a:gd name="connsiteX0" fmla="*/ 0 w 1152000"/>
                <a:gd name="connsiteY0" fmla="*/ 0 h 1152000"/>
                <a:gd name="connsiteX1" fmla="*/ 1152000 w 1152000"/>
                <a:gd name="connsiteY1" fmla="*/ 0 h 1152000"/>
                <a:gd name="connsiteX2" fmla="*/ 1152000 w 1152000"/>
                <a:gd name="connsiteY2" fmla="*/ 1152000 h 1152000"/>
                <a:gd name="connsiteX3" fmla="*/ 0 w 1152000"/>
                <a:gd name="connsiteY3" fmla="*/ 1152000 h 1152000"/>
                <a:gd name="connsiteX4" fmla="*/ 0 w 1152000"/>
                <a:gd name="connsiteY4" fmla="*/ 0 h 1152000"/>
                <a:gd name="connsiteX0-1" fmla="*/ 0 w 1152000"/>
                <a:gd name="connsiteY0-2" fmla="*/ 2343 h 1154343"/>
                <a:gd name="connsiteX1-3" fmla="*/ 323289 w 1152000"/>
                <a:gd name="connsiteY1-4" fmla="*/ 0 h 1154343"/>
                <a:gd name="connsiteX2-5" fmla="*/ 1152000 w 1152000"/>
                <a:gd name="connsiteY2-6" fmla="*/ 2343 h 1154343"/>
                <a:gd name="connsiteX3-7" fmla="*/ 1152000 w 1152000"/>
                <a:gd name="connsiteY3-8" fmla="*/ 1154343 h 1154343"/>
                <a:gd name="connsiteX4-9" fmla="*/ 0 w 1152000"/>
                <a:gd name="connsiteY4-10" fmla="*/ 1154343 h 1154343"/>
                <a:gd name="connsiteX5" fmla="*/ 0 w 1152000"/>
                <a:gd name="connsiteY5" fmla="*/ 2343 h 1154343"/>
                <a:gd name="connsiteX0-11" fmla="*/ 0 w 1152000"/>
                <a:gd name="connsiteY0-12" fmla="*/ 2343 h 1154343"/>
                <a:gd name="connsiteX1-13" fmla="*/ 323289 w 1152000"/>
                <a:gd name="connsiteY1-14" fmla="*/ 0 h 1154343"/>
                <a:gd name="connsiteX2-15" fmla="*/ 825732 w 1152000"/>
                <a:gd name="connsiteY2-16" fmla="*/ 1 h 1154343"/>
                <a:gd name="connsiteX3-17" fmla="*/ 1152000 w 1152000"/>
                <a:gd name="connsiteY3-18" fmla="*/ 2343 h 1154343"/>
                <a:gd name="connsiteX4-19" fmla="*/ 1152000 w 1152000"/>
                <a:gd name="connsiteY4-20" fmla="*/ 1154343 h 1154343"/>
                <a:gd name="connsiteX5-21" fmla="*/ 0 w 1152000"/>
                <a:gd name="connsiteY5-22" fmla="*/ 1154343 h 1154343"/>
                <a:gd name="connsiteX6" fmla="*/ 0 w 1152000"/>
                <a:gd name="connsiteY6" fmla="*/ 2343 h 1154343"/>
                <a:gd name="connsiteX0-23" fmla="*/ 825732 w 1152000"/>
                <a:gd name="connsiteY0-24" fmla="*/ 1 h 1154343"/>
                <a:gd name="connsiteX1-25" fmla="*/ 1152000 w 1152000"/>
                <a:gd name="connsiteY1-26" fmla="*/ 2343 h 1154343"/>
                <a:gd name="connsiteX2-27" fmla="*/ 1152000 w 1152000"/>
                <a:gd name="connsiteY2-28" fmla="*/ 1154343 h 1154343"/>
                <a:gd name="connsiteX3-29" fmla="*/ 0 w 1152000"/>
                <a:gd name="connsiteY3-30" fmla="*/ 1154343 h 1154343"/>
                <a:gd name="connsiteX4-31" fmla="*/ 0 w 1152000"/>
                <a:gd name="connsiteY4-32" fmla="*/ 2343 h 1154343"/>
                <a:gd name="connsiteX5-33" fmla="*/ 323289 w 1152000"/>
                <a:gd name="connsiteY5-34" fmla="*/ 0 h 1154343"/>
                <a:gd name="connsiteX6-35" fmla="*/ 917172 w 1152000"/>
                <a:gd name="connsiteY6-36" fmla="*/ 91441 h 1154343"/>
                <a:gd name="connsiteX0-37" fmla="*/ 825732 w 1152000"/>
                <a:gd name="connsiteY0-38" fmla="*/ 1 h 1154343"/>
                <a:gd name="connsiteX1-39" fmla="*/ 1152000 w 1152000"/>
                <a:gd name="connsiteY1-40" fmla="*/ 2343 h 1154343"/>
                <a:gd name="connsiteX2-41" fmla="*/ 1152000 w 1152000"/>
                <a:gd name="connsiteY2-42" fmla="*/ 1154343 h 1154343"/>
                <a:gd name="connsiteX3-43" fmla="*/ 0 w 1152000"/>
                <a:gd name="connsiteY3-44" fmla="*/ 1154343 h 1154343"/>
                <a:gd name="connsiteX4-45" fmla="*/ 0 w 1152000"/>
                <a:gd name="connsiteY4-46" fmla="*/ 2343 h 1154343"/>
                <a:gd name="connsiteX5-47" fmla="*/ 323289 w 1152000"/>
                <a:gd name="connsiteY5-48" fmla="*/ 0 h 1154343"/>
              </a:gdLst>
              <a:ahLst/>
              <a:cxnLst>
                <a:cxn ang="0">
                  <a:pos x="connsiteX0-37" y="connsiteY0-38"/>
                </a:cxn>
                <a:cxn ang="0">
                  <a:pos x="connsiteX1-39" y="connsiteY1-40"/>
                </a:cxn>
                <a:cxn ang="0">
                  <a:pos x="connsiteX2-41" y="connsiteY2-42"/>
                </a:cxn>
                <a:cxn ang="0">
                  <a:pos x="connsiteX3-43" y="connsiteY3-44"/>
                </a:cxn>
                <a:cxn ang="0">
                  <a:pos x="connsiteX4-45" y="connsiteY4-46"/>
                </a:cxn>
                <a:cxn ang="0">
                  <a:pos x="connsiteX5-47" y="connsiteY5-48"/>
                </a:cxn>
              </a:cxnLst>
              <a:rect l="l" t="t" r="r" b="b"/>
              <a:pathLst>
                <a:path w="1152000" h="1154343">
                  <a:moveTo>
                    <a:pt x="825732" y="1"/>
                  </a:moveTo>
                  <a:lnTo>
                    <a:pt x="1152000" y="2343"/>
                  </a:lnTo>
                  <a:lnTo>
                    <a:pt x="1152000" y="1154343"/>
                  </a:lnTo>
                  <a:lnTo>
                    <a:pt x="0" y="1154343"/>
                  </a:lnTo>
                  <a:lnTo>
                    <a:pt x="0" y="2343"/>
                  </a:lnTo>
                  <a:lnTo>
                    <a:pt x="323289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0" anchor="ctr"/>
            <a:lstStyle/>
            <a:p>
              <a:pPr algn="ctr">
                <a:defRPr/>
              </a:pPr>
              <a:endParaRPr lang="en-US" altLang="zh-CN" sz="4800" b="1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65600"/>
            <a:ext cx="9399600" cy="97200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96900" y="1244603"/>
            <a:ext cx="5080000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57243" y="1244603"/>
            <a:ext cx="5094116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5276" y="118532"/>
            <a:ext cx="10515597" cy="7170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7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5276" y="2200274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8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7687" y="2200274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37561" y="2452155"/>
            <a:ext cx="5532120" cy="1997925"/>
          </a:xfrm>
        </p:spPr>
        <p:txBody>
          <a:bodyPr anchor="ctr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941392" y="792480"/>
            <a:ext cx="3932237" cy="138683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138033" y="792480"/>
            <a:ext cx="6172200" cy="51984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41392" y="217932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66424" y="476071"/>
            <a:ext cx="1306689" cy="5982788"/>
          </a:xfrm>
        </p:spPr>
        <p:txBody>
          <a:bodyPr vert="eaVert"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1543" y="476071"/>
            <a:ext cx="9504216" cy="59827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6900" y="10519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49"/>
            <a:ext cx="10954459" cy="503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361950" indent="-361950" algn="just" defTabSz="6858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50000"/>
        <a:buFont typeface="Wingdings 2" pitchFamily="18" charset="2"/>
        <a:buChar char=""/>
        <a:defRPr lang="zh-CN" altLang="en-US" sz="2400" kern="1200" baseline="0" dirty="0" smtClean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61950" indent="-361950" algn="just" defTabSz="6858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8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857250" indent="-171450" algn="l" defTabSz="6858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9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0.xml"/><Relationship Id="rId2" Type="http://schemas.openxmlformats.org/officeDocument/2006/relationships/image" Target="../media/image33.png"/><Relationship Id="rId1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5.xml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6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0.xml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0" Type="http://schemas.openxmlformats.org/officeDocument/2006/relationships/notesSlide" Target="../notesSlides/notesSlide16.xml"/><Relationship Id="rId1" Type="http://schemas.openxmlformats.org/officeDocument/2006/relationships/tags" Target="../tags/tag37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1.xml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2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6.xml"/><Relationship Id="rId7" Type="http://schemas.openxmlformats.org/officeDocument/2006/relationships/image" Target="../media/image57.pn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0" Type="http://schemas.openxmlformats.org/officeDocument/2006/relationships/notesSlide" Target="../notesSlides/notesSlide19.xml"/><Relationship Id="rId1" Type="http://schemas.openxmlformats.org/officeDocument/2006/relationships/tags" Target="../tags/tag4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0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50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1.xml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2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55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6.xml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57.xml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.xml"/><Relationship Id="rId2" Type="http://schemas.openxmlformats.org/officeDocument/2006/relationships/image" Target="../media/image2.png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latin typeface="+mj-lt"/>
                <a:ea typeface="+mj-ea"/>
              </a:rPr>
              <a:t>OA</a:t>
            </a:r>
            <a:r>
              <a:rPr lang="zh-CN" altLang="zh-CN" dirty="0">
                <a:latin typeface="+mj-lt"/>
                <a:ea typeface="+mj-ea"/>
              </a:rPr>
              <a:t>系统使用介绍</a:t>
            </a:r>
            <a:endParaRPr lang="zh-CN" altLang="zh-CN" dirty="0">
              <a:latin typeface="+mj-lt"/>
              <a:ea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800" dirty="0">
                <a:latin typeface="+mn-lt"/>
                <a:ea typeface="+mn-ea"/>
              </a:rPr>
              <a:t>                                                              </a:t>
            </a:r>
            <a:endParaRPr lang="en-US" altLang="zh-CN" sz="1800" dirty="0">
              <a:latin typeface="+mn-lt"/>
              <a:ea typeface="+mn-ea"/>
            </a:endParaRPr>
          </a:p>
          <a:p>
            <a:r>
              <a:rPr lang="en-US" altLang="zh-CN" sz="1800" dirty="0">
                <a:latin typeface="+mn-lt"/>
                <a:ea typeface="+mn-ea"/>
              </a:rPr>
              <a:t>                                                                             --</a:t>
            </a:r>
            <a:r>
              <a:rPr sz="1800" dirty="0">
                <a:latin typeface="+mn-lt"/>
                <a:ea typeface="+mn-ea"/>
              </a:rPr>
              <a:t>王玉帅</a:t>
            </a:r>
            <a:endParaRPr sz="1800" dirty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Entry_1"/>
          <p:cNvSpPr/>
          <p:nvPr>
            <p:custDataLst>
              <p:tags r:id="rId1"/>
            </p:custDataLst>
          </p:nvPr>
        </p:nvSpPr>
        <p:spPr>
          <a:xfrm>
            <a:off x="961651" y="198456"/>
            <a:ext cx="4714532" cy="56031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后台使用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MH_Others_1"/>
          <p:cNvSpPr/>
          <p:nvPr>
            <p:custDataLst>
              <p:tags r:id="rId2"/>
            </p:custDataLst>
          </p:nvPr>
        </p:nvSpPr>
        <p:spPr>
          <a:xfrm>
            <a:off x="9818389" y="0"/>
            <a:ext cx="23736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880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企业公告</a:t>
            </a:r>
            <a:endParaRPr lang="zh-CN" altLang="en-US" sz="88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MH_Others_2"/>
          <p:cNvSpPr/>
          <p:nvPr>
            <p:custDataLst>
              <p:tags r:id="rId3"/>
            </p:custDataLst>
          </p:nvPr>
        </p:nvSpPr>
        <p:spPr>
          <a:xfrm>
            <a:off x="9664700" y="-14513"/>
            <a:ext cx="84048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7150" y="1139190"/>
            <a:ext cx="7374890" cy="3413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一、选中公告</a:t>
            </a: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-&gt;</a:t>
            </a: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点击可查看详细信息</a:t>
            </a: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./</a:t>
            </a: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删除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二、设置发布公告人（权限）。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150" y="1675130"/>
            <a:ext cx="3990340" cy="1133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5630" y="1604010"/>
            <a:ext cx="2712085" cy="13868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7150" y="3560445"/>
            <a:ext cx="5847715" cy="164782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1300" y="57150"/>
            <a:ext cx="7675245" cy="1871980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一、企业公告</a:t>
            </a:r>
            <a:r>
              <a: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（手机）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发公告</a:t>
            </a:r>
            <a:endParaRPr lang="zh-CN" altLang="en-US" sz="1400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发布公告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（后台给予权限的人才能发）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-&gt;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填写信息（</a:t>
            </a:r>
            <a:r>
              <a:rPr lang="zh-CN" altLang="en-US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选择通知人，只有他们能接收到看到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）     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-&gt;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确认发布</a:t>
            </a:r>
            <a:endParaRPr lang="zh-CN" altLang="en-US" sz="14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25170" y="5892800"/>
            <a:ext cx="71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管理员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037205" y="5893435"/>
            <a:ext cx="7188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成员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69280" y="5892800"/>
            <a:ext cx="10534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成员</a:t>
            </a:r>
            <a:endParaRPr lang="zh-CN" altLang="en-US" sz="1400" dirty="0" smtClean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043545" y="5892800"/>
            <a:ext cx="716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管理员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85" y="1930400"/>
            <a:ext cx="2219325" cy="38900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315" y="1929130"/>
            <a:ext cx="2134235" cy="38792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285" y="1929130"/>
            <a:ext cx="2139950" cy="3616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9330" y="1908810"/>
            <a:ext cx="2303780" cy="389953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1029970" y="4846320"/>
            <a:ext cx="6454140" cy="626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21180000">
            <a:off x="1197610" y="4678045"/>
            <a:ext cx="6017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已读回执选中效果，成员第一次点击，管理员会收到消息，评论回执同样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1300" y="57150"/>
            <a:ext cx="7675245" cy="1595120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一、企业公告</a:t>
            </a:r>
            <a:r>
              <a: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（手机）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我的公告</a:t>
            </a:r>
            <a:endParaRPr lang="zh-CN" altLang="en-US" sz="1400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我发布的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（点击进去，可以看到自己发布的公告）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-&gt;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点击公告（可查看详细内容）     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</a:t>
            </a:r>
            <a:endParaRPr lang="zh-CN" altLang="en-US" sz="14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25170" y="5892800"/>
            <a:ext cx="71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管理员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90315" y="5892800"/>
            <a:ext cx="716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管理员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1986915"/>
            <a:ext cx="2101850" cy="36207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80" y="1991360"/>
            <a:ext cx="2139950" cy="3616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Entry_1"/>
          <p:cNvSpPr/>
          <p:nvPr>
            <p:custDataLst>
              <p:tags r:id="rId1"/>
            </p:custDataLst>
          </p:nvPr>
        </p:nvSpPr>
        <p:spPr>
          <a:xfrm>
            <a:off x="961651" y="198456"/>
            <a:ext cx="4714532" cy="56031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后台使用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MH_Others_1"/>
          <p:cNvSpPr/>
          <p:nvPr>
            <p:custDataLst>
              <p:tags r:id="rId2"/>
            </p:custDataLst>
          </p:nvPr>
        </p:nvSpPr>
        <p:spPr>
          <a:xfrm>
            <a:off x="9818389" y="0"/>
            <a:ext cx="23736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880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项目管理</a:t>
            </a:r>
            <a:endParaRPr lang="zh-CN" altLang="en-US" sz="88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MH_Others_2"/>
          <p:cNvSpPr/>
          <p:nvPr>
            <p:custDataLst>
              <p:tags r:id="rId3"/>
            </p:custDataLst>
          </p:nvPr>
        </p:nvSpPr>
        <p:spPr>
          <a:xfrm>
            <a:off x="9664700" y="-14513"/>
            <a:ext cx="84048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7150" y="1139190"/>
            <a:ext cx="7374890" cy="3690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一、项目管理</a:t>
            </a: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-&gt;</a:t>
            </a: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选中项目</a:t>
            </a: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-&gt;</a:t>
            </a: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点击可查看详细信息</a:t>
            </a: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./</a:t>
            </a: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删除（成员发起项目，审批同意后都会在后台显示）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二、设置项目审批人（权限）。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150" y="1741805"/>
            <a:ext cx="4185285" cy="11703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8975" y="1742440"/>
            <a:ext cx="2933065" cy="10706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7150" y="3924300"/>
            <a:ext cx="6153150" cy="136842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1300" y="57150"/>
            <a:ext cx="7675245" cy="1595120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一、项目管理</a:t>
            </a:r>
            <a:r>
              <a: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（手机）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申请项目</a:t>
            </a:r>
            <a:endParaRPr lang="zh-CN" altLang="en-US" sz="1400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项目申请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-&gt;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填写信息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-&gt;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确认申请 （管理员收到消息）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-&gt;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申请成功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驳回（成员收到消息）    </a:t>
            </a:r>
            <a:endParaRPr lang="zh-CN" altLang="en-US" sz="14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227070" y="5805170"/>
            <a:ext cx="71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管理员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0890" y="5805170"/>
            <a:ext cx="7188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成员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403590" y="5805170"/>
            <a:ext cx="10947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成员</a:t>
            </a:r>
            <a:endParaRPr lang="zh-CN" altLang="en-US" sz="1400" dirty="0" smtClean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737860" y="5805170"/>
            <a:ext cx="716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管理员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" y="1871980"/>
            <a:ext cx="2248535" cy="38487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430" y="1871980"/>
            <a:ext cx="2200275" cy="37134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420" y="1863725"/>
            <a:ext cx="2169160" cy="37299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835" y="1863725"/>
            <a:ext cx="2245360" cy="384937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1300" y="57150"/>
            <a:ext cx="7675245" cy="1318260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一、项目管理</a:t>
            </a:r>
            <a:r>
              <a: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（手机）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我的项目</a:t>
            </a: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我的项目</a:t>
            </a: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&gt;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进度填写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未通过项目（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填写项目进度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查看未通过项目详情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-&gt;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进度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-&gt;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提交 （管    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理员收到消息）</a:t>
            </a: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0890" y="5805170"/>
            <a:ext cx="7188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成员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18560" y="5805170"/>
            <a:ext cx="10947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成员</a:t>
            </a:r>
            <a:endParaRPr lang="zh-CN" altLang="en-US" sz="1400" dirty="0" smtClean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300" y="1728470"/>
            <a:ext cx="2087245" cy="36512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55" y="1728470"/>
            <a:ext cx="2496185" cy="40767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Entry_1"/>
          <p:cNvSpPr/>
          <p:nvPr>
            <p:custDataLst>
              <p:tags r:id="rId1"/>
            </p:custDataLst>
          </p:nvPr>
        </p:nvSpPr>
        <p:spPr>
          <a:xfrm>
            <a:off x="961651" y="198456"/>
            <a:ext cx="4714532" cy="56031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后台使用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MH_Others_1"/>
          <p:cNvSpPr/>
          <p:nvPr>
            <p:custDataLst>
              <p:tags r:id="rId2"/>
            </p:custDataLst>
          </p:nvPr>
        </p:nvSpPr>
        <p:spPr>
          <a:xfrm>
            <a:off x="9818389" y="0"/>
            <a:ext cx="23736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880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会议室</a:t>
            </a:r>
            <a:endParaRPr lang="zh-CN" altLang="en-US" sz="88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MH_Others_2"/>
          <p:cNvSpPr/>
          <p:nvPr>
            <p:custDataLst>
              <p:tags r:id="rId3"/>
            </p:custDataLst>
          </p:nvPr>
        </p:nvSpPr>
        <p:spPr>
          <a:xfrm>
            <a:off x="9664700" y="-14513"/>
            <a:ext cx="84048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7150" y="1139190"/>
            <a:ext cx="7374890" cy="2306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一、会议室查询（</a:t>
            </a: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查看会议室预定情况</a:t>
            </a: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二、会议室管理（</a:t>
            </a: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新增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删除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编辑会议室</a:t>
            </a: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355" y="1590675"/>
            <a:ext cx="5390515" cy="1038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355" y="3288665"/>
            <a:ext cx="4069715" cy="10858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3460" y="3279140"/>
            <a:ext cx="2790190" cy="10953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85875" y="4862195"/>
            <a:ext cx="6099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三、配置会议室通知人（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不具备审批权限，只是通知，给开会的人做准备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0355" y="5361940"/>
            <a:ext cx="5287645" cy="136652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1300" y="57150"/>
            <a:ext cx="7675245" cy="1871980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一、会议室</a:t>
            </a:r>
            <a:r>
              <a: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（手机）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预定会议室</a:t>
            </a:r>
            <a:endParaRPr lang="zh-CN" altLang="en-US" sz="1400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会议室预定</a:t>
            </a: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&gt;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选择合适的会议室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-&gt;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选择开会人员、需求等信息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-&gt;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提交预定（成员收到开会消  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息、通知人收到开会通知）    </a:t>
            </a:r>
            <a:endParaRPr lang="zh-CN" altLang="en-US" sz="14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09315" y="5805170"/>
            <a:ext cx="53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成员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0890" y="5805170"/>
            <a:ext cx="7188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成员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145270" y="5805170"/>
            <a:ext cx="12592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管理员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108700" y="5805170"/>
            <a:ext cx="716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管理员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300" y="1638935"/>
            <a:ext cx="2212975" cy="37706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765" y="1638935"/>
            <a:ext cx="2422525" cy="4165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638935"/>
            <a:ext cx="2387600" cy="4042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440" y="1638935"/>
            <a:ext cx="2299970" cy="40386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1300" y="57150"/>
            <a:ext cx="7675245" cy="1595120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一、会议室</a:t>
            </a:r>
            <a:r>
              <a: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（手机）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我的预定</a:t>
            </a:r>
            <a:endParaRPr lang="zh-CN" altLang="en-US" sz="1400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我的预定</a:t>
            </a: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&gt;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查看自己预定的会议室以及预定详情信息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598545" y="5805170"/>
            <a:ext cx="53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成员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0890" y="5805170"/>
            <a:ext cx="7188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成员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4160" y="1652270"/>
            <a:ext cx="2299970" cy="4038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1652270"/>
            <a:ext cx="2446655" cy="41332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Entry_1"/>
          <p:cNvSpPr/>
          <p:nvPr>
            <p:custDataLst>
              <p:tags r:id="rId1"/>
            </p:custDataLst>
          </p:nvPr>
        </p:nvSpPr>
        <p:spPr>
          <a:xfrm>
            <a:off x="961651" y="198456"/>
            <a:ext cx="4714532" cy="56031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后台使用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MH_Others_1"/>
          <p:cNvSpPr/>
          <p:nvPr>
            <p:custDataLst>
              <p:tags r:id="rId2"/>
            </p:custDataLst>
          </p:nvPr>
        </p:nvSpPr>
        <p:spPr>
          <a:xfrm>
            <a:off x="9818389" y="0"/>
            <a:ext cx="23736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880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微信考勤</a:t>
            </a:r>
            <a:endParaRPr lang="zh-CN" altLang="en-US" sz="88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MH_Others_2"/>
          <p:cNvSpPr/>
          <p:nvPr>
            <p:custDataLst>
              <p:tags r:id="rId3"/>
            </p:custDataLst>
          </p:nvPr>
        </p:nvSpPr>
        <p:spPr>
          <a:xfrm>
            <a:off x="9664700" y="-14513"/>
            <a:ext cx="84048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7150" y="1139190"/>
            <a:ext cx="7374890" cy="2306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一、考勤设置，设置考勤月度，签到、签退时间，弹性工作时长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二、考勤规则</a:t>
            </a: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-&gt;</a:t>
            </a: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新增规则（部门，考勤周期，排除日期，工作时间设置）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3" name="图片 12" descr="GGT{`O70VNW657LX5GZ44A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055" y="1525270"/>
            <a:ext cx="3895090" cy="1152525"/>
          </a:xfrm>
          <a:prstGeom prst="rect">
            <a:avLst/>
          </a:prstGeom>
        </p:spPr>
      </p:pic>
      <p:pic>
        <p:nvPicPr>
          <p:cNvPr id="14" name="图片 13" descr="QI$2`NSD13VU5I[G)UH0T7Q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565" y="1639570"/>
            <a:ext cx="4867910" cy="1038225"/>
          </a:xfrm>
          <a:prstGeom prst="rect">
            <a:avLst/>
          </a:prstGeom>
        </p:spPr>
      </p:pic>
      <p:pic>
        <p:nvPicPr>
          <p:cNvPr id="15" name="图片 14" descr="DC4UUMRRSY6YP[H]JXEX_)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7150" y="3445510"/>
            <a:ext cx="3812540" cy="1343660"/>
          </a:xfrm>
          <a:prstGeom prst="rect">
            <a:avLst/>
          </a:prstGeom>
        </p:spPr>
      </p:pic>
      <p:pic>
        <p:nvPicPr>
          <p:cNvPr id="16" name="图片 15" descr="3946WM6F5{Z}$%51}D7_U7R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3585" y="3445510"/>
            <a:ext cx="2700655" cy="198691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44525" y="1539240"/>
            <a:ext cx="10902950" cy="5002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just" defTabSz="6858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50000"/>
              <a:buFont typeface="Wingdings 2" pitchFamily="18" charset="2"/>
              <a:buChar char=""/>
              <a:defRPr lang="zh-CN" altLang="en-US" sz="2400" baseline="0" dirty="0" smtClean="0"/>
            </a:lvl1pPr>
            <a:lvl2pPr marL="361950" indent="-361950" algn="just" defTabSz="685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itchFamily="49" charset="-122"/>
              <a:buChar char=" "/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857250" indent="-171450" defTabSz="6858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000"/>
            </a:lvl3pPr>
            <a:lvl4pPr marL="1200150" indent="-171450" defTabSz="6858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lvl4pPr>
            <a:lvl5pPr marL="1543050" indent="-171450" defTabSz="6858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lvl5pPr>
            <a:lvl6pPr marL="1885950" indent="-171450" defTabSz="6858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r>
              <a:rPr dirty="0"/>
              <a:t>一、管理人员登录公司企业号，通讯录</a:t>
            </a:r>
            <a:r>
              <a:rPr lang="en-US" altLang="zh-CN" dirty="0"/>
              <a:t>-&gt;</a:t>
            </a:r>
            <a:r>
              <a:rPr dirty="0"/>
              <a:t>新增成员（微信号必填）</a:t>
            </a:r>
            <a:endParaRPr dirty="0"/>
          </a:p>
          <a:p>
            <a:endParaRPr dirty="0"/>
          </a:p>
          <a:p>
            <a:r>
              <a:rPr dirty="0"/>
              <a:t>二、管理员登录</a:t>
            </a:r>
            <a:r>
              <a:rPr lang="en-US" altLang="zh-CN" dirty="0"/>
              <a:t>OA</a:t>
            </a:r>
            <a:r>
              <a:rPr dirty="0"/>
              <a:t>系统，通讯录</a:t>
            </a:r>
            <a:r>
              <a:rPr lang="en-US" altLang="zh-CN" dirty="0"/>
              <a:t>-&gt;</a:t>
            </a:r>
            <a:r>
              <a:rPr dirty="0"/>
              <a:t>刷新</a:t>
            </a:r>
            <a:endParaRPr dirty="0"/>
          </a:p>
          <a:p>
            <a:endParaRPr dirty="0"/>
          </a:p>
          <a:p>
            <a:r>
              <a:rPr dirty="0"/>
              <a:t>三、新增之后，成员扫企业号二维码，即可使用</a:t>
            </a:r>
            <a:endParaRPr dirty="0"/>
          </a:p>
          <a:p>
            <a:endParaRPr dirty="0"/>
          </a:p>
          <a:p>
            <a:r>
              <a:rPr dirty="0"/>
              <a:t>四、管理员在后台配置对应的审批人</a:t>
            </a:r>
            <a:r>
              <a:rPr lang="en-US" altLang="zh-CN" dirty="0"/>
              <a:t>/</a:t>
            </a:r>
            <a:r>
              <a:rPr dirty="0"/>
              <a:t>审核人</a:t>
            </a:r>
            <a:r>
              <a:rPr lang="en-US" altLang="zh-CN" dirty="0"/>
              <a:t>/</a:t>
            </a:r>
            <a:r>
              <a:rPr dirty="0"/>
              <a:t>相关模块功能信息，成员</a:t>
            </a:r>
            <a:endParaRPr dirty="0"/>
          </a:p>
          <a:p>
            <a:endParaRPr dirty="0"/>
          </a:p>
          <a:p>
            <a:r>
              <a:rPr dirty="0"/>
              <a:t>       在手机端使用相关功能</a:t>
            </a:r>
            <a:endParaRPr dirty="0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44525" y="501650"/>
            <a:ext cx="10902950" cy="644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使用流程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Entry_1"/>
          <p:cNvSpPr/>
          <p:nvPr>
            <p:custDataLst>
              <p:tags r:id="rId1"/>
            </p:custDataLst>
          </p:nvPr>
        </p:nvSpPr>
        <p:spPr>
          <a:xfrm>
            <a:off x="961651" y="198456"/>
            <a:ext cx="4714532" cy="56031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后台使用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MH_Others_1"/>
          <p:cNvSpPr/>
          <p:nvPr>
            <p:custDataLst>
              <p:tags r:id="rId2"/>
            </p:custDataLst>
          </p:nvPr>
        </p:nvSpPr>
        <p:spPr>
          <a:xfrm>
            <a:off x="9818389" y="0"/>
            <a:ext cx="23736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880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微信考勤</a:t>
            </a:r>
            <a:endParaRPr lang="zh-CN" altLang="en-US" sz="88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MH_Others_2"/>
          <p:cNvSpPr/>
          <p:nvPr>
            <p:custDataLst>
              <p:tags r:id="rId3"/>
            </p:custDataLst>
          </p:nvPr>
        </p:nvSpPr>
        <p:spPr>
          <a:xfrm>
            <a:off x="9664700" y="-14513"/>
            <a:ext cx="84048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7150" y="1139190"/>
            <a:ext cx="7374890" cy="3413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三、考勤地点</a:t>
            </a: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-&gt;</a:t>
            </a: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新增地点（选择地点  ，设置签到范围，考勤地点输入后，点击搜索，自动    定位）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四、考勤统计</a:t>
            </a: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&gt;</a:t>
            </a: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对考勤的记录（删除 、查看）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 descr="ZH0[%]_WCW){[~MDSH(M@I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480" y="1891030"/>
            <a:ext cx="3782060" cy="13138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225" y="1521460"/>
            <a:ext cx="3191510" cy="2052955"/>
          </a:xfrm>
          <a:prstGeom prst="rect">
            <a:avLst/>
          </a:prstGeom>
        </p:spPr>
      </p:pic>
      <p:pic>
        <p:nvPicPr>
          <p:cNvPr id="5" name="图片 4" descr="[_$]T~$U]8ZFD6)$JP(Q`O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7480" y="4478020"/>
            <a:ext cx="7152640" cy="19621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1300" y="57150"/>
            <a:ext cx="7675245" cy="1318260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一、微信考勤</a:t>
            </a:r>
            <a:r>
              <a: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（手机）</a:t>
            </a: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14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300" y="1101725"/>
            <a:ext cx="2705735" cy="46551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56335" y="5971540"/>
            <a:ext cx="538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签到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760" y="1101725"/>
            <a:ext cx="2820035" cy="48304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062855" y="6057900"/>
            <a:ext cx="538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zh-CN" sz="14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签退</a:t>
            </a:r>
            <a:endParaRPr lang="zh-CN" altLang="zh-CN" sz="1400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605" y="1101725"/>
            <a:ext cx="2582545" cy="44811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098790" y="5932170"/>
            <a:ext cx="1960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查看本月签到签退记录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Entry_1"/>
          <p:cNvSpPr/>
          <p:nvPr>
            <p:custDataLst>
              <p:tags r:id="rId1"/>
            </p:custDataLst>
          </p:nvPr>
        </p:nvSpPr>
        <p:spPr>
          <a:xfrm>
            <a:off x="961651" y="198456"/>
            <a:ext cx="4714532" cy="56031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后台使用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MH_Others_1"/>
          <p:cNvSpPr/>
          <p:nvPr>
            <p:custDataLst>
              <p:tags r:id="rId2"/>
            </p:custDataLst>
          </p:nvPr>
        </p:nvSpPr>
        <p:spPr>
          <a:xfrm>
            <a:off x="9818389" y="0"/>
            <a:ext cx="23736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880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请假</a:t>
            </a:r>
            <a:endParaRPr lang="zh-CN" altLang="en-US" sz="88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MH_Others_2"/>
          <p:cNvSpPr/>
          <p:nvPr>
            <p:custDataLst>
              <p:tags r:id="rId3"/>
            </p:custDataLst>
          </p:nvPr>
        </p:nvSpPr>
        <p:spPr>
          <a:xfrm>
            <a:off x="9664700" y="-14513"/>
            <a:ext cx="84048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69365" y="908685"/>
            <a:ext cx="7374890" cy="2583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一、请假查询</a:t>
            </a: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-&gt;</a:t>
            </a: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查询某段时间的请假情况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二、</a:t>
            </a:r>
            <a:r>
              <a:rPr lang="zh-CN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配置审核人</a:t>
            </a:r>
            <a:endParaRPr lang="zh-CN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 descr="RR3)H[QA_NZM)TFL7GAWN1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940" y="1324610"/>
            <a:ext cx="4250690" cy="1360805"/>
          </a:xfrm>
          <a:prstGeom prst="rect">
            <a:avLst/>
          </a:prstGeom>
        </p:spPr>
      </p:pic>
      <p:pic>
        <p:nvPicPr>
          <p:cNvPr id="7" name="图片 6" descr="NXAAHIYLJ8FDD]R9Q2)V2CB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940" y="3230880"/>
            <a:ext cx="6170295" cy="14166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69365" y="4873625"/>
            <a:ext cx="4472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三、设置请假类型（类型、天数）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0" name="图片 9" descr="5)}]DUR67GR%}HGAL{%T]%A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4940" y="5351145"/>
            <a:ext cx="5717540" cy="11176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1300" y="47625"/>
            <a:ext cx="7675245" cy="1318260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一、请假</a:t>
            </a:r>
            <a:r>
              <a: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（手机）</a:t>
            </a:r>
            <a:r>
              <a:rPr lang="en-US" altLang="zh-CN" sz="14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请假     </a:t>
            </a: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14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415" y="1555115"/>
            <a:ext cx="2550795" cy="3747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51890" y="5661660"/>
            <a:ext cx="53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成员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220" y="1555115"/>
            <a:ext cx="2353310" cy="39846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83735" y="5661660"/>
            <a:ext cx="716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审批人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515" y="1555115"/>
            <a:ext cx="2388235" cy="39852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222615" y="5661660"/>
            <a:ext cx="716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审批人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1300" y="57150"/>
            <a:ext cx="7675245" cy="1318260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一、请假</a:t>
            </a:r>
            <a:r>
              <a: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（手机）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我的假单        </a:t>
            </a:r>
            <a:endParaRPr lang="zh-CN" altLang="en-US" sz="1400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14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065" y="1651635"/>
            <a:ext cx="2296795" cy="3911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4415" y="5739765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我的假单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670" y="1651635"/>
            <a:ext cx="2369185" cy="40671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43780" y="5739765"/>
            <a:ext cx="1019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审批结果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1"/>
            </p:custDataLst>
          </p:nvPr>
        </p:nvSpPr>
        <p:spPr>
          <a:xfrm rot="3131087" flipV="1">
            <a:off x="3884359" y="624222"/>
            <a:ext cx="4423286" cy="5562644"/>
          </a:xfrm>
          <a:custGeom>
            <a:avLst/>
            <a:gdLst>
              <a:gd name="connsiteX0" fmla="*/ 1588293 w 3925991"/>
              <a:gd name="connsiteY0" fmla="*/ 2290541 h 4937492"/>
              <a:gd name="connsiteX1" fmla="*/ 2063727 w 3925991"/>
              <a:gd name="connsiteY1" fmla="*/ 1821287 h 4937492"/>
              <a:gd name="connsiteX2" fmla="*/ 2189212 w 3925991"/>
              <a:gd name="connsiteY2" fmla="*/ 2081910 h 4937492"/>
              <a:gd name="connsiteX3" fmla="*/ 1526366 w 3925991"/>
              <a:gd name="connsiteY3" fmla="*/ 2351663 h 4937492"/>
              <a:gd name="connsiteX4" fmla="*/ 1573848 w 3925991"/>
              <a:gd name="connsiteY4" fmla="*/ 2304798 h 4937492"/>
              <a:gd name="connsiteX5" fmla="*/ 2654669 w 3925991"/>
              <a:gd name="connsiteY5" fmla="*/ 2121927 h 4937492"/>
              <a:gd name="connsiteX6" fmla="*/ 2607219 w 3925991"/>
              <a:gd name="connsiteY6" fmla="*/ 1936784 h 4937492"/>
              <a:gd name="connsiteX7" fmla="*/ 2413412 w 3925991"/>
              <a:gd name="connsiteY7" fmla="*/ 2004071 h 4937492"/>
              <a:gd name="connsiteX8" fmla="*/ 2124688 w 3925991"/>
              <a:gd name="connsiteY8" fmla="*/ 1761118 h 4937492"/>
              <a:gd name="connsiteX9" fmla="*/ 2347705 w 3925991"/>
              <a:gd name="connsiteY9" fmla="*/ 1540999 h 4937492"/>
              <a:gd name="connsiteX10" fmla="*/ 2119430 w 3925991"/>
              <a:gd name="connsiteY10" fmla="*/ 1361689 h 4937492"/>
              <a:gd name="connsiteX11" fmla="*/ 1556336 w 3925991"/>
              <a:gd name="connsiteY11" fmla="*/ 2301636 h 4937492"/>
              <a:gd name="connsiteX12" fmla="*/ 1521924 w 3925991"/>
              <a:gd name="connsiteY12" fmla="*/ 2313583 h 4937492"/>
              <a:gd name="connsiteX13" fmla="*/ 1552253 w 3925991"/>
              <a:gd name="connsiteY13" fmla="*/ 2308452 h 4937492"/>
              <a:gd name="connsiteX14" fmla="*/ 0 w 3925991"/>
              <a:gd name="connsiteY14" fmla="*/ 534139 h 4937492"/>
              <a:gd name="connsiteX15" fmla="*/ 748392 w 3925991"/>
              <a:gd name="connsiteY15" fmla="*/ 1253112 h 4937492"/>
              <a:gd name="connsiteX16" fmla="*/ 430781 w 3925991"/>
              <a:gd name="connsiteY16" fmla="*/ 691321 h 4937492"/>
              <a:gd name="connsiteX17" fmla="*/ 1327878 w 3925991"/>
              <a:gd name="connsiteY17" fmla="*/ 298905 h 4937492"/>
              <a:gd name="connsiteX18" fmla="*/ 1138066 w 3925991"/>
              <a:gd name="connsiteY18" fmla="*/ 0 h 4937492"/>
              <a:gd name="connsiteX19" fmla="*/ 403558 w 3925991"/>
              <a:gd name="connsiteY19" fmla="*/ 643170 h 4937492"/>
              <a:gd name="connsiteX20" fmla="*/ 237644 w 3925991"/>
              <a:gd name="connsiteY20" fmla="*/ 349702 h 4937492"/>
              <a:gd name="connsiteX21" fmla="*/ 3259808 w 3925991"/>
              <a:gd name="connsiteY21" fmla="*/ 4769533 h 4937492"/>
              <a:gd name="connsiteX22" fmla="*/ 3326451 w 3925991"/>
              <a:gd name="connsiteY22" fmla="*/ 4769533 h 4937492"/>
              <a:gd name="connsiteX23" fmla="*/ 3259808 w 3925991"/>
              <a:gd name="connsiteY23" fmla="*/ 4546311 h 4937492"/>
              <a:gd name="connsiteX24" fmla="*/ 715016 w 3925991"/>
              <a:gd name="connsiteY24" fmla="*/ 1545812 h 4937492"/>
              <a:gd name="connsiteX25" fmla="*/ 1224662 w 3925991"/>
              <a:gd name="connsiteY25" fmla="*/ 1228640 h 4937492"/>
              <a:gd name="connsiteX26" fmla="*/ 1553185 w 3925991"/>
              <a:gd name="connsiteY26" fmla="*/ 1505082 h 4937492"/>
              <a:gd name="connsiteX27" fmla="*/ 985860 w 3925991"/>
              <a:gd name="connsiteY27" fmla="*/ 1875541 h 4937492"/>
              <a:gd name="connsiteX28" fmla="*/ 1114162 w 3925991"/>
              <a:gd name="connsiteY28" fmla="*/ 2040856 h 4937492"/>
              <a:gd name="connsiteX29" fmla="*/ 1629252 w 3925991"/>
              <a:gd name="connsiteY29" fmla="*/ 1569091 h 4937492"/>
              <a:gd name="connsiteX30" fmla="*/ 1629945 w 3925991"/>
              <a:gd name="connsiteY30" fmla="*/ 1569674 h 4937492"/>
              <a:gd name="connsiteX31" fmla="*/ 1629538 w 3925991"/>
              <a:gd name="connsiteY31" fmla="*/ 1568829 h 4937492"/>
              <a:gd name="connsiteX32" fmla="*/ 2061669 w 3925991"/>
              <a:gd name="connsiteY32" fmla="*/ 1173046 h 4937492"/>
              <a:gd name="connsiteX33" fmla="*/ 1587923 w 3925991"/>
              <a:gd name="connsiteY33" fmla="*/ 1482398 h 4937492"/>
              <a:gd name="connsiteX34" fmla="*/ 1410160 w 3925991"/>
              <a:gd name="connsiteY34" fmla="*/ 1113198 h 4937492"/>
              <a:gd name="connsiteX35" fmla="*/ 1808084 w 3925991"/>
              <a:gd name="connsiteY35" fmla="*/ 865554 h 4937492"/>
              <a:gd name="connsiteX36" fmla="*/ 1645264 w 3925991"/>
              <a:gd name="connsiteY36" fmla="*/ 655764 h 4937492"/>
              <a:gd name="connsiteX37" fmla="*/ 2756171 w 3925991"/>
              <a:gd name="connsiteY37" fmla="*/ 4212531 h 4937492"/>
              <a:gd name="connsiteX38" fmla="*/ 3140506 w 3925991"/>
              <a:gd name="connsiteY38" fmla="*/ 3905777 h 4937492"/>
              <a:gd name="connsiteX39" fmla="*/ 3176620 w 3925991"/>
              <a:gd name="connsiteY39" fmla="*/ 4432247 h 4937492"/>
              <a:gd name="connsiteX40" fmla="*/ 3380443 w 3925991"/>
              <a:gd name="connsiteY40" fmla="*/ 3809456 h 4937492"/>
              <a:gd name="connsiteX41" fmla="*/ 3925991 w 3925991"/>
              <a:gd name="connsiteY41" fmla="*/ 3818061 h 4937492"/>
              <a:gd name="connsiteX42" fmla="*/ 3879334 w 3925991"/>
              <a:gd name="connsiteY42" fmla="*/ 3556633 h 4937492"/>
              <a:gd name="connsiteX43" fmla="*/ 3339029 w 3925991"/>
              <a:gd name="connsiteY43" fmla="*/ 3765576 h 4937492"/>
              <a:gd name="connsiteX44" fmla="*/ 3319251 w 3925991"/>
              <a:gd name="connsiteY44" fmla="*/ 3763113 h 4937492"/>
              <a:gd name="connsiteX45" fmla="*/ 3766016 w 3925991"/>
              <a:gd name="connsiteY45" fmla="*/ 3406530 h 4937492"/>
              <a:gd name="connsiteX46" fmla="*/ 3517889 w 3925991"/>
              <a:gd name="connsiteY46" fmla="*/ 3168879 h 4937492"/>
              <a:gd name="connsiteX47" fmla="*/ 1894465 w 3925991"/>
              <a:gd name="connsiteY47" fmla="*/ 3132813 h 4937492"/>
              <a:gd name="connsiteX48" fmla="*/ 1926278 w 3925991"/>
              <a:gd name="connsiteY48" fmla="*/ 3130130 h 4937492"/>
              <a:gd name="connsiteX49" fmla="*/ 1911336 w 3925991"/>
              <a:gd name="connsiteY49" fmla="*/ 3147018 h 4937492"/>
              <a:gd name="connsiteX50" fmla="*/ 1935017 w 3925991"/>
              <a:gd name="connsiteY50" fmla="*/ 3129393 h 4937492"/>
              <a:gd name="connsiteX51" fmla="*/ 2934976 w 3925991"/>
              <a:gd name="connsiteY51" fmla="*/ 3045067 h 4937492"/>
              <a:gd name="connsiteX52" fmla="*/ 2323478 w 3925991"/>
              <a:gd name="connsiteY52" fmla="*/ 3627121 h 4937492"/>
              <a:gd name="connsiteX53" fmla="*/ 3302960 w 3925991"/>
              <a:gd name="connsiteY53" fmla="*/ 3014035 h 4937492"/>
              <a:gd name="connsiteX54" fmla="*/ 3327171 w 3925991"/>
              <a:gd name="connsiteY54" fmla="*/ 3011993 h 4937492"/>
              <a:gd name="connsiteX55" fmla="*/ 3325066 w 3925991"/>
              <a:gd name="connsiteY55" fmla="*/ 3000198 h 4937492"/>
              <a:gd name="connsiteX56" fmla="*/ 3414494 w 3925991"/>
              <a:gd name="connsiteY56" fmla="*/ 2944223 h 4937492"/>
              <a:gd name="connsiteX57" fmla="*/ 3285386 w 3925991"/>
              <a:gd name="connsiteY57" fmla="*/ 2777869 h 4937492"/>
              <a:gd name="connsiteX58" fmla="*/ 3280513 w 3925991"/>
              <a:gd name="connsiteY58" fmla="*/ 2750563 h 4937492"/>
              <a:gd name="connsiteX59" fmla="*/ 3267071 w 3925991"/>
              <a:gd name="connsiteY59" fmla="*/ 2754270 h 4937492"/>
              <a:gd name="connsiteX60" fmla="*/ 3255775 w 3925991"/>
              <a:gd name="connsiteY60" fmla="*/ 2739715 h 4937492"/>
              <a:gd name="connsiteX61" fmla="*/ 3229637 w 3925991"/>
              <a:gd name="connsiteY61" fmla="*/ 2764594 h 4937492"/>
              <a:gd name="connsiteX62" fmla="*/ 1951589 w 3925991"/>
              <a:gd name="connsiteY62" fmla="*/ 3117059 h 4937492"/>
              <a:gd name="connsiteX63" fmla="*/ 2944142 w 3925991"/>
              <a:gd name="connsiteY63" fmla="*/ 2378348 h 4937492"/>
              <a:gd name="connsiteX64" fmla="*/ 2764465 w 3925991"/>
              <a:gd name="connsiteY64" fmla="*/ 2182801 h 4937492"/>
              <a:gd name="connsiteX65" fmla="*/ 1933406 w 3925991"/>
              <a:gd name="connsiteY65" fmla="*/ 3122074 h 4937492"/>
              <a:gd name="connsiteX66" fmla="*/ 3194103 w 3925991"/>
              <a:gd name="connsiteY66" fmla="*/ 4937492 h 4937492"/>
              <a:gd name="connsiteX67" fmla="*/ 3257914 w 3925991"/>
              <a:gd name="connsiteY67" fmla="*/ 4924012 h 4937492"/>
              <a:gd name="connsiteX68" fmla="*/ 3212759 w 3925991"/>
              <a:gd name="connsiteY68" fmla="*/ 4710275 h 4937492"/>
              <a:gd name="connsiteX69" fmla="*/ 3024632 w 3925991"/>
              <a:gd name="connsiteY69" fmla="*/ 4815933 h 4937492"/>
              <a:gd name="connsiteX70" fmla="*/ 3137795 w 3925991"/>
              <a:gd name="connsiteY70" fmla="*/ 4844962 h 4937492"/>
              <a:gd name="connsiteX71" fmla="*/ 3178445 w 3925991"/>
              <a:gd name="connsiteY71" fmla="*/ 4451404 h 493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25991" h="4937492">
                <a:moveTo>
                  <a:pt x="1588293" y="2290541"/>
                </a:moveTo>
                <a:lnTo>
                  <a:pt x="2063727" y="1821287"/>
                </a:lnTo>
                <a:lnTo>
                  <a:pt x="2189212" y="2081910"/>
                </a:lnTo>
                <a:close/>
                <a:moveTo>
                  <a:pt x="1526366" y="2351663"/>
                </a:moveTo>
                <a:lnTo>
                  <a:pt x="1573848" y="2304798"/>
                </a:lnTo>
                <a:lnTo>
                  <a:pt x="2654669" y="2121927"/>
                </a:lnTo>
                <a:lnTo>
                  <a:pt x="2607219" y="1936784"/>
                </a:lnTo>
                <a:lnTo>
                  <a:pt x="2413412" y="2004071"/>
                </a:lnTo>
                <a:lnTo>
                  <a:pt x="2124688" y="1761118"/>
                </a:lnTo>
                <a:lnTo>
                  <a:pt x="2347705" y="1540999"/>
                </a:lnTo>
                <a:lnTo>
                  <a:pt x="2119430" y="1361689"/>
                </a:lnTo>
                <a:lnTo>
                  <a:pt x="1556336" y="2301636"/>
                </a:lnTo>
                <a:lnTo>
                  <a:pt x="1521924" y="2313583"/>
                </a:lnTo>
                <a:lnTo>
                  <a:pt x="1552253" y="2308452"/>
                </a:lnTo>
                <a:close/>
                <a:moveTo>
                  <a:pt x="0" y="534139"/>
                </a:moveTo>
                <a:lnTo>
                  <a:pt x="748392" y="1253112"/>
                </a:lnTo>
                <a:lnTo>
                  <a:pt x="430781" y="691321"/>
                </a:lnTo>
                <a:lnTo>
                  <a:pt x="1327878" y="298905"/>
                </a:lnTo>
                <a:lnTo>
                  <a:pt x="1138066" y="0"/>
                </a:lnTo>
                <a:lnTo>
                  <a:pt x="403558" y="643170"/>
                </a:lnTo>
                <a:lnTo>
                  <a:pt x="237644" y="349702"/>
                </a:lnTo>
                <a:close/>
                <a:moveTo>
                  <a:pt x="3259808" y="4769533"/>
                </a:moveTo>
                <a:lnTo>
                  <a:pt x="3326451" y="4769533"/>
                </a:lnTo>
                <a:lnTo>
                  <a:pt x="3259808" y="4546311"/>
                </a:lnTo>
                <a:close/>
                <a:moveTo>
                  <a:pt x="715016" y="1545812"/>
                </a:moveTo>
                <a:lnTo>
                  <a:pt x="1224662" y="1228640"/>
                </a:lnTo>
                <a:lnTo>
                  <a:pt x="1553185" y="1505082"/>
                </a:lnTo>
                <a:lnTo>
                  <a:pt x="985860" y="1875541"/>
                </a:lnTo>
                <a:lnTo>
                  <a:pt x="1114162" y="2040856"/>
                </a:lnTo>
                <a:lnTo>
                  <a:pt x="1629252" y="1569091"/>
                </a:lnTo>
                <a:lnTo>
                  <a:pt x="1629945" y="1569674"/>
                </a:lnTo>
                <a:lnTo>
                  <a:pt x="1629538" y="1568829"/>
                </a:lnTo>
                <a:lnTo>
                  <a:pt x="2061669" y="1173046"/>
                </a:lnTo>
                <a:lnTo>
                  <a:pt x="1587923" y="1482398"/>
                </a:lnTo>
                <a:lnTo>
                  <a:pt x="1410160" y="1113198"/>
                </a:lnTo>
                <a:lnTo>
                  <a:pt x="1808084" y="865554"/>
                </a:lnTo>
                <a:lnTo>
                  <a:pt x="1645264" y="655764"/>
                </a:lnTo>
                <a:close/>
                <a:moveTo>
                  <a:pt x="2756171" y="4212531"/>
                </a:moveTo>
                <a:lnTo>
                  <a:pt x="3140506" y="3905777"/>
                </a:lnTo>
                <a:lnTo>
                  <a:pt x="3176620" y="4432247"/>
                </a:lnTo>
                <a:lnTo>
                  <a:pt x="3380443" y="3809456"/>
                </a:lnTo>
                <a:lnTo>
                  <a:pt x="3925991" y="3818061"/>
                </a:lnTo>
                <a:lnTo>
                  <a:pt x="3879334" y="3556633"/>
                </a:lnTo>
                <a:lnTo>
                  <a:pt x="3339029" y="3765576"/>
                </a:lnTo>
                <a:lnTo>
                  <a:pt x="3319251" y="3763113"/>
                </a:lnTo>
                <a:lnTo>
                  <a:pt x="3766016" y="3406530"/>
                </a:lnTo>
                <a:lnTo>
                  <a:pt x="3517889" y="3168879"/>
                </a:lnTo>
                <a:close/>
                <a:moveTo>
                  <a:pt x="1894465" y="3132813"/>
                </a:moveTo>
                <a:lnTo>
                  <a:pt x="1926278" y="3130130"/>
                </a:lnTo>
                <a:lnTo>
                  <a:pt x="1911336" y="3147018"/>
                </a:lnTo>
                <a:lnTo>
                  <a:pt x="1935017" y="3129393"/>
                </a:lnTo>
                <a:lnTo>
                  <a:pt x="2934976" y="3045067"/>
                </a:lnTo>
                <a:lnTo>
                  <a:pt x="2323478" y="3627121"/>
                </a:lnTo>
                <a:lnTo>
                  <a:pt x="3302960" y="3014035"/>
                </a:lnTo>
                <a:lnTo>
                  <a:pt x="3327171" y="3011993"/>
                </a:lnTo>
                <a:lnTo>
                  <a:pt x="3325066" y="3000198"/>
                </a:lnTo>
                <a:lnTo>
                  <a:pt x="3414494" y="2944223"/>
                </a:lnTo>
                <a:lnTo>
                  <a:pt x="3285386" y="2777869"/>
                </a:lnTo>
                <a:lnTo>
                  <a:pt x="3280513" y="2750563"/>
                </a:lnTo>
                <a:lnTo>
                  <a:pt x="3267071" y="2754270"/>
                </a:lnTo>
                <a:lnTo>
                  <a:pt x="3255775" y="2739715"/>
                </a:lnTo>
                <a:lnTo>
                  <a:pt x="3229637" y="2764594"/>
                </a:lnTo>
                <a:lnTo>
                  <a:pt x="1951589" y="3117059"/>
                </a:lnTo>
                <a:lnTo>
                  <a:pt x="2944142" y="2378348"/>
                </a:lnTo>
                <a:lnTo>
                  <a:pt x="2764465" y="2182801"/>
                </a:lnTo>
                <a:lnTo>
                  <a:pt x="1933406" y="3122074"/>
                </a:lnTo>
                <a:close/>
                <a:moveTo>
                  <a:pt x="3194103" y="4937492"/>
                </a:moveTo>
                <a:lnTo>
                  <a:pt x="3257914" y="4924012"/>
                </a:lnTo>
                <a:lnTo>
                  <a:pt x="3212759" y="4710275"/>
                </a:lnTo>
                <a:close/>
                <a:moveTo>
                  <a:pt x="3024632" y="4815933"/>
                </a:moveTo>
                <a:lnTo>
                  <a:pt x="3137795" y="4844962"/>
                </a:lnTo>
                <a:lnTo>
                  <a:pt x="3178445" y="445140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65843" y="539293"/>
            <a:ext cx="10860314" cy="98470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rgbClr val="046FB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主要模块</a:t>
            </a:r>
            <a:endParaRPr lang="zh-CN" altLang="en-US" dirty="0"/>
          </a:p>
        </p:txBody>
      </p:sp>
      <p:pic>
        <p:nvPicPr>
          <p:cNvPr id="5" name="图片 4" descr="VMPJ2]}Z}}QKDR79]7LRU)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85" y="2016760"/>
            <a:ext cx="9142730" cy="2190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Entry_1"/>
          <p:cNvSpPr/>
          <p:nvPr>
            <p:custDataLst>
              <p:tags r:id="rId1"/>
            </p:custDataLst>
          </p:nvPr>
        </p:nvSpPr>
        <p:spPr>
          <a:xfrm>
            <a:off x="961651" y="198456"/>
            <a:ext cx="4714532" cy="56031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后台使用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MH_Others_1"/>
          <p:cNvSpPr/>
          <p:nvPr>
            <p:custDataLst>
              <p:tags r:id="rId2"/>
            </p:custDataLst>
          </p:nvPr>
        </p:nvSpPr>
        <p:spPr>
          <a:xfrm>
            <a:off x="9818389" y="0"/>
            <a:ext cx="23736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880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办公用品</a:t>
            </a:r>
            <a:endParaRPr lang="zh-CN" altLang="en-US" sz="88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MH_Others_2"/>
          <p:cNvSpPr/>
          <p:nvPr>
            <p:custDataLst>
              <p:tags r:id="rId3"/>
            </p:custDataLst>
          </p:nvPr>
        </p:nvSpPr>
        <p:spPr>
          <a:xfrm>
            <a:off x="9664700" y="-14513"/>
            <a:ext cx="84048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0640" y="1163955"/>
            <a:ext cx="7374890" cy="4798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一、添加办公用品（消耗型、必还型分清），添加完用户就可以借用了！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二、用品报损</a:t>
            </a: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--&gt;</a:t>
            </a: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添加用品报损，填入相关信息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三、设置借用物品的审核人。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 descr="M7TNZBNJ`U8@%TZ69GO%$G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605" y="1725930"/>
            <a:ext cx="6295390" cy="857250"/>
          </a:xfrm>
          <a:prstGeom prst="rect">
            <a:avLst/>
          </a:prstGeom>
        </p:spPr>
      </p:pic>
      <p:pic>
        <p:nvPicPr>
          <p:cNvPr id="5" name="图片 4" descr="$(~_[49(R~IFKQQ6HL[`B0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980" y="3253105"/>
            <a:ext cx="6390640" cy="1066800"/>
          </a:xfrm>
          <a:prstGeom prst="rect">
            <a:avLst/>
          </a:prstGeom>
        </p:spPr>
      </p:pic>
      <p:pic>
        <p:nvPicPr>
          <p:cNvPr id="6" name="图片 5" descr="7W}E4@(1PJQLV[W@F1P_Y_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0980" y="4970780"/>
            <a:ext cx="7666355" cy="176212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1140" y="59055"/>
            <a:ext cx="7675245" cy="2385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一、</a:t>
            </a:r>
            <a:r>
              <a: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办公用品（手机）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申请用品</a:t>
            </a:r>
            <a:endParaRPr lang="zh-CN" altLang="en-US" sz="1200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选中申请物品</a:t>
            </a: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-&gt;</a:t>
            </a: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输入数量</a:t>
            </a: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-&gt;</a:t>
            </a: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会将申请发送给审批人（申请人收到消息：通过</a:t>
            </a: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驳回）</a:t>
            </a: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-&gt;</a:t>
            </a: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成员会</a:t>
            </a: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	</a:t>
            </a:r>
            <a:endParaRPr lang="en-US" altLang="zh-CN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</a:t>
            </a: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收到通过</a:t>
            </a: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驳回的通知。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360" y="2165350"/>
            <a:ext cx="1978660" cy="33858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530" y="2165350"/>
            <a:ext cx="2124075" cy="345948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900" y="2165350"/>
            <a:ext cx="2017395" cy="338582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485" y="2165350"/>
            <a:ext cx="2184400" cy="338582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5070" y="2165350"/>
            <a:ext cx="2054225" cy="338645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34365" y="5892800"/>
            <a:ext cx="53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成员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382010" y="5892800"/>
            <a:ext cx="538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成员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37860" y="5892800"/>
            <a:ext cx="716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管理员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043545" y="5892800"/>
            <a:ext cx="716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管理员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814050" y="5892800"/>
            <a:ext cx="538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成员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Entry_1"/>
          <p:cNvSpPr/>
          <p:nvPr>
            <p:custDataLst>
              <p:tags r:id="rId1"/>
            </p:custDataLst>
          </p:nvPr>
        </p:nvSpPr>
        <p:spPr>
          <a:xfrm>
            <a:off x="779682" y="210087"/>
            <a:ext cx="5423730" cy="16137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fontScale="60000"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二、 </a:t>
            </a:r>
            <a:r>
              <a:rPr lang="zh-CN" altLang="en-US" sz="32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办公用品（手机）</a:t>
            </a:r>
            <a:r>
              <a:rPr lang="en-US" altLang="zh-CN" sz="32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用品归还</a:t>
            </a:r>
            <a:endParaRPr lang="zh-CN" altLang="en-US" sz="2000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000" b="1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用品归还（消耗型不用归还）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-&gt;</a:t>
            </a:r>
            <a:r>
              <a:rPr lang="zh-CN" alt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选择物品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-&gt;</a:t>
            </a:r>
            <a:r>
              <a:rPr lang="zh-CN" alt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确认归还（审批人收到消息，不做处理）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&gt;</a:t>
            </a:r>
            <a:r>
              <a:rPr lang="zh-CN" alt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线下归还后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-&gt;</a:t>
            </a:r>
            <a:r>
              <a:rPr lang="zh-CN" alt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审批人才会确认（成员收到物品归还成功通知）</a:t>
            </a:r>
            <a:endParaRPr lang="en-US" altLang="zh-CN" sz="24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385" y="2254250"/>
            <a:ext cx="2091690" cy="32410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40" y="2254250"/>
            <a:ext cx="2165350" cy="31908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995" y="2254250"/>
            <a:ext cx="2069465" cy="3363595"/>
          </a:xfrm>
          <a:prstGeom prst="rect">
            <a:avLst/>
          </a:prstGeom>
        </p:spPr>
      </p:pic>
      <p:sp>
        <p:nvSpPr>
          <p:cNvPr id="2050" name=" 2050"/>
          <p:cNvSpPr/>
          <p:nvPr/>
        </p:nvSpPr>
        <p:spPr bwMode="auto">
          <a:xfrm>
            <a:off x="4785995" y="4723765"/>
            <a:ext cx="1837055" cy="504825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20370" y="5769610"/>
            <a:ext cx="5880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成员 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197860" y="5769610"/>
            <a:ext cx="5880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成员 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407650" y="5769610"/>
            <a:ext cx="5880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成员 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519420" y="5827395"/>
            <a:ext cx="101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管理员 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798435" y="5769610"/>
            <a:ext cx="716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管理员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9470" y="2254250"/>
            <a:ext cx="1997710" cy="336423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8665" y="2254250"/>
            <a:ext cx="2125345" cy="336359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Entry_1"/>
          <p:cNvSpPr/>
          <p:nvPr>
            <p:custDataLst>
              <p:tags r:id="rId1"/>
            </p:custDataLst>
          </p:nvPr>
        </p:nvSpPr>
        <p:spPr>
          <a:xfrm>
            <a:off x="961651" y="198456"/>
            <a:ext cx="4714532" cy="56031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后台使用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MH_Others_1"/>
          <p:cNvSpPr/>
          <p:nvPr>
            <p:custDataLst>
              <p:tags r:id="rId2"/>
            </p:custDataLst>
          </p:nvPr>
        </p:nvSpPr>
        <p:spPr>
          <a:xfrm>
            <a:off x="9818389" y="0"/>
            <a:ext cx="23736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880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车辆管理</a:t>
            </a:r>
            <a:endParaRPr lang="zh-CN" altLang="en-US" sz="88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MH_Others_2"/>
          <p:cNvSpPr/>
          <p:nvPr>
            <p:custDataLst>
              <p:tags r:id="rId3"/>
            </p:custDataLst>
          </p:nvPr>
        </p:nvSpPr>
        <p:spPr>
          <a:xfrm>
            <a:off x="9664700" y="-14513"/>
            <a:ext cx="84048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7150" y="1139190"/>
            <a:ext cx="7374890" cy="3413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一、新增车辆，修改车辆信息，删除车辆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二、设置借用物品的审核人。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 descr="7W}E4@(1PJQLV[W@F1P_Y_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980" y="3512185"/>
            <a:ext cx="7666355" cy="1762125"/>
          </a:xfrm>
          <a:prstGeom prst="rect">
            <a:avLst/>
          </a:prstGeom>
        </p:spPr>
      </p:pic>
      <p:pic>
        <p:nvPicPr>
          <p:cNvPr id="3" name="图片 2" descr="3@D3K_PE64SE6~2_S1Q~_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980" y="1535430"/>
            <a:ext cx="3086100" cy="1194435"/>
          </a:xfrm>
          <a:prstGeom prst="rect">
            <a:avLst/>
          </a:prstGeom>
        </p:spPr>
      </p:pic>
      <p:pic>
        <p:nvPicPr>
          <p:cNvPr id="7" name="图片 6" descr="SGNTAE]L{DWSKNGW8%~XZBJ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3135" y="1805940"/>
            <a:ext cx="2666365" cy="92392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9555" y="59055"/>
            <a:ext cx="7675245" cy="2425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一、车辆管理</a:t>
            </a:r>
            <a:r>
              <a: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（手机）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申请车辆</a:t>
            </a:r>
            <a:endParaRPr lang="zh-CN" altLang="en-US" sz="1200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选中申请车辆</a:t>
            </a: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-&gt;</a:t>
            </a: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输入信息</a:t>
            </a: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-&gt;</a:t>
            </a: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会将申请发送给审批人（申请人收到消息：通过</a:t>
            </a: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驳回）</a:t>
            </a: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-&gt;</a:t>
            </a: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成员会</a:t>
            </a: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	</a:t>
            </a:r>
            <a:endParaRPr lang="en-US" altLang="zh-CN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</a:t>
            </a: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收到通过</a:t>
            </a: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驳回的通知。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25170" y="5892800"/>
            <a:ext cx="53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成员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217545" y="5893435"/>
            <a:ext cx="538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成员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41975" y="5893435"/>
            <a:ext cx="10534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管理员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043545" y="5892800"/>
            <a:ext cx="716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管理员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814050" y="5892800"/>
            <a:ext cx="538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成员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" y="2101850"/>
            <a:ext cx="2089150" cy="37909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890" y="2077085"/>
            <a:ext cx="2129790" cy="37903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570" y="2051685"/>
            <a:ext cx="2319020" cy="3841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350" y="2051685"/>
            <a:ext cx="2326005" cy="38150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2020" y="2077085"/>
            <a:ext cx="2137410" cy="374396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9555" y="59055"/>
            <a:ext cx="7675245" cy="2148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二、车辆管理</a:t>
            </a:r>
            <a:r>
              <a: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（手机）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车辆归还</a:t>
            </a:r>
            <a:endParaRPr lang="zh-CN" altLang="en-US" sz="1200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</a:t>
            </a:r>
            <a:r>
              <a:rPr lang="zh-CN" altLang="en-US" sz="1400" b="1" u="sng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选中归还车辆</a:t>
            </a:r>
            <a:r>
              <a:rPr lang="en-US" altLang="zh-CN" sz="1400" b="1" u="sng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-&gt;</a:t>
            </a:r>
            <a:r>
              <a:rPr lang="zh-CN" altLang="en-US" sz="1400" b="1" u="sng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填写信息确认归还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（审批人收到消息，不做处理）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&gt;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线下归还后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-&gt;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审批人才会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确认</a:t>
            </a: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（成员收到物品归还成功通知）</a:t>
            </a:r>
            <a:endParaRPr lang="en-US" altLang="zh-CN" sz="14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25170" y="5892800"/>
            <a:ext cx="53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成员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217545" y="5893435"/>
            <a:ext cx="538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成员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41975" y="5893435"/>
            <a:ext cx="10534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管理员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043545" y="5892800"/>
            <a:ext cx="716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管理员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538460" y="5892800"/>
            <a:ext cx="538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成员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55" y="1930400"/>
            <a:ext cx="2236470" cy="38773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830" y="1930400"/>
            <a:ext cx="2202180" cy="38779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860" y="1930400"/>
            <a:ext cx="2146300" cy="38773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9945" y="1929130"/>
            <a:ext cx="2209800" cy="38785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6450" y="1929130"/>
            <a:ext cx="2222500" cy="382206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1012161443"/>
  <p:tag name="MH_LIBRARY" val="GRAPHIC"/>
  <p:tag name="MH_ORDER" val="Freeform 1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KSO_WM_UNIT_TYPE" val="a"/>
  <p:tag name="KSO_WM_UNIT_INDEX" val="1"/>
  <p:tag name="KSO_WM_UNIT_ID" val="custom160111_3*a*1"/>
  <p:tag name="KSO_WM_UNIT_CLEAR" val="1"/>
  <p:tag name="KSO_WM_UNIT_LAYERLEVEL" val="1"/>
  <p:tag name="KSO_WM_UNIT_VALUE" val="5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p="http://schemas.openxmlformats.org/presentationml/2006/main">
  <p:tag name="KSO_WM_TEMPLATE_CATEGORY" val="custom"/>
  <p:tag name="KSO_WM_TEMPLATE_INDEX" val="160111"/>
  <p:tag name="KSO_WM_TAG_VERSION" val="1.0"/>
  <p:tag name="KSO_WM_SLIDE_ID" val="custom160111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52*153"/>
  <p:tag name="KSO_WM_SLIDE_SIZE" val="856*343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1"/>
  <p:tag name="KSO_WM_UNIT_TYPE" val="l_h_f"/>
  <p:tag name="KSO_WM_UNIT_INDEX" val="1_1_1"/>
  <p:tag name="KSO_WM_UNIT_ID" val="custom160111_6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OTHERS"/>
  <p:tag name="ID" val="547132"/>
  <p:tag name="KSO_WM_UNIT_TYPE" val="a"/>
  <p:tag name="KSO_WM_UNIT_INDEX" val="1"/>
  <p:tag name="KSO_WM_UNIT_ID" val="custom160111_6*a*1"/>
  <p:tag name="KSO_WM_UNIT_CLEAR" val="1"/>
  <p:tag name="KSO_WM_UNIT_LAYERLEVEL" val="1"/>
  <p:tag name="KSO_WM_UNIT_ISCONTENTSTITLE" val="1"/>
  <p:tag name="KSO_WM_UNIT_VALUE" val="10"/>
  <p:tag name="KSO_WM_UNIT_HIGHLIGHT" val="0"/>
  <p:tag name="KSO_WM_UNIT_COMPATIBLE" val="0"/>
  <p:tag name="KSO_WM_UNIT_PRESET_TEXT" val="目&#13;录"/>
</p:tagLst>
</file>

<file path=ppt/tags/tag14.xml><?xml version="1.0" encoding="utf-8"?>
<p:tagLst xmlns:p="http://schemas.openxmlformats.org/presentationml/2006/main">
  <p:tag name="MH" val="20151012161224"/>
  <p:tag name="MH_LIBRARY" val="CONTENTS"/>
  <p:tag name="MH_TYPE" val="OTHERS"/>
  <p:tag name="ID" val="547132"/>
  <p:tag name="KSO_WM_TAG_VERSION" val="1.0"/>
  <p:tag name="KSO_WM_BEAUTIFY_FLAG" val="#wm#"/>
  <p:tag name="KSO_WM_UNIT_TYPE" val="i"/>
  <p:tag name="KSO_WM_UNIT_ID" val="custom160111_6*i*3"/>
  <p:tag name="KSO_WM_TEMPLATE_CATEGORY" val="custom"/>
  <p:tag name="KSO_WM_TEMPLATE_INDEX" val="160111"/>
</p:tagLst>
</file>

<file path=ppt/tags/tag15.xml><?xml version="1.0" encoding="utf-8"?>
<p:tagLst xmlns:p="http://schemas.openxmlformats.org/presentationml/2006/main">
  <p:tag name="MH" val="20151012161224"/>
  <p:tag name="MH_LIBRARY" val="CONTENTS"/>
  <p:tag name="MH_AUTOCOLOR" val="TRUE"/>
  <p:tag name="MH_TYPE" val="CONTENTS"/>
  <p:tag name="ID" val="547132"/>
  <p:tag name="KSO_WM_TEMPLATE_CATEGORY" val="custom"/>
  <p:tag name="KSO_WM_TEMPLATE_INDEX" val="160111"/>
  <p:tag name="KSO_WM_SLIDE_ID" val="custom160111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16.xml><?xml version="1.0" encoding="utf-8"?>
<p:tagLst xmlns:p="http://schemas.openxmlformats.org/presentationml/2006/main">
  <p:tag name="MH" val="20151012161224"/>
  <p:tag name="MH_LIBRARY" val="CONTENTS"/>
  <p:tag name="MH_AUTOCOLOR" val="TRUE"/>
  <p:tag name="MH_TYPE" val="CONTENTS"/>
  <p:tag name="ID" val="547132"/>
  <p:tag name="KSO_WM_TEMPLATE_CATEGORY" val="custom"/>
  <p:tag name="KSO_WM_TEMPLATE_INDEX" val="160111"/>
  <p:tag name="KSO_WM_SLIDE_ID" val="custom160111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1"/>
  <p:tag name="KSO_WM_UNIT_TYPE" val="l_h_f"/>
  <p:tag name="KSO_WM_UNIT_INDEX" val="1_1_1"/>
  <p:tag name="KSO_WM_UNIT_ID" val="custom160111_8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8.xml><?xml version="1.0" encoding="utf-8"?>
<p:tagLst xmlns:p="http://schemas.openxmlformats.org/presentationml/2006/main">
  <p:tag name="MH" val="20151012161224"/>
  <p:tag name="MH_LIBRARY" val="CONTENTS"/>
  <p:tag name="MH_AUTOCOLOR" val="TRUE"/>
  <p:tag name="MH_TYPE" val="CONTENTS"/>
  <p:tag name="ID" val="547132"/>
  <p:tag name="KSO_WM_TEMPLATE_CATEGORY" val="custom"/>
  <p:tag name="KSO_WM_TEMPLATE_INDEX" val="160111"/>
  <p:tag name="KSO_WM_SLIDE_ID" val="custom160111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1"/>
  <p:tag name="KSO_WM_UNIT_TYPE" val="l_h_f"/>
  <p:tag name="KSO_WM_UNIT_INDEX" val="1_1_1"/>
  <p:tag name="KSO_WM_UNIT_ID" val="custom160111_6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.xml><?xml version="1.0" encoding="utf-8"?>
<p:tagLst xmlns:p="http://schemas.openxmlformats.org/presentationml/2006/main">
  <p:tag name="MH" val="20151012161443"/>
  <p:tag name="MH_LIBRARY" val="GRAPHIC"/>
  <p:tag name="MH_ORDER" val="Rectangle 3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OTHERS"/>
  <p:tag name="ID" val="547132"/>
  <p:tag name="KSO_WM_UNIT_TYPE" val="a"/>
  <p:tag name="KSO_WM_UNIT_INDEX" val="1"/>
  <p:tag name="KSO_WM_UNIT_ID" val="custom160111_6*a*1"/>
  <p:tag name="KSO_WM_UNIT_CLEAR" val="1"/>
  <p:tag name="KSO_WM_UNIT_LAYERLEVEL" val="1"/>
  <p:tag name="KSO_WM_UNIT_ISCONTENTSTITLE" val="1"/>
  <p:tag name="KSO_WM_UNIT_VALUE" val="10"/>
  <p:tag name="KSO_WM_UNIT_HIGHLIGHT" val="0"/>
  <p:tag name="KSO_WM_UNIT_COMPATIBLE" val="0"/>
  <p:tag name="KSO_WM_UNIT_PRESET_TEXT" val="目&#13;录"/>
</p:tagLst>
</file>

<file path=ppt/tags/tag21.xml><?xml version="1.0" encoding="utf-8"?>
<p:tagLst xmlns:p="http://schemas.openxmlformats.org/presentationml/2006/main">
  <p:tag name="MH" val="20151012161224"/>
  <p:tag name="MH_LIBRARY" val="CONTENTS"/>
  <p:tag name="MH_TYPE" val="OTHERS"/>
  <p:tag name="ID" val="547132"/>
  <p:tag name="KSO_WM_TAG_VERSION" val="1.0"/>
  <p:tag name="KSO_WM_BEAUTIFY_FLAG" val="#wm#"/>
  <p:tag name="KSO_WM_UNIT_TYPE" val="i"/>
  <p:tag name="KSO_WM_UNIT_ID" val="custom160111_6*i*3"/>
  <p:tag name="KSO_WM_TEMPLATE_CATEGORY" val="custom"/>
  <p:tag name="KSO_WM_TEMPLATE_INDEX" val="160111"/>
</p:tagLst>
</file>

<file path=ppt/tags/tag22.xml><?xml version="1.0" encoding="utf-8"?>
<p:tagLst xmlns:p="http://schemas.openxmlformats.org/presentationml/2006/main">
  <p:tag name="MH" val="20151012161224"/>
  <p:tag name="MH_LIBRARY" val="CONTENTS"/>
  <p:tag name="MH_AUTOCOLOR" val="TRUE"/>
  <p:tag name="MH_TYPE" val="CONTENTS"/>
  <p:tag name="ID" val="547132"/>
  <p:tag name="KSO_WM_TEMPLATE_CATEGORY" val="custom"/>
  <p:tag name="KSO_WM_TEMPLATE_INDEX" val="160111"/>
  <p:tag name="KSO_WM_SLIDE_ID" val="custom160111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23.xml><?xml version="1.0" encoding="utf-8"?>
<p:tagLst xmlns:p="http://schemas.openxmlformats.org/presentationml/2006/main">
  <p:tag name="MH" val="20151012161224"/>
  <p:tag name="MH_LIBRARY" val="CONTENTS"/>
  <p:tag name="MH_AUTOCOLOR" val="TRUE"/>
  <p:tag name="MH_TYPE" val="CONTENTS"/>
  <p:tag name="ID" val="547132"/>
  <p:tag name="KSO_WM_TEMPLATE_CATEGORY" val="custom"/>
  <p:tag name="KSO_WM_TEMPLATE_INDEX" val="160111"/>
  <p:tag name="KSO_WM_SLIDE_ID" val="custom160111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24.xml><?xml version="1.0" encoding="utf-8"?>
<p:tagLst xmlns:p="http://schemas.openxmlformats.org/presentationml/2006/main">
  <p:tag name="MH" val="20151012161224"/>
  <p:tag name="MH_LIBRARY" val="CONTENTS"/>
  <p:tag name="MH_AUTOCOLOR" val="TRUE"/>
  <p:tag name="MH_TYPE" val="CONTENTS"/>
  <p:tag name="ID" val="547132"/>
  <p:tag name="KSO_WM_TEMPLATE_CATEGORY" val="custom"/>
  <p:tag name="KSO_WM_TEMPLATE_INDEX" val="160111"/>
  <p:tag name="KSO_WM_SLIDE_ID" val="custom160111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1"/>
  <p:tag name="KSO_WM_UNIT_TYPE" val="l_h_f"/>
  <p:tag name="KSO_WM_UNIT_INDEX" val="1_1_1"/>
  <p:tag name="KSO_WM_UNIT_ID" val="custom160111_6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OTHERS"/>
  <p:tag name="ID" val="547132"/>
  <p:tag name="KSO_WM_UNIT_TYPE" val="a"/>
  <p:tag name="KSO_WM_UNIT_INDEX" val="1"/>
  <p:tag name="KSO_WM_UNIT_ID" val="custom160111_6*a*1"/>
  <p:tag name="KSO_WM_UNIT_CLEAR" val="1"/>
  <p:tag name="KSO_WM_UNIT_LAYERLEVEL" val="1"/>
  <p:tag name="KSO_WM_UNIT_ISCONTENTSTITLE" val="1"/>
  <p:tag name="KSO_WM_UNIT_VALUE" val="10"/>
  <p:tag name="KSO_WM_UNIT_HIGHLIGHT" val="0"/>
  <p:tag name="KSO_WM_UNIT_COMPATIBLE" val="0"/>
  <p:tag name="KSO_WM_UNIT_PRESET_TEXT" val="目&#13;录"/>
</p:tagLst>
</file>

<file path=ppt/tags/tag27.xml><?xml version="1.0" encoding="utf-8"?>
<p:tagLst xmlns:p="http://schemas.openxmlformats.org/presentationml/2006/main">
  <p:tag name="MH" val="20151012161224"/>
  <p:tag name="MH_LIBRARY" val="CONTENTS"/>
  <p:tag name="MH_TYPE" val="OTHERS"/>
  <p:tag name="ID" val="547132"/>
  <p:tag name="KSO_WM_TAG_VERSION" val="1.0"/>
  <p:tag name="KSO_WM_BEAUTIFY_FLAG" val="#wm#"/>
  <p:tag name="KSO_WM_UNIT_TYPE" val="i"/>
  <p:tag name="KSO_WM_UNIT_ID" val="custom160111_6*i*3"/>
  <p:tag name="KSO_WM_TEMPLATE_CATEGORY" val="custom"/>
  <p:tag name="KSO_WM_TEMPLATE_INDEX" val="160111"/>
</p:tagLst>
</file>

<file path=ppt/tags/tag28.xml><?xml version="1.0" encoding="utf-8"?>
<p:tagLst xmlns:p="http://schemas.openxmlformats.org/presentationml/2006/main">
  <p:tag name="MH" val="20151012161224"/>
  <p:tag name="MH_LIBRARY" val="CONTENTS"/>
  <p:tag name="MH_AUTOCOLOR" val="TRUE"/>
  <p:tag name="MH_TYPE" val="CONTENTS"/>
  <p:tag name="ID" val="547132"/>
  <p:tag name="KSO_WM_TEMPLATE_CATEGORY" val="custom"/>
  <p:tag name="KSO_WM_TEMPLATE_INDEX" val="160111"/>
  <p:tag name="KSO_WM_SLIDE_ID" val="custom160111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29.xml><?xml version="1.0" encoding="utf-8"?>
<p:tagLst xmlns:p="http://schemas.openxmlformats.org/presentationml/2006/main">
  <p:tag name="MH" val="20151012161224"/>
  <p:tag name="MH_LIBRARY" val="CONTENTS"/>
  <p:tag name="MH_AUTOCOLOR" val="TRUE"/>
  <p:tag name="MH_TYPE" val="CONTENTS"/>
  <p:tag name="ID" val="547132"/>
  <p:tag name="KSO_WM_TEMPLATE_CATEGORY" val="custom"/>
  <p:tag name="KSO_WM_TEMPLATE_INDEX" val="160111"/>
  <p:tag name="KSO_WM_SLIDE_ID" val="custom160111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3.xml><?xml version="1.0" encoding="utf-8"?>
<p:tagLst xmlns:p="http://schemas.openxmlformats.org/presentationml/2006/main">
  <p:tag name="MH" val="20151012161443"/>
  <p:tag name="MH_LIBRARY" val="GRAPHIC"/>
  <p:tag name="MH_ORDER" val="矩形 5"/>
</p:tagLst>
</file>

<file path=ppt/tags/tag30.xml><?xml version="1.0" encoding="utf-8"?>
<p:tagLst xmlns:p="http://schemas.openxmlformats.org/presentationml/2006/main">
  <p:tag name="MH" val="20151012161224"/>
  <p:tag name="MH_LIBRARY" val="CONTENTS"/>
  <p:tag name="MH_AUTOCOLOR" val="TRUE"/>
  <p:tag name="MH_TYPE" val="CONTENTS"/>
  <p:tag name="ID" val="547132"/>
  <p:tag name="KSO_WM_TEMPLATE_CATEGORY" val="custom"/>
  <p:tag name="KSO_WM_TEMPLATE_INDEX" val="160111"/>
  <p:tag name="KSO_WM_SLIDE_ID" val="custom160111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1"/>
  <p:tag name="KSO_WM_UNIT_TYPE" val="l_h_f"/>
  <p:tag name="KSO_WM_UNIT_INDEX" val="1_1_1"/>
  <p:tag name="KSO_WM_UNIT_ID" val="custom160111_6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OTHERS"/>
  <p:tag name="ID" val="547132"/>
  <p:tag name="KSO_WM_UNIT_TYPE" val="a"/>
  <p:tag name="KSO_WM_UNIT_INDEX" val="1"/>
  <p:tag name="KSO_WM_UNIT_ID" val="custom160111_6*a*1"/>
  <p:tag name="KSO_WM_UNIT_CLEAR" val="1"/>
  <p:tag name="KSO_WM_UNIT_LAYERLEVEL" val="1"/>
  <p:tag name="KSO_WM_UNIT_ISCONTENTSTITLE" val="1"/>
  <p:tag name="KSO_WM_UNIT_VALUE" val="10"/>
  <p:tag name="KSO_WM_UNIT_HIGHLIGHT" val="0"/>
  <p:tag name="KSO_WM_UNIT_COMPATIBLE" val="0"/>
  <p:tag name="KSO_WM_UNIT_PRESET_TEXT" val="目&#13;录"/>
</p:tagLst>
</file>

<file path=ppt/tags/tag33.xml><?xml version="1.0" encoding="utf-8"?>
<p:tagLst xmlns:p="http://schemas.openxmlformats.org/presentationml/2006/main">
  <p:tag name="MH" val="20151012161224"/>
  <p:tag name="MH_LIBRARY" val="CONTENTS"/>
  <p:tag name="MH_TYPE" val="OTHERS"/>
  <p:tag name="ID" val="547132"/>
  <p:tag name="KSO_WM_TAG_VERSION" val="1.0"/>
  <p:tag name="KSO_WM_BEAUTIFY_FLAG" val="#wm#"/>
  <p:tag name="KSO_WM_UNIT_TYPE" val="i"/>
  <p:tag name="KSO_WM_UNIT_ID" val="custom160111_6*i*3"/>
  <p:tag name="KSO_WM_TEMPLATE_CATEGORY" val="custom"/>
  <p:tag name="KSO_WM_TEMPLATE_INDEX" val="160111"/>
</p:tagLst>
</file>

<file path=ppt/tags/tag34.xml><?xml version="1.0" encoding="utf-8"?>
<p:tagLst xmlns:p="http://schemas.openxmlformats.org/presentationml/2006/main">
  <p:tag name="MH" val="20151012161224"/>
  <p:tag name="MH_LIBRARY" val="CONTENTS"/>
  <p:tag name="MH_AUTOCOLOR" val="TRUE"/>
  <p:tag name="MH_TYPE" val="CONTENTS"/>
  <p:tag name="ID" val="547132"/>
  <p:tag name="KSO_WM_TEMPLATE_CATEGORY" val="custom"/>
  <p:tag name="KSO_WM_TEMPLATE_INDEX" val="160111"/>
  <p:tag name="KSO_WM_SLIDE_ID" val="custom160111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35.xml><?xml version="1.0" encoding="utf-8"?>
<p:tagLst xmlns:p="http://schemas.openxmlformats.org/presentationml/2006/main">
  <p:tag name="MH" val="20151012161224"/>
  <p:tag name="MH_LIBRARY" val="CONTENTS"/>
  <p:tag name="MH_AUTOCOLOR" val="TRUE"/>
  <p:tag name="MH_TYPE" val="CONTENTS"/>
  <p:tag name="ID" val="547132"/>
  <p:tag name="KSO_WM_TEMPLATE_CATEGORY" val="custom"/>
  <p:tag name="KSO_WM_TEMPLATE_INDEX" val="160111"/>
  <p:tag name="KSO_WM_SLIDE_ID" val="custom160111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36.xml><?xml version="1.0" encoding="utf-8"?>
<p:tagLst xmlns:p="http://schemas.openxmlformats.org/presentationml/2006/main">
  <p:tag name="MH" val="20151012161224"/>
  <p:tag name="MH_LIBRARY" val="CONTENTS"/>
  <p:tag name="MH_AUTOCOLOR" val="TRUE"/>
  <p:tag name="MH_TYPE" val="CONTENTS"/>
  <p:tag name="ID" val="547132"/>
  <p:tag name="KSO_WM_TEMPLATE_CATEGORY" val="custom"/>
  <p:tag name="KSO_WM_TEMPLATE_INDEX" val="160111"/>
  <p:tag name="KSO_WM_SLIDE_ID" val="custom160111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1"/>
  <p:tag name="KSO_WM_UNIT_TYPE" val="l_h_f"/>
  <p:tag name="KSO_WM_UNIT_INDEX" val="1_1_1"/>
  <p:tag name="KSO_WM_UNIT_ID" val="custom160111_6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OTHERS"/>
  <p:tag name="ID" val="547132"/>
  <p:tag name="KSO_WM_UNIT_TYPE" val="a"/>
  <p:tag name="KSO_WM_UNIT_INDEX" val="1"/>
  <p:tag name="KSO_WM_UNIT_ID" val="custom160111_6*a*1"/>
  <p:tag name="KSO_WM_UNIT_CLEAR" val="1"/>
  <p:tag name="KSO_WM_UNIT_LAYERLEVEL" val="1"/>
  <p:tag name="KSO_WM_UNIT_ISCONTENTSTITLE" val="1"/>
  <p:tag name="KSO_WM_UNIT_VALUE" val="10"/>
  <p:tag name="KSO_WM_UNIT_HIGHLIGHT" val="0"/>
  <p:tag name="KSO_WM_UNIT_COMPATIBLE" val="0"/>
  <p:tag name="KSO_WM_UNIT_PRESET_TEXT" val="目&#13;录"/>
</p:tagLst>
</file>

<file path=ppt/tags/tag39.xml><?xml version="1.0" encoding="utf-8"?>
<p:tagLst xmlns:p="http://schemas.openxmlformats.org/presentationml/2006/main">
  <p:tag name="MH" val="20151012161224"/>
  <p:tag name="MH_LIBRARY" val="CONTENTS"/>
  <p:tag name="MH_TYPE" val="OTHERS"/>
  <p:tag name="ID" val="547132"/>
  <p:tag name="KSO_WM_TAG_VERSION" val="1.0"/>
  <p:tag name="KSO_WM_BEAUTIFY_FLAG" val="#wm#"/>
  <p:tag name="KSO_WM_UNIT_TYPE" val="i"/>
  <p:tag name="KSO_WM_UNIT_ID" val="custom160111_6*i*3"/>
  <p:tag name="KSO_WM_TEMPLATE_CATEGORY" val="custom"/>
  <p:tag name="KSO_WM_TEMPLATE_INDEX" val="16011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KSO_WM_UNIT_TYPE" val="a"/>
  <p:tag name="KSO_WM_UNIT_INDEX" val="1"/>
  <p:tag name="KSO_WM_UNIT_ID" val="custom160111_1*a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MH" val="20151012161224"/>
  <p:tag name="MH_LIBRARY" val="CONTENTS"/>
  <p:tag name="MH_AUTOCOLOR" val="TRUE"/>
  <p:tag name="MH_TYPE" val="CONTENTS"/>
  <p:tag name="ID" val="547132"/>
  <p:tag name="KSO_WM_TEMPLATE_CATEGORY" val="custom"/>
  <p:tag name="KSO_WM_TEMPLATE_INDEX" val="160111"/>
  <p:tag name="KSO_WM_SLIDE_ID" val="custom160111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41.xml><?xml version="1.0" encoding="utf-8"?>
<p:tagLst xmlns:p="http://schemas.openxmlformats.org/presentationml/2006/main">
  <p:tag name="MH" val="20151012161224"/>
  <p:tag name="MH_LIBRARY" val="CONTENTS"/>
  <p:tag name="MH_AUTOCOLOR" val="TRUE"/>
  <p:tag name="MH_TYPE" val="CONTENTS"/>
  <p:tag name="ID" val="547132"/>
  <p:tag name="KSO_WM_TEMPLATE_CATEGORY" val="custom"/>
  <p:tag name="KSO_WM_TEMPLATE_INDEX" val="160111"/>
  <p:tag name="KSO_WM_SLIDE_ID" val="custom160111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42.xml><?xml version="1.0" encoding="utf-8"?>
<p:tagLst xmlns:p="http://schemas.openxmlformats.org/presentationml/2006/main">
  <p:tag name="MH" val="20151012161224"/>
  <p:tag name="MH_LIBRARY" val="CONTENTS"/>
  <p:tag name="MH_AUTOCOLOR" val="TRUE"/>
  <p:tag name="MH_TYPE" val="CONTENTS"/>
  <p:tag name="ID" val="547132"/>
  <p:tag name="KSO_WM_TEMPLATE_CATEGORY" val="custom"/>
  <p:tag name="KSO_WM_TEMPLATE_INDEX" val="160111"/>
  <p:tag name="KSO_WM_SLIDE_ID" val="custom160111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1"/>
  <p:tag name="KSO_WM_UNIT_TYPE" val="l_h_f"/>
  <p:tag name="KSO_WM_UNIT_INDEX" val="1_1_1"/>
  <p:tag name="KSO_WM_UNIT_ID" val="custom160111_6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OTHERS"/>
  <p:tag name="ID" val="547132"/>
  <p:tag name="KSO_WM_UNIT_TYPE" val="a"/>
  <p:tag name="KSO_WM_UNIT_INDEX" val="1"/>
  <p:tag name="KSO_WM_UNIT_ID" val="custom160111_6*a*1"/>
  <p:tag name="KSO_WM_UNIT_CLEAR" val="1"/>
  <p:tag name="KSO_WM_UNIT_LAYERLEVEL" val="1"/>
  <p:tag name="KSO_WM_UNIT_ISCONTENTSTITLE" val="1"/>
  <p:tag name="KSO_WM_UNIT_VALUE" val="10"/>
  <p:tag name="KSO_WM_UNIT_HIGHLIGHT" val="0"/>
  <p:tag name="KSO_WM_UNIT_COMPATIBLE" val="0"/>
  <p:tag name="KSO_WM_UNIT_PRESET_TEXT" val="目&#13;录"/>
</p:tagLst>
</file>

<file path=ppt/tags/tag45.xml><?xml version="1.0" encoding="utf-8"?>
<p:tagLst xmlns:p="http://schemas.openxmlformats.org/presentationml/2006/main">
  <p:tag name="MH" val="20151012161224"/>
  <p:tag name="MH_LIBRARY" val="CONTENTS"/>
  <p:tag name="MH_TYPE" val="OTHERS"/>
  <p:tag name="ID" val="547132"/>
  <p:tag name="KSO_WM_TAG_VERSION" val="1.0"/>
  <p:tag name="KSO_WM_BEAUTIFY_FLAG" val="#wm#"/>
  <p:tag name="KSO_WM_UNIT_TYPE" val="i"/>
  <p:tag name="KSO_WM_UNIT_ID" val="custom160111_6*i*3"/>
  <p:tag name="KSO_WM_TEMPLATE_CATEGORY" val="custom"/>
  <p:tag name="KSO_WM_TEMPLATE_INDEX" val="160111"/>
</p:tagLst>
</file>

<file path=ppt/tags/tag46.xml><?xml version="1.0" encoding="utf-8"?>
<p:tagLst xmlns:p="http://schemas.openxmlformats.org/presentationml/2006/main">
  <p:tag name="MH" val="20151012161224"/>
  <p:tag name="MH_LIBRARY" val="CONTENTS"/>
  <p:tag name="MH_AUTOCOLOR" val="TRUE"/>
  <p:tag name="MH_TYPE" val="CONTENTS"/>
  <p:tag name="ID" val="547132"/>
  <p:tag name="KSO_WM_TEMPLATE_CATEGORY" val="custom"/>
  <p:tag name="KSO_WM_TEMPLATE_INDEX" val="160111"/>
  <p:tag name="KSO_WM_SLIDE_ID" val="custom160111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1"/>
  <p:tag name="KSO_WM_UNIT_TYPE" val="l_h_f"/>
  <p:tag name="KSO_WM_UNIT_INDEX" val="1_1_1"/>
  <p:tag name="KSO_WM_UNIT_ID" val="custom160111_6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OTHERS"/>
  <p:tag name="ID" val="547132"/>
  <p:tag name="KSO_WM_UNIT_TYPE" val="a"/>
  <p:tag name="KSO_WM_UNIT_INDEX" val="1"/>
  <p:tag name="KSO_WM_UNIT_ID" val="custom160111_6*a*1"/>
  <p:tag name="KSO_WM_UNIT_CLEAR" val="1"/>
  <p:tag name="KSO_WM_UNIT_LAYERLEVEL" val="1"/>
  <p:tag name="KSO_WM_UNIT_ISCONTENTSTITLE" val="1"/>
  <p:tag name="KSO_WM_UNIT_VALUE" val="10"/>
  <p:tag name="KSO_WM_UNIT_HIGHLIGHT" val="0"/>
  <p:tag name="KSO_WM_UNIT_COMPATIBLE" val="0"/>
  <p:tag name="KSO_WM_UNIT_PRESET_TEXT" val="目&#13;录"/>
</p:tagLst>
</file>

<file path=ppt/tags/tag49.xml><?xml version="1.0" encoding="utf-8"?>
<p:tagLst xmlns:p="http://schemas.openxmlformats.org/presentationml/2006/main">
  <p:tag name="MH" val="20151012161224"/>
  <p:tag name="MH_LIBRARY" val="CONTENTS"/>
  <p:tag name="MH_TYPE" val="OTHERS"/>
  <p:tag name="ID" val="547132"/>
  <p:tag name="KSO_WM_TAG_VERSION" val="1.0"/>
  <p:tag name="KSO_WM_BEAUTIFY_FLAG" val="#wm#"/>
  <p:tag name="KSO_WM_UNIT_TYPE" val="i"/>
  <p:tag name="KSO_WM_UNIT_ID" val="custom160111_6*i*3"/>
  <p:tag name="KSO_WM_TEMPLATE_CATEGORY" val="custom"/>
  <p:tag name="KSO_WM_TEMPLATE_INDEX" val="16011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KSO_WM_UNIT_TYPE" val="b"/>
  <p:tag name="KSO_WM_UNIT_INDEX" val="1"/>
  <p:tag name="KSO_WM_UNIT_ID" val="custom160111_1*b*1"/>
  <p:tag name="KSO_WM_UNIT_CLEAR" val="1"/>
  <p:tag name="KSO_WM_UNIT_LAYERLEVEL" val="1"/>
  <p:tag name="KSO_WM_UNIT_VALUE" val="8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p="http://schemas.openxmlformats.org/presentationml/2006/main">
  <p:tag name="MH" val="20151012161224"/>
  <p:tag name="MH_LIBRARY" val="CONTENTS"/>
  <p:tag name="MH_AUTOCOLOR" val="TRUE"/>
  <p:tag name="MH_TYPE" val="CONTENTS"/>
  <p:tag name="ID" val="547132"/>
  <p:tag name="KSO_WM_TEMPLATE_CATEGORY" val="custom"/>
  <p:tag name="KSO_WM_TEMPLATE_INDEX" val="160111"/>
  <p:tag name="KSO_WM_SLIDE_ID" val="custom160111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51.xml><?xml version="1.0" encoding="utf-8"?>
<p:tagLst xmlns:p="http://schemas.openxmlformats.org/presentationml/2006/main">
  <p:tag name="MH" val="20151012161224"/>
  <p:tag name="MH_LIBRARY" val="CONTENTS"/>
  <p:tag name="MH_AUTOCOLOR" val="TRUE"/>
  <p:tag name="MH_TYPE" val="CONTENTS"/>
  <p:tag name="ID" val="547132"/>
  <p:tag name="KSO_WM_TEMPLATE_CATEGORY" val="custom"/>
  <p:tag name="KSO_WM_TEMPLATE_INDEX" val="160111"/>
  <p:tag name="KSO_WM_SLIDE_ID" val="custom160111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1"/>
  <p:tag name="KSO_WM_UNIT_TYPE" val="l_h_f"/>
  <p:tag name="KSO_WM_UNIT_INDEX" val="1_1_1"/>
  <p:tag name="KSO_WM_UNIT_ID" val="custom160111_6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OTHERS"/>
  <p:tag name="ID" val="547132"/>
  <p:tag name="KSO_WM_UNIT_TYPE" val="a"/>
  <p:tag name="KSO_WM_UNIT_INDEX" val="1"/>
  <p:tag name="KSO_WM_UNIT_ID" val="custom160111_6*a*1"/>
  <p:tag name="KSO_WM_UNIT_CLEAR" val="1"/>
  <p:tag name="KSO_WM_UNIT_LAYERLEVEL" val="1"/>
  <p:tag name="KSO_WM_UNIT_ISCONTENTSTITLE" val="1"/>
  <p:tag name="KSO_WM_UNIT_VALUE" val="10"/>
  <p:tag name="KSO_WM_UNIT_HIGHLIGHT" val="0"/>
  <p:tag name="KSO_WM_UNIT_COMPATIBLE" val="0"/>
  <p:tag name="KSO_WM_UNIT_PRESET_TEXT" val="目&#13;录"/>
</p:tagLst>
</file>

<file path=ppt/tags/tag54.xml><?xml version="1.0" encoding="utf-8"?>
<p:tagLst xmlns:p="http://schemas.openxmlformats.org/presentationml/2006/main">
  <p:tag name="MH" val="20151012161224"/>
  <p:tag name="MH_LIBRARY" val="CONTENTS"/>
  <p:tag name="MH_TYPE" val="OTHERS"/>
  <p:tag name="ID" val="547132"/>
  <p:tag name="KSO_WM_TAG_VERSION" val="1.0"/>
  <p:tag name="KSO_WM_BEAUTIFY_FLAG" val="#wm#"/>
  <p:tag name="KSO_WM_UNIT_TYPE" val="i"/>
  <p:tag name="KSO_WM_UNIT_ID" val="custom160111_6*i*3"/>
  <p:tag name="KSO_WM_TEMPLATE_CATEGORY" val="custom"/>
  <p:tag name="KSO_WM_TEMPLATE_INDEX" val="160111"/>
</p:tagLst>
</file>

<file path=ppt/tags/tag55.xml><?xml version="1.0" encoding="utf-8"?>
<p:tagLst xmlns:p="http://schemas.openxmlformats.org/presentationml/2006/main">
  <p:tag name="MH" val="20151012161224"/>
  <p:tag name="MH_LIBRARY" val="CONTENTS"/>
  <p:tag name="MH_AUTOCOLOR" val="TRUE"/>
  <p:tag name="MH_TYPE" val="CONTENTS"/>
  <p:tag name="ID" val="547132"/>
  <p:tag name="KSO_WM_TEMPLATE_CATEGORY" val="custom"/>
  <p:tag name="KSO_WM_TEMPLATE_INDEX" val="160111"/>
  <p:tag name="KSO_WM_SLIDE_ID" val="custom160111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56.xml><?xml version="1.0" encoding="utf-8"?>
<p:tagLst xmlns:p="http://schemas.openxmlformats.org/presentationml/2006/main">
  <p:tag name="MH" val="20151012161224"/>
  <p:tag name="MH_LIBRARY" val="CONTENTS"/>
  <p:tag name="MH_AUTOCOLOR" val="TRUE"/>
  <p:tag name="MH_TYPE" val="CONTENTS"/>
  <p:tag name="ID" val="547132"/>
  <p:tag name="KSO_WM_TEMPLATE_CATEGORY" val="custom"/>
  <p:tag name="KSO_WM_TEMPLATE_INDEX" val="160111"/>
  <p:tag name="KSO_WM_SLIDE_ID" val="custom160111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57.xml><?xml version="1.0" encoding="utf-8"?>
<p:tagLst xmlns:p="http://schemas.openxmlformats.org/presentationml/2006/main">
  <p:tag name="MH" val="20151012161224"/>
  <p:tag name="MH_LIBRARY" val="CONTENTS"/>
  <p:tag name="MH_AUTOCOLOR" val="TRUE"/>
  <p:tag name="MH_TYPE" val="CONTENTS"/>
  <p:tag name="ID" val="547132"/>
  <p:tag name="KSO_WM_TEMPLATE_CATEGORY" val="custom"/>
  <p:tag name="KSO_WM_TEMPLATE_INDEX" val="160111"/>
  <p:tag name="KSO_WM_SLIDE_ID" val="custom160111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58.xml><?xml version="1.0" encoding="utf-8"?>
<p:tagLst xmlns:p="http://schemas.openxmlformats.org/presentationml/2006/main">
  <p:tag name="MH" val="20151012163827"/>
  <p:tag name="MH_LIBRARY" val="GRAPHIC"/>
  <p:tag name="MH_ORDER" val="Freeform 6"/>
  <p:tag name="KSO_WM_UNIT_INDEX" val="1"/>
  <p:tag name="KSO_WM_UNIT_CLEAR" val="1"/>
  <p:tag name="KSO_WM_UNIT_LAYERLEVEL" val="1"/>
  <p:tag name="KSO_WM_UNIT_VALUE" val="360"/>
  <p:tag name="KSO_WM_UNIT_ISCONTENTSTITLE" val="0"/>
  <p:tag name="KSO_WM_UNIT_HIGHLIGHT" val="0"/>
  <p:tag name="KSO_WM_UNIT_COMPATIBLE" val="0"/>
  <p:tag name="KSO_WM_TAG_VERSION" val="1.0"/>
  <p:tag name="KSO_WM_BEAUTIFY_FLAG" val="#wm#"/>
  <p:tag name="KSO_WM_UNIT_TYPE" val="i"/>
  <p:tag name="KSO_WM_UNIT_ID" val="custom160111_29*i*0"/>
  <p:tag name="KSO_WM_TEMPLATE_CATEGORY" val="custom"/>
  <p:tag name="KSO_WM_TEMPLATE_INDEX" val="160111"/>
</p:tagLst>
</file>

<file path=ppt/tags/tag59.xml><?xml version="1.0" encoding="utf-8"?>
<p:tagLst xmlns:p="http://schemas.openxmlformats.org/presentationml/2006/main">
  <p:tag name="MH" val="20151012163827"/>
  <p:tag name="MH_LIBRARY" val="GRAPHIC"/>
  <p:tag name="KSO_WM_TEMPLATE_CATEGORY" val="custom"/>
  <p:tag name="KSO_WM_TEMPLATE_INDEX" val="160111"/>
  <p:tag name="KSO_WM_SLIDE_ID" val="custom160111_29"/>
  <p:tag name="KSO_WM_SLIDE_INDEX" val="29"/>
  <p:tag name="KSO_WM_SLIDE_ITEM_CNT" val="0"/>
  <p:tag name="KSO_WM_SLIDE_TYPE" val="endPage"/>
  <p:tag name="KSO_WM_BEAUTIFY_FLAG" val="#wm#"/>
  <p:tag name="KSO_WM_TAG_VERSION" val="1.0"/>
</p:tagLst>
</file>

<file path=ppt/tags/tag6.xml><?xml version="1.0" encoding="utf-8"?>
<p:tagLst xmlns:p="http://schemas.openxmlformats.org/presentationml/2006/main">
  <p:tag name="KSO_WM_TEMPLATE_THUMBS_INDEX" val="1、6、8、11、20、23、24、25"/>
  <p:tag name="KSO_WM_TEMPLATE_CATEGORY" val="custom"/>
  <p:tag name="KSO_WM_TEMPLATE_INDEX" val="160111"/>
  <p:tag name="KSO_WM_SLIDE_ID" val="custom16011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KSO_WM_UNIT_TYPE" val="f"/>
  <p:tag name="KSO_WM_UNIT_INDEX" val="1"/>
  <p:tag name="KSO_WM_UNIT_ID" val="custom160111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KSO_WM_UNIT_TYPE" val="a"/>
  <p:tag name="KSO_WM_UNIT_INDEX" val="1"/>
  <p:tag name="KSO_WM_UNIT_ID" val="custom160111_2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p="http://schemas.openxmlformats.org/presentationml/2006/main">
  <p:tag name="KSO_WM_TEMPLATE_CATEGORY" val="custom"/>
  <p:tag name="KSO_WM_TEMPLATE_INDEX" val="160111"/>
  <p:tag name="KSO_WM_TAG_VERSION" val="1.0"/>
  <p:tag name="KSO_WM_SLIDE_ID" val="custom160111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1*119"/>
  <p:tag name="KSO_WM_SLIDE_SIZE" val="858*394"/>
</p:tagLst>
</file>

<file path=ppt/theme/theme1.xml><?xml version="1.0" encoding="utf-8"?>
<a:theme xmlns:a="http://schemas.openxmlformats.org/drawingml/2006/main" name="A000120140530A99PPBG">
  <a:themeElements>
    <a:clrScheme name="自定义 45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FFC000"/>
      </a:accent4>
      <a:accent5>
        <a:srgbClr val="00B050"/>
      </a:accent5>
      <a:accent6>
        <a:srgbClr val="5D76BA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1925</Words>
  <Application>WPS 演示</Application>
  <PresentationFormat>宽屏</PresentationFormat>
  <Paragraphs>325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黑体</vt:lpstr>
      <vt:lpstr>Wingdings 2</vt:lpstr>
      <vt:lpstr>幼圆</vt:lpstr>
      <vt:lpstr>Calibri</vt:lpstr>
      <vt:lpstr>Wingdings</vt:lpstr>
      <vt:lpstr>A000120140530A99PPBG</vt:lpstr>
      <vt:lpstr>OA系统使用介绍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chnsws</dc:creator>
  <cp:lastModifiedBy>chnsws</cp:lastModifiedBy>
  <cp:revision>13</cp:revision>
  <dcterms:created xsi:type="dcterms:W3CDTF">2016-10-17T07:12:00Z</dcterms:created>
  <dcterms:modified xsi:type="dcterms:W3CDTF">2016-10-24T06:52:39Z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