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Relationship Id="rId26" Type="http://schemas.openxmlformats.org/officeDocument/2006/relationships/image" Target="../media/image177.png"/><Relationship Id="rId27" Type="http://schemas.openxmlformats.org/officeDocument/2006/relationships/image" Target="../media/image178.png"/><Relationship Id="rId28" Type="http://schemas.openxmlformats.org/officeDocument/2006/relationships/image" Target="../media/image179.png"/><Relationship Id="rId29" Type="http://schemas.openxmlformats.org/officeDocument/2006/relationships/image" Target="../media/image180.png"/><Relationship Id="rId30" Type="http://schemas.openxmlformats.org/officeDocument/2006/relationships/image" Target="../media/image181.png"/><Relationship Id="rId31" Type="http://schemas.openxmlformats.org/officeDocument/2006/relationships/image" Target="../media/image182.png"/><Relationship Id="rId32" Type="http://schemas.openxmlformats.org/officeDocument/2006/relationships/image" Target="../media/image183.png"/><Relationship Id="rId33" Type="http://schemas.openxmlformats.org/officeDocument/2006/relationships/image" Target="../media/image184.png"/><Relationship Id="rId34" Type="http://schemas.openxmlformats.org/officeDocument/2006/relationships/image" Target="../media/image185.png"/><Relationship Id="rId35" Type="http://schemas.openxmlformats.org/officeDocument/2006/relationships/image" Target="../media/image186.png"/><Relationship Id="rId36" Type="http://schemas.openxmlformats.org/officeDocument/2006/relationships/image" Target="../media/image187.png"/><Relationship Id="rId37" Type="http://schemas.openxmlformats.org/officeDocument/2006/relationships/image" Target="../media/image188.png"/><Relationship Id="rId38" Type="http://schemas.openxmlformats.org/officeDocument/2006/relationships/image" Target="../media/image189.png"/><Relationship Id="rId39" Type="http://schemas.openxmlformats.org/officeDocument/2006/relationships/image" Target="../media/image190.png"/><Relationship Id="rId40" Type="http://schemas.openxmlformats.org/officeDocument/2006/relationships/image" Target="../media/image191.png"/><Relationship Id="rId41" Type="http://schemas.openxmlformats.org/officeDocument/2006/relationships/image" Target="../media/image192.png"/><Relationship Id="rId42" Type="http://schemas.openxmlformats.org/officeDocument/2006/relationships/image" Target="../media/image193.png"/><Relationship Id="rId43" Type="http://schemas.openxmlformats.org/officeDocument/2006/relationships/image" Target="../media/image194.png"/><Relationship Id="rId44" Type="http://schemas.openxmlformats.org/officeDocument/2006/relationships/image" Target="../media/image195.png"/><Relationship Id="rId45" Type="http://schemas.openxmlformats.org/officeDocument/2006/relationships/image" Target="../media/image196.png"/><Relationship Id="rId46" Type="http://schemas.openxmlformats.org/officeDocument/2006/relationships/image" Target="../media/image197.png"/><Relationship Id="rId47" Type="http://schemas.openxmlformats.org/officeDocument/2006/relationships/image" Target="../media/image198.png"/><Relationship Id="rId48" Type="http://schemas.openxmlformats.org/officeDocument/2006/relationships/image" Target="../media/image19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5" y="7406288"/>
            <a:ext cx="7864031" cy="34024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4330353"/>
            <a:ext cx="939263" cy="7542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961" y="503682"/>
            <a:ext cx="1757682" cy="7085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963" y="7837520"/>
            <a:ext cx="2016320" cy="20799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6916960" y="801978"/>
            <a:ext cx="1142837" cy="1710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75755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359" y="3629621"/>
            <a:ext cx="4176832" cy="10040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2185" y="6045420"/>
            <a:ext cx="3231844" cy="4799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9685" y="4990070"/>
            <a:ext cx="6315712" cy="30355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48649" y="2351983"/>
            <a:ext cx="8944348" cy="6580203"/>
            <a:chOff x="8648649" y="2351983"/>
            <a:chExt cx="8944348" cy="65802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48649" y="2351983"/>
              <a:ext cx="8944348" cy="65802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8572" y="9167793"/>
            <a:ext cx="6654654" cy="451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75755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364" y="3629621"/>
            <a:ext cx="5838241" cy="6264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2185" y="6045420"/>
            <a:ext cx="3231844" cy="4799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2041" y="4672460"/>
            <a:ext cx="6325788" cy="21836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12268" y="614011"/>
            <a:ext cx="8466653" cy="9306651"/>
            <a:chOff x="8812268" y="614011"/>
            <a:chExt cx="8466653" cy="93066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2268" y="614011"/>
              <a:ext cx="8466653" cy="9306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75755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449" y="3637230"/>
            <a:ext cx="5303996" cy="11767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2994" y="5339127"/>
            <a:ext cx="6050464" cy="1331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038" y="7513201"/>
            <a:ext cx="11799761" cy="1712565"/>
            <a:chOff x="972038" y="7513201"/>
            <a:chExt cx="11799761" cy="17125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38" y="7513201"/>
              <a:ext cx="11799761" cy="1712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75755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78" y="6522515"/>
            <a:ext cx="3231844" cy="4799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380" y="4120477"/>
            <a:ext cx="1171339" cy="5307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856" y="4929129"/>
            <a:ext cx="4687188" cy="21746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88292" y="2351983"/>
            <a:ext cx="10688323" cy="5491126"/>
            <a:chOff x="6988292" y="2351983"/>
            <a:chExt cx="10688323" cy="54911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8292" y="2351983"/>
              <a:ext cx="10688323" cy="549112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4925" y="8138191"/>
            <a:ext cx="3238844" cy="4514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4258564" cy="939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0485" y="836900"/>
            <a:ext cx="277527" cy="723220"/>
            <a:chOff x="5640485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40485" y="836900"/>
              <a:ext cx="277526" cy="277526"/>
              <a:chOff x="5640485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0485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40485" y="1282593"/>
              <a:ext cx="277526" cy="277526"/>
              <a:chOff x="5640485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40485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50536" cy="7264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2514" y="3917894"/>
            <a:ext cx="2967056" cy="5987573"/>
            <a:chOff x="1162514" y="3917894"/>
            <a:chExt cx="2967056" cy="59875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514" y="3917894"/>
              <a:ext cx="2967056" cy="59875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0431" y="971094"/>
            <a:ext cx="5673473" cy="26096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62427" y="3791506"/>
            <a:ext cx="2971478" cy="5987573"/>
            <a:chOff x="4762427" y="3791506"/>
            <a:chExt cx="2971478" cy="59875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2427" y="3791506"/>
              <a:ext cx="2971478" cy="59875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5727" y="3791506"/>
            <a:ext cx="2911457" cy="5987573"/>
            <a:chOff x="8365727" y="3791506"/>
            <a:chExt cx="2911457" cy="59875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5727" y="3791506"/>
              <a:ext cx="2911457" cy="59875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1302" y="4039125"/>
            <a:ext cx="5587206" cy="5987573"/>
            <a:chOff x="11801302" y="4039125"/>
            <a:chExt cx="5587206" cy="59875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1302" y="4039125"/>
              <a:ext cx="5587206" cy="59875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4258564" cy="939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0485" y="836900"/>
            <a:ext cx="277527" cy="723220"/>
            <a:chOff x="5640485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40485" y="836900"/>
              <a:ext cx="277526" cy="277526"/>
              <a:chOff x="5640485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0485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40485" y="1282593"/>
              <a:ext cx="277526" cy="277526"/>
              <a:chOff x="5640485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40485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522" y="1758526"/>
            <a:ext cx="3996336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0064" y="6003955"/>
            <a:ext cx="6415826" cy="9059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22825" y="4116406"/>
            <a:ext cx="12117027" cy="1312165"/>
            <a:chOff x="2422825" y="4116406"/>
            <a:chExt cx="12117027" cy="1312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2825" y="4116406"/>
              <a:ext cx="12117027" cy="1312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4258564" cy="9399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0485" y="836900"/>
            <a:ext cx="277527" cy="723220"/>
            <a:chOff x="5640485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40485" y="836900"/>
              <a:ext cx="277526" cy="277526"/>
              <a:chOff x="5640485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0485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40485" y="1282593"/>
              <a:ext cx="277526" cy="277526"/>
              <a:chOff x="5640485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40485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6526" y="1758526"/>
            <a:ext cx="3484002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26984" y="7570946"/>
            <a:ext cx="5171540" cy="9059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15543" y="3190820"/>
            <a:ext cx="9751228" cy="6538909"/>
            <a:chOff x="1615543" y="3190820"/>
            <a:chExt cx="9751228" cy="65389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5543" y="3190820"/>
              <a:ext cx="9751228" cy="6538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564" y="673898"/>
            <a:ext cx="6318133" cy="1185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0501" y="839636"/>
            <a:ext cx="327736" cy="854062"/>
            <a:chOff x="7530501" y="83963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30501" y="839636"/>
              <a:ext cx="327735" cy="327735"/>
              <a:chOff x="7530501" y="839636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30501" y="83963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30502" y="1365962"/>
              <a:ext cx="327735" cy="327735"/>
              <a:chOff x="7530502" y="1365962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0502" y="1365962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637238" y="1642943"/>
            <a:ext cx="7307714" cy="7941685"/>
            <a:chOff x="12637238" y="1642943"/>
            <a:chExt cx="7307714" cy="79416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637238" y="1642943"/>
              <a:ext cx="7307714" cy="1305161"/>
              <a:chOff x="12637238" y="1642943"/>
              <a:chExt cx="7307714" cy="130516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599144" y="1604849"/>
                <a:ext cx="826568" cy="504749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692477" y="2147744"/>
                <a:ext cx="2557587" cy="383987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92477" y="2627096"/>
                <a:ext cx="1911102" cy="350616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95391" y="2174771"/>
                <a:ext cx="1307749" cy="412435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95429" y="2627096"/>
                <a:ext cx="1307749" cy="4124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637238" y="3855114"/>
              <a:ext cx="7307676" cy="1305161"/>
              <a:chOff x="12637238" y="3855114"/>
              <a:chExt cx="7307676" cy="130516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589620" y="3817020"/>
                <a:ext cx="830177" cy="445577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692477" y="4359917"/>
                <a:ext cx="2557587" cy="383987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702001" y="4839267"/>
                <a:ext cx="1307749" cy="412435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895391" y="4386944"/>
                <a:ext cx="1307749" cy="4124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637238" y="6067286"/>
              <a:ext cx="7307676" cy="1305161"/>
              <a:chOff x="12637238" y="6067286"/>
              <a:chExt cx="7307676" cy="1305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599144" y="6029191"/>
                <a:ext cx="826568" cy="504749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692477" y="6572091"/>
                <a:ext cx="2557587" cy="383987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702001" y="7051439"/>
                <a:ext cx="1254092" cy="412435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895391" y="6599118"/>
                <a:ext cx="1307749" cy="4124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637238" y="8279467"/>
              <a:ext cx="7307714" cy="1305161"/>
              <a:chOff x="12637238" y="8279467"/>
              <a:chExt cx="7307714" cy="130516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589620" y="8241372"/>
                <a:ext cx="830177" cy="445577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692477" y="8784264"/>
                <a:ext cx="2557587" cy="383987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692477" y="9263616"/>
                <a:ext cx="1911102" cy="350616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885906" y="8811286"/>
                <a:ext cx="1731426" cy="350616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895429" y="9263620"/>
                <a:ext cx="481416" cy="4124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56208" y="2455857"/>
            <a:ext cx="6160925" cy="7549144"/>
            <a:chOff x="856208" y="2455857"/>
            <a:chExt cx="6160925" cy="75491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836996" y="-474015"/>
              <a:ext cx="11805506" cy="11719486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836996" y="5599027"/>
              <a:ext cx="11805506" cy="587463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002364" y="5935991"/>
              <a:ext cx="5014770" cy="479113"/>
              <a:chOff x="2002364" y="5935991"/>
              <a:chExt cx="5014770" cy="47911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002364" y="5935991"/>
                <a:ext cx="5014770" cy="47911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011582" y="5150920"/>
              <a:ext cx="3354955" cy="479113"/>
              <a:chOff x="2011582" y="5150920"/>
              <a:chExt cx="3354955" cy="47911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011582" y="5150920"/>
                <a:ext cx="3354955" cy="47911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48567" y="6691532"/>
              <a:ext cx="5868566" cy="479113"/>
              <a:chOff x="1148567" y="6691532"/>
              <a:chExt cx="5868566" cy="47911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48567" y="6691532"/>
                <a:ext cx="5868566" cy="47911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61381" y="7457497"/>
              <a:ext cx="2518460" cy="479113"/>
              <a:chOff x="1161381" y="7457497"/>
              <a:chExt cx="2518460" cy="47911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61381" y="7457497"/>
                <a:ext cx="2518460" cy="47911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14380" y="9127311"/>
              <a:ext cx="3395368" cy="479113"/>
              <a:chOff x="1114380" y="9127311"/>
              <a:chExt cx="3395368" cy="47911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14380" y="9127311"/>
                <a:ext cx="3395368" cy="47911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679841" y="8359157"/>
              <a:ext cx="3337292" cy="479113"/>
              <a:chOff x="3679841" y="8359157"/>
              <a:chExt cx="3337292" cy="47911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679841" y="8359157"/>
                <a:ext cx="3337292" cy="479113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2822" y="4865038"/>
              <a:ext cx="419340" cy="344750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36423" y="5733953"/>
              <a:ext cx="367111" cy="344750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38705" y="6488928"/>
              <a:ext cx="333330" cy="344750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8113" y="7297977"/>
              <a:ext cx="333330" cy="344750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38996" y="8145012"/>
              <a:ext cx="333330" cy="344750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9658" y="8865413"/>
              <a:ext cx="333330" cy="3447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40025" y="3995582"/>
            <a:ext cx="4183332" cy="5560472"/>
            <a:chOff x="7740025" y="3995582"/>
            <a:chExt cx="4183332" cy="556047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98453" y="3954010"/>
              <a:ext cx="443442" cy="547366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698453" y="4629220"/>
              <a:ext cx="443442" cy="547366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98453" y="5910710"/>
              <a:ext cx="443442" cy="547366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98453" y="6889060"/>
              <a:ext cx="443442" cy="54736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98453" y="7832765"/>
              <a:ext cx="443442" cy="547366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98453" y="8793793"/>
              <a:ext cx="443442" cy="547366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141906" y="3981725"/>
              <a:ext cx="3181618" cy="527885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41906" y="4633116"/>
              <a:ext cx="2655809" cy="1175285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41906" y="5931911"/>
              <a:ext cx="3851018" cy="843285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141906" y="6898704"/>
              <a:ext cx="3181618" cy="843285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41906" y="7865497"/>
              <a:ext cx="3018523" cy="843285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41906" y="8832290"/>
              <a:ext cx="3018523" cy="823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564" y="673898"/>
            <a:ext cx="2148143" cy="11091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7463" y="839636"/>
            <a:ext cx="327736" cy="854062"/>
            <a:chOff x="3157463" y="83963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57463" y="839636"/>
              <a:ext cx="327735" cy="327735"/>
              <a:chOff x="3157463" y="839636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57463" y="83963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157463" y="1365962"/>
              <a:ext cx="327735" cy="327735"/>
              <a:chOff x="3157463" y="1365962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57463" y="136596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811" y="2874206"/>
            <a:ext cx="3254833" cy="7823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8811" y="5921830"/>
            <a:ext cx="2930900" cy="8444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9195" y="4172853"/>
            <a:ext cx="7321823" cy="7060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1096" y="7311468"/>
            <a:ext cx="14233205" cy="1789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424" y="3697365"/>
            <a:ext cx="11093888" cy="3402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083" y="882555"/>
            <a:ext cx="4718758" cy="1578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6392" y="1988407"/>
            <a:ext cx="2705518" cy="7114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72820" y="1403344"/>
            <a:ext cx="327736" cy="854062"/>
            <a:chOff x="5172820" y="140334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72820" y="1403344"/>
              <a:ext cx="327735" cy="327735"/>
              <a:chOff x="5172820" y="1403344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72820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172821" y="1929671"/>
              <a:ext cx="327735" cy="327735"/>
              <a:chOff x="5172821" y="1929671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2821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319690" y="1441439"/>
            <a:ext cx="10299327" cy="12309"/>
            <a:chOff x="6319690" y="1441439"/>
            <a:chExt cx="10299327" cy="123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319690" y="1441439"/>
              <a:ext cx="10299327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22548" y="9467181"/>
            <a:ext cx="10299327" cy="12309"/>
            <a:chOff x="6422548" y="9467181"/>
            <a:chExt cx="10299327" cy="123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422548" y="9467181"/>
              <a:ext cx="10299327" cy="1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43533" y="3166563"/>
            <a:ext cx="5640419" cy="2558508"/>
            <a:chOff x="6643533" y="3166563"/>
            <a:chExt cx="5640419" cy="25585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6392" y="3109421"/>
              <a:ext cx="4429841" cy="71145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8866" y="4241864"/>
              <a:ext cx="3356110" cy="57903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8866" y="5256511"/>
              <a:ext cx="2008757" cy="5790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86392" y="6259731"/>
            <a:ext cx="2117613" cy="7114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88866" y="7392173"/>
            <a:ext cx="1963519" cy="5790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88866" y="8406821"/>
            <a:ext cx="2014472" cy="5790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26763" y="6259735"/>
            <a:ext cx="4110680" cy="7114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23811" y="1988411"/>
            <a:ext cx="3246327" cy="72792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46858" y="3170039"/>
            <a:ext cx="1963529" cy="57903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46858" y="4213277"/>
            <a:ext cx="2871138" cy="57903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46858" y="5256515"/>
            <a:ext cx="2020424" cy="5790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26763" y="7339563"/>
            <a:ext cx="1352356" cy="663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66331" y="2206795"/>
            <a:ext cx="8352948" cy="21382"/>
            <a:chOff x="8866331" y="2206795"/>
            <a:chExt cx="8352948" cy="213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866331" y="2206795"/>
              <a:ext cx="8352948" cy="213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2762" y="2703367"/>
            <a:ext cx="1445148" cy="6166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18263" y="4430477"/>
            <a:ext cx="3231844" cy="4799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8759" y="2536264"/>
            <a:ext cx="7130648" cy="6555709"/>
            <a:chOff x="868759" y="2536264"/>
            <a:chExt cx="7130648" cy="65557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759" y="2536264"/>
              <a:ext cx="7130648" cy="65557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564" y="673898"/>
            <a:ext cx="4242096" cy="1109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78046" y="801540"/>
            <a:ext cx="327736" cy="854062"/>
            <a:chOff x="5278046" y="801540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278046" y="801540"/>
              <a:ext cx="327735" cy="327735"/>
              <a:chOff x="5278046" y="801540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78046" y="80154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278047" y="1327867"/>
              <a:ext cx="327735" cy="327735"/>
              <a:chOff x="5278047" y="1327867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78047" y="1327867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40725" y="3430582"/>
            <a:ext cx="8034539" cy="24528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4474" y="9284201"/>
            <a:ext cx="4896663" cy="4542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00591" y="7142306"/>
            <a:ext cx="8152025" cy="24529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43239" y="6292680"/>
            <a:ext cx="2096938" cy="547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707" y="409802"/>
            <a:ext cx="5293097" cy="9219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87286" y="545279"/>
            <a:ext cx="253339" cy="660188"/>
            <a:chOff x="6087286" y="545279"/>
            <a:chExt cx="253339" cy="6601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087286" y="545279"/>
              <a:ext cx="253339" cy="253339"/>
              <a:chOff x="6087286" y="545279"/>
              <a:chExt cx="253339" cy="25333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87286" y="545279"/>
                <a:ext cx="253339" cy="25333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087286" y="952128"/>
              <a:ext cx="253339" cy="253339"/>
              <a:chOff x="6087286" y="952128"/>
              <a:chExt cx="253339" cy="2533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87286" y="952128"/>
                <a:ext cx="253339" cy="25333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906" y="1386583"/>
            <a:ext cx="3939150" cy="6713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854941" y="-1469902"/>
            <a:ext cx="34165060" cy="15170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8"/>
            <a:ext cx="5796269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88663" y="836900"/>
            <a:ext cx="277527" cy="723220"/>
            <a:chOff x="6888663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88663" y="836900"/>
              <a:ext cx="277526" cy="277526"/>
              <a:chOff x="6888663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88663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88663" y="1282593"/>
              <a:ext cx="277526" cy="277526"/>
              <a:chOff x="6888663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8663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053" y="1758526"/>
            <a:ext cx="3470098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7598" y="3343250"/>
            <a:ext cx="14294075" cy="5835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47698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798" y="2713728"/>
            <a:ext cx="3585061" cy="706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55826" y="1113502"/>
            <a:ext cx="8190587" cy="8644219"/>
            <a:chOff x="9355826" y="1113502"/>
            <a:chExt cx="8190587" cy="8644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5826" y="1113502"/>
              <a:ext cx="8190587" cy="8644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5539" y="4157905"/>
            <a:ext cx="2549746" cy="2228945"/>
            <a:chOff x="1615539" y="4157905"/>
            <a:chExt cx="2549746" cy="22289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5539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80814" y="4157905"/>
            <a:ext cx="2549746" cy="2228945"/>
            <a:chOff x="5580814" y="4157905"/>
            <a:chExt cx="2549746" cy="22289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0814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5539" y="7035587"/>
            <a:ext cx="2549746" cy="2228945"/>
            <a:chOff x="1615539" y="7035587"/>
            <a:chExt cx="2549746" cy="2228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539" y="7035587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80814" y="7035587"/>
            <a:ext cx="2549746" cy="2228945"/>
            <a:chOff x="5580814" y="7035587"/>
            <a:chExt cx="2549746" cy="2228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0814" y="7035587"/>
              <a:ext cx="2549746" cy="22289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1572" y="4809782"/>
            <a:ext cx="2161008" cy="10708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81743" y="4798715"/>
            <a:ext cx="1901151" cy="107086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77934" y="7717277"/>
            <a:ext cx="2090722" cy="11033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81743" y="7717277"/>
            <a:ext cx="1720894" cy="1048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47698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802" y="2713725"/>
            <a:ext cx="3311451" cy="706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87347" y="1046835"/>
            <a:ext cx="8893742" cy="4226843"/>
            <a:chOff x="8587347" y="1046835"/>
            <a:chExt cx="8893742" cy="42268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7347" y="1046835"/>
              <a:ext cx="8893742" cy="42268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97538" y="5683026"/>
            <a:ext cx="8855078" cy="3996650"/>
            <a:chOff x="8697538" y="5683026"/>
            <a:chExt cx="8855078" cy="39966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7538" y="5683026"/>
              <a:ext cx="8855078" cy="39966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872" y="4157905"/>
            <a:ext cx="2549746" cy="2228945"/>
            <a:chOff x="948872" y="4157905"/>
            <a:chExt cx="2549746" cy="22289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872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14147" y="4157905"/>
            <a:ext cx="2549746" cy="2228945"/>
            <a:chOff x="4914147" y="4157905"/>
            <a:chExt cx="2549746" cy="2228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4147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8872" y="7035587"/>
            <a:ext cx="2549746" cy="2228945"/>
            <a:chOff x="948872" y="7035587"/>
            <a:chExt cx="2549746" cy="2228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872" y="7035587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14147" y="7035587"/>
            <a:ext cx="2549746" cy="2228945"/>
            <a:chOff x="4914147" y="7035587"/>
            <a:chExt cx="2549746" cy="22289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4147" y="7035587"/>
              <a:ext cx="2549746" cy="22289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905" y="5009781"/>
            <a:ext cx="1795446" cy="61656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15077" y="5008238"/>
            <a:ext cx="1480056" cy="61656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1267" y="7717277"/>
            <a:ext cx="1699818" cy="110331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54887" y="7680239"/>
            <a:ext cx="1709872" cy="119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47698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802" y="2713725"/>
            <a:ext cx="2570908" cy="706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5911" y="3306259"/>
            <a:ext cx="11353328" cy="7102235"/>
            <a:chOff x="5425911" y="3306259"/>
            <a:chExt cx="11353328" cy="71022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5911" y="3306259"/>
              <a:ext cx="11353328" cy="71022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2706" y="3745814"/>
            <a:ext cx="4800119" cy="10056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92" y="688487"/>
            <a:ext cx="2806307" cy="1018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7151" y="836900"/>
            <a:ext cx="277527" cy="723220"/>
            <a:chOff x="4307151" y="836900"/>
            <a:chExt cx="277527" cy="72322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7151" y="836900"/>
              <a:ext cx="277526" cy="277526"/>
              <a:chOff x="4307151" y="836900"/>
              <a:chExt cx="277526" cy="27752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07151" y="836900"/>
                <a:ext cx="277526" cy="2775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307152" y="1282593"/>
              <a:ext cx="277526" cy="277526"/>
              <a:chOff x="4307152" y="1282593"/>
              <a:chExt cx="277526" cy="2775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7152" y="1282593"/>
                <a:ext cx="277526" cy="277526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93" y="1758526"/>
            <a:ext cx="3447698" cy="72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802" y="2713725"/>
            <a:ext cx="3655851" cy="706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90090" y="563213"/>
            <a:ext cx="5993651" cy="6171429"/>
            <a:chOff x="10090090" y="563213"/>
            <a:chExt cx="5993651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0090" y="563213"/>
              <a:ext cx="5993651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7014995"/>
            <a:ext cx="8448099" cy="2895470"/>
            <a:chOff x="9142857" y="7014995"/>
            <a:chExt cx="8448099" cy="28954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7014995"/>
              <a:ext cx="8448099" cy="28954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9349" y="4157905"/>
            <a:ext cx="2549746" cy="2228945"/>
            <a:chOff x="1139349" y="4157905"/>
            <a:chExt cx="2549746" cy="22289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349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04623" y="4157905"/>
            <a:ext cx="2549746" cy="2228945"/>
            <a:chOff x="5104623" y="4157905"/>
            <a:chExt cx="2549746" cy="2228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4623" y="4157905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349" y="7035587"/>
            <a:ext cx="2549746" cy="2228945"/>
            <a:chOff x="1139349" y="7035587"/>
            <a:chExt cx="2549746" cy="22289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349" y="7035587"/>
              <a:ext cx="2549746" cy="2228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04623" y="7035587"/>
            <a:ext cx="2549746" cy="2228945"/>
            <a:chOff x="5104623" y="7035587"/>
            <a:chExt cx="2549746" cy="22289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4623" y="7035587"/>
              <a:ext cx="2549746" cy="22289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5381" y="4819305"/>
            <a:ext cx="1580951" cy="107086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5734" y="4627286"/>
            <a:ext cx="1602494" cy="152517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1743" y="7466924"/>
            <a:ext cx="1800246" cy="152517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34696" y="7698144"/>
            <a:ext cx="1600852" cy="1017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2022-06-07T18:01:32Z</dcterms:created>
  <dcterms:modified xsi:type="dcterms:W3CDTF">2022-06-07T18:01:32Z</dcterms:modified>
</cp:coreProperties>
</file>