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5" r:id="rId7"/>
    <p:sldId id="269" r:id="rId8"/>
    <p:sldId id="267" r:id="rId9"/>
    <p:sldId id="266" r:id="rId10"/>
    <p:sldId id="272" r:id="rId11"/>
    <p:sldId id="268" r:id="rId12"/>
    <p:sldId id="275" r:id="rId13"/>
    <p:sldId id="270" r:id="rId14"/>
    <p:sldId id="262" r:id="rId15"/>
    <p:sldId id="274" r:id="rId16"/>
    <p:sldId id="276" r:id="rId17"/>
    <p:sldId id="273" r:id="rId18"/>
  </p:sldIdLst>
  <p:sldSz cx="12192000" cy="6858000"/>
  <p:notesSz cx="6858000" cy="9144000"/>
  <p:embeddedFontLst>
    <p:embeddedFont>
      <p:font typeface="DX경필고딕B" panose="02010606000101010101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DX경필명조B" panose="02010606000101010101" pitchFamily="2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 Jin young" initials="CJy" lastIdx="1" clrIdx="0">
    <p:extLst>
      <p:ext uri="{19B8F6BF-5375-455C-9EA6-DF929625EA0E}">
        <p15:presenceInfo xmlns:p15="http://schemas.microsoft.com/office/powerpoint/2012/main" userId="dc454dc827992e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CC3"/>
    <a:srgbClr val="A1C1C7"/>
    <a:srgbClr val="8BB6DD"/>
    <a:srgbClr val="77A8F1"/>
    <a:srgbClr val="87A3E1"/>
    <a:srgbClr val="88B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31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4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7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1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1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DE93-ABC9-4A96-96F5-C7852F83792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F8A8-29F5-4745-9877-6B3784AC2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6320" y="1561978"/>
            <a:ext cx="10241280" cy="1638422"/>
          </a:xfrm>
        </p:spPr>
        <p:txBody>
          <a:bodyPr>
            <a:no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웹프로그래밍 기말 </a:t>
            </a:r>
            <a:r>
              <a:rPr lang="ko-KR" altLang="en-US" b="1" dirty="0" err="1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텀</a:t>
            </a:r>
            <a:r>
              <a:rPr lang="ko-KR" altLang="en-US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36320" y="4252668"/>
            <a:ext cx="10241280" cy="165576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정보보안공학과 </a:t>
            </a:r>
            <a:r>
              <a:rPr lang="en-US" altLang="ko-KR" sz="32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201721380 </a:t>
            </a:r>
            <a:r>
              <a:rPr lang="ko-KR" altLang="en-US" sz="3200" b="1" dirty="0" err="1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조진영</a:t>
            </a:r>
            <a:endParaRPr lang="ko-KR" altLang="en-US" sz="32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493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그림 일기 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게시판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34440" y="1228608"/>
            <a:ext cx="9286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전체 회원 열람 가능 게시판</a:t>
            </a:r>
            <a:endParaRPr lang="en-US" altLang="ko-KR" sz="24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이미지와 함께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간단한 내용</a:t>
            </a:r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작성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수정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삭제 가능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하트 누르기 가능</a:t>
            </a:r>
            <a:endParaRPr lang="en-US" altLang="ko-KR" sz="24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글 작성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수정 시 이미지 파일을 넣지 않아도 가능</a:t>
            </a:r>
            <a:endParaRPr lang="ko-KR" altLang="en-US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6" y="2499482"/>
            <a:ext cx="11185322" cy="33563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93" y="2362149"/>
            <a:ext cx="8849788" cy="449585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887883" y="6209607"/>
            <a:ext cx="532014" cy="532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6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나의 계정 페이지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34440" y="1538923"/>
            <a:ext cx="679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나의 계정 정보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확인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수정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아이디 제외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)/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탈퇴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가능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2431407"/>
            <a:ext cx="10462674" cy="38634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05" y="2431407"/>
            <a:ext cx="10749433" cy="37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탈퇴 후 재가입 페이지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34440" y="1351183"/>
            <a:ext cx="8547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탈퇴한 회원의 아이디로 로그인하였을 경우 재가입페이지로 이동</a:t>
            </a:r>
            <a:endParaRPr lang="en-US" altLang="ko-KR" sz="24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아이디는 수정이 불가하며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그 외의 데이터는 수정 가능</a:t>
            </a:r>
            <a:endParaRPr lang="ko-KR" altLang="en-US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309095"/>
            <a:ext cx="10076065" cy="42298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81" y="2952352"/>
            <a:ext cx="22574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공지사항 게시판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34440" y="1290513"/>
            <a:ext cx="8624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경필고딕B" panose="02010606000101010101" pitchFamily="2" charset="-127"/>
                <a:ea typeface="DX경필고딕B" panose="02010606000101010101" pitchFamily="2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경필고딕B" panose="02010606000101010101" pitchFamily="2" charset="-127"/>
                <a:ea typeface="DX경필고딕B" panose="02010606000101010101" pitchFamily="2" charset="-127"/>
                <a:cs typeface="+mn-cs"/>
              </a:rPr>
              <a:t>전체 회원 열람 가능 게시판</a:t>
            </a:r>
            <a:endParaRPr lang="en-US" altLang="ko-KR" sz="2400" b="1" dirty="0">
              <a:solidFill>
                <a:prstClr val="white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경필고딕B" panose="02010606000101010101" pitchFamily="2" charset="-127"/>
                <a:ea typeface="DX경필고딕B" panose="02010606000101010101" pitchFamily="2" charset="-127"/>
                <a:cs typeface="+mn-cs"/>
              </a:rPr>
              <a:t>글 </a:t>
            </a:r>
            <a:r>
              <a:rPr lang="ko-KR" altLang="en-US" sz="2400" b="1" dirty="0" smtClean="0">
                <a:solidFill>
                  <a:prstClr val="white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제목</a:t>
            </a:r>
            <a:r>
              <a:rPr lang="en-US" altLang="ko-KR" sz="2400" b="1" dirty="0" smtClean="0">
                <a:solidFill>
                  <a:prstClr val="white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prstClr val="white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내용과 함께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경필고딕B" panose="02010606000101010101" pitchFamily="2" charset="-127"/>
                <a:ea typeface="DX경필고딕B" panose="02010606000101010101" pitchFamily="2" charset="-127"/>
                <a:cs typeface="+mn-cs"/>
              </a:rPr>
              <a:t> </a:t>
            </a:r>
            <a:r>
              <a:rPr lang="ko-KR" altLang="en-US" sz="2400" b="1" dirty="0" smtClean="0">
                <a:solidFill>
                  <a:prstClr val="white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파일 업로드</a:t>
            </a:r>
            <a:r>
              <a:rPr lang="en-US" altLang="ko-KR" sz="2400" b="1" dirty="0" smtClean="0">
                <a:solidFill>
                  <a:prstClr val="white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prstClr val="white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다운로드 가능</a:t>
            </a:r>
            <a:r>
              <a:rPr lang="en-US" altLang="ko-KR" sz="2400" b="1" dirty="0" smtClean="0">
                <a:solidFill>
                  <a:prstClr val="white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prstClr val="white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조회수 확인 가능</a:t>
            </a:r>
            <a:endParaRPr lang="en-US" altLang="ko-KR" sz="2400" b="1" dirty="0" smtClean="0">
              <a:solidFill>
                <a:prstClr val="white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경필고딕B" panose="02010606000101010101" pitchFamily="2" charset="-127"/>
                <a:ea typeface="DX경필고딕B" panose="02010606000101010101" pitchFamily="2" charset="-127"/>
                <a:cs typeface="+mn-cs"/>
              </a:rPr>
              <a:t>글 작성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경필고딕B" panose="02010606000101010101" pitchFamily="2" charset="-127"/>
                <a:ea typeface="DX경필고딕B" panose="02010606000101010101" pitchFamily="2" charset="-127"/>
                <a:cs typeface="+mn-cs"/>
              </a:rPr>
              <a:t>/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X경필고딕B" panose="02010606000101010101" pitchFamily="2" charset="-127"/>
                <a:ea typeface="DX경필고딕B" panose="02010606000101010101" pitchFamily="2" charset="-127"/>
                <a:cs typeface="+mn-cs"/>
              </a:rPr>
              <a:t>수정 시 파일을 넣지 않아도 가능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경필고딕B" panose="02010606000101010101" pitchFamily="2" charset="-127"/>
              <a:ea typeface="DX경필고딕B" panose="02010606000101010101" pitchFamily="2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2456296"/>
            <a:ext cx="10827057" cy="3335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6" y="2456296"/>
            <a:ext cx="10796162" cy="34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/>
              </a:rPr>
              <a:t>적용 기술</a:t>
            </a:r>
            <a:endParaRPr lang="ko-KR" altLang="en-US" sz="5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031" y="1825624"/>
            <a:ext cx="11465169" cy="355213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HTML </a:t>
            </a:r>
            <a:r>
              <a:rPr lang="en-US" altLang="ko-KR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웹 문서를 만들기 위하여 사용하는 프로그래밍 언어로</a:t>
            </a:r>
            <a:r>
              <a:rPr lang="en-US" altLang="ko-KR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코드 작성시 기본적으로 사용된 언어이다</a:t>
            </a:r>
            <a:r>
              <a:rPr lang="en-US" altLang="ko-KR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JSP </a:t>
            </a:r>
            <a:r>
              <a:rPr lang="en-US" altLang="ko-KR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 JSP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는 </a:t>
            </a:r>
            <a:r>
              <a:rPr lang="ko-KR" altLang="en-US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서블릿의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사용을 통해 </a:t>
            </a:r>
            <a:r>
              <a:rPr lang="ko-KR" altLang="en-US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웹페이지의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내용이나 모양을 제어하는 기술로 </a:t>
            </a:r>
            <a:r>
              <a:rPr lang="en-US" altLang="ko-KR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HTML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내에 자바 코드를 삽입하여 웹 서버에서 동적으로 웹 페이지를 생성하여 웹 브라우저에 돌려준다</a:t>
            </a:r>
            <a:r>
              <a:rPr lang="en-US" altLang="ko-KR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endParaRPr lang="en-US" altLang="ko-KR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부트스트랩 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웹 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사이트나 웹 응용 프로그램을 작성하기 위해 사용하는 무료 소프트웨어 도구 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모음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동적인 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웹 사이트 및 웹 응용 개발을 위한 </a:t>
            </a:r>
            <a:r>
              <a:rPr lang="ko-KR" altLang="en-US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프론트엔드</a:t>
            </a:r>
            <a:r>
              <a:rPr lang="ko-KR" altLang="en-US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프레임워크로 이를 이용하여 홈페이지를 디자인하였다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css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이용한 </a:t>
            </a:r>
            <a:r>
              <a:rPr lang="ko-KR" altLang="en-US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웹</a:t>
            </a:r>
            <a:r>
              <a:rPr lang="ko-KR" altLang="en-US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폰트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적용 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 custom.css 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만들어서 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Google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에서 제공하는 폰트를 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import 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하여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적용하였다</a:t>
            </a:r>
            <a:r>
              <a:rPr lang="en-US" altLang="ko-KR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buFontTx/>
              <a:buChar char="-"/>
            </a:pPr>
            <a:endParaRPr lang="ko-KR" altLang="en-US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44000" y="63044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출처</a:t>
            </a:r>
            <a:r>
              <a:rPr lang="en-US" altLang="ko-KR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네이버 지식백과</a:t>
            </a:r>
            <a:endParaRPr lang="ko-KR" altLang="en-US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4308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/>
              </a:rPr>
              <a:t>개발 시 문제점</a:t>
            </a:r>
            <a:endParaRPr lang="ko-KR" altLang="en-US" sz="5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9011" y="1690688"/>
            <a:ext cx="11093977" cy="484591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글을 쓸 때에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하나의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DB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에 저장을 하고 작성자의 선택에 따라 각각 다른 게시판에서 열람이 가능하도록 하는 부분에서 어려움을 겪었다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&gt;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이를 해결하기 위해 선택에 따라 다른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value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값을 지정하여 값을 저장하고 저장한 값과 게시판마다 정해놓은 값이 같은 글만 목록에 출력하도록 구성하였다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 smtClean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DB</a:t>
            </a:r>
            <a:r>
              <a:rPr lang="ko-KR" altLang="en-US" sz="24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에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존재하는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userAvailable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의 값이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1</a:t>
            </a:r>
            <a:r>
              <a:rPr lang="ko-KR" altLang="en-US" sz="24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인 데이터만 </a:t>
            </a:r>
            <a:r>
              <a:rPr lang="ko-KR" altLang="en-US" sz="2400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로그인이</a:t>
            </a:r>
            <a:r>
              <a:rPr lang="ko-KR" altLang="en-US" sz="24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가능하도록 하는 방법으로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로그인 기능을 구성하였다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따라서 회원이 탈퇴를 하면 변수의 값이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이 되어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로그인이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불가능해진다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하지만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DB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에 해당 데이터는 남아있기 때문에 같은 아이디를 사용할 수 없게 된다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&gt;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이를 해결하기 위해 탈퇴한 회원의 아이디와 같은 아이디로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로그인을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시도하게 되면 탈퇴한 회원이라는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알림창이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뜨며 재가입 페이지로 넘어가게 된다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이때 사용자는 남아있는 정보로 재가입을 원하면 가입을 진행하면 되고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원하지 않는 경우 취소를 누르면 다시 로그인페이지로 돌아가게 된다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4388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/>
              </a:rPr>
              <a:t>개발 시 문제점</a:t>
            </a:r>
            <a:endParaRPr lang="ko-KR" altLang="en-US" sz="5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138" y="2133442"/>
            <a:ext cx="11021549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OPEN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게시판에 댓글을 작성하거나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PICTURE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게시판에 하트를 눌렀을 경우 해당 게시물을 새로고침하지 않아도 업데이트된 상태가 바로 뜨도록 하는 부분에 어려움을 느꼈다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해당 게시물 페이지는 페이지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ID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가 필요한데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script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사용하면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ID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받아올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&gt;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이를 해결하기 위해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response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내장객체를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사용하였다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 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response.sendRedirect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(“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picrure_view.jsp?picId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=“+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picId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 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와 같은 코드를 작성하여 업데이트된 상태로 페이지가 다시 뜨도록 하였다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2132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/>
              </a:rPr>
              <a:t>향후 과제</a:t>
            </a:r>
            <a:endParaRPr lang="ko-KR" altLang="en-US" sz="5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8065" y="2051962"/>
            <a:ext cx="1107587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모든 홈페이지들이 다 보안에 중점을 두고 있겠지만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,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해당 사이트는 일기 홈페이지인 만큼 보안이 중요하다고 생각한다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특히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SECRET DIARY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라는 게시판은 다른 회원들과 공유하고 싶지 않은 개인의 일상을 기록할 수 있도록 만든 것이다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따라서 글을 암호화하여 저장하거나 보안 프로그램을 연결하는 등의 방법을 구상하여 해킹에 취약하지 않도록 보안해야한다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회원이 아이디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비밀번호를 잊었을 경우 찾을 수 있는 기능을 추가해야 한다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이미지를 여러 개 넣을 수 있도록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PICTURE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게시판의 기능을 업데이트 시켜야 한다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작성자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글 제목을 검색 할 수 있는 기능을 추가해야 한다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2400" b="1" dirty="0" smtClean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b="1" dirty="0" smtClean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5238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5198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목차</a:t>
            </a:r>
            <a:endParaRPr lang="ko-KR" altLang="en-US" sz="5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1799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b="1" dirty="0" err="1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페이지별</a:t>
            </a:r>
            <a:r>
              <a:rPr lang="ko-KR" altLang="en-US" sz="32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완료된 레이아웃</a:t>
            </a:r>
            <a:endParaRPr lang="en-US" altLang="ko-KR" sz="32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적용기술</a:t>
            </a:r>
            <a:endParaRPr lang="en-US" altLang="ko-KR" sz="32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3</a:t>
            </a:r>
            <a:r>
              <a:rPr lang="en-US" altLang="ko-KR" sz="32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개발 시 문제점</a:t>
            </a:r>
            <a:endParaRPr lang="en-US" altLang="ko-KR" sz="32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4. </a:t>
            </a:r>
            <a:r>
              <a:rPr lang="ko-KR" altLang="en-US" sz="32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향후 과제</a:t>
            </a:r>
            <a:endParaRPr lang="ko-KR" altLang="en-US" sz="32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8416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8184" y="3346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YOUR</a:t>
            </a:r>
            <a:r>
              <a:rPr lang="ko-KR" altLang="en-US" sz="60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DAY</a:t>
            </a:r>
            <a:endParaRPr lang="ko-KR" altLang="en-US" sz="60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2974" y="1660208"/>
            <a:ext cx="11084168" cy="469773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 </a:t>
            </a:r>
            <a:r>
              <a:rPr lang="en-US" altLang="ko-KR" sz="32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</a:t>
            </a:r>
            <a:r>
              <a:rPr lang="ko-KR" altLang="en-US" sz="32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자신의 </a:t>
            </a:r>
            <a:r>
              <a:rPr lang="ko-KR" altLang="en-US" sz="32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일상을 기록하고 다른 사람들과 공유하는 사이트</a:t>
            </a:r>
            <a:endParaRPr lang="en-US" altLang="ko-KR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6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회원가입 후 로그인을 하면 게시물 작성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및 열람 가능</a:t>
            </a:r>
            <a:endParaRPr lang="en-US" altLang="ko-KR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My Account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페이지에서 회원정보 확인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수정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및 탈퇴 가능</a:t>
            </a:r>
            <a:endParaRPr lang="en-US" altLang="ko-KR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-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게시물 작성 페이지에서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OPEN / SECRET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선택 가능</a:t>
            </a:r>
            <a:endParaRPr lang="en-US" altLang="ko-KR" sz="24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- OPEN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게시판에서 다른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사람의 게시물에 댓글 작성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가능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PICTURE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게시판에서는 이미지와 함께 게시물 업로드 가능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하트 가능 </a:t>
            </a:r>
            <a:endParaRPr lang="en-US" altLang="ko-KR" sz="24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NOTICE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게시판에서는 파일과 함께 게시물 업로드 가능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조회수 확인 가능</a:t>
            </a:r>
            <a:endParaRPr lang="en-US" altLang="ko-KR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4689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로그인 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34440" y="1538923"/>
            <a:ext cx="5835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로그인 창</a:t>
            </a:r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홈페이지의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이름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회원가입 버튼</a:t>
            </a:r>
            <a:endParaRPr lang="ko-KR" altLang="en-US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19" y="2164249"/>
            <a:ext cx="7201702" cy="406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회원가입 페이지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34440" y="1430281"/>
            <a:ext cx="7483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회원 가입시 필요한 사항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기입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아이디는 추후 수정 불가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000588"/>
            <a:ext cx="10495601" cy="43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로그인 </a:t>
            </a:r>
            <a:r>
              <a:rPr lang="ko-KR" altLang="en-US" sz="36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후 메인 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34440" y="1347292"/>
            <a:ext cx="839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오늘의 일기 쓰기</a:t>
            </a:r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공개 게시판</a:t>
            </a:r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비밀 게시판</a:t>
            </a:r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그림 일기 게시판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나의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계정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공지사항 게시판</a:t>
            </a:r>
            <a:endParaRPr lang="ko-KR" altLang="en-US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178289"/>
            <a:ext cx="8996535" cy="44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오늘의 일기 작성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34440" y="1283410"/>
            <a:ext cx="9380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오늘의 일기 게시물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작성</a:t>
            </a:r>
            <a:endParaRPr lang="en-US" altLang="ko-KR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날짜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날씨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제목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내용 작성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OPEN/SECRET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게시판 선택하여 게시 가능</a:t>
            </a:r>
            <a:endParaRPr lang="ko-KR" altLang="en-US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2346721"/>
            <a:ext cx="9535160" cy="43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공개 게시판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981684" y="1258945"/>
            <a:ext cx="10594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전체 회원이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열람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가능한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OPEN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게시물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확인</a:t>
            </a:r>
            <a:endParaRPr lang="en-US" altLang="ko-KR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게시물에 댓글 쓰기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수정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삭제 가능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(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게시글과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댓글은 작성자만 수정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삭제 가능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" y="2422422"/>
            <a:ext cx="11065376" cy="32312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7" y="2089942"/>
            <a:ext cx="8219546" cy="40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페이지 별 레이아웃</a:t>
            </a:r>
            <a:r>
              <a:rPr lang="en-US" altLang="ko-KR" sz="48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_</a:t>
            </a:r>
            <a:r>
              <a:rPr lang="ko-KR" altLang="en-US" sz="36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비밀 게시판</a:t>
            </a:r>
            <a:endParaRPr lang="ko-KR" altLang="en-US" sz="48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DED1-3D06-4FCF-8B1A-5A3F56B2845A}"/>
              </a:ext>
            </a:extLst>
          </p:cNvPr>
          <p:cNvSpPr txBox="1"/>
          <p:nvPr/>
        </p:nvSpPr>
        <p:spPr>
          <a:xfrm>
            <a:off x="1242753" y="1387177"/>
            <a:ext cx="879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해당 회원만 </a:t>
            </a:r>
            <a:r>
              <a:rPr lang="ko-KR" altLang="en-US" sz="2400" b="1" dirty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열람 가능한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SECRET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게시물 확인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글 수정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/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삭제 가능</a:t>
            </a:r>
            <a:endParaRPr lang="en-US" altLang="ko-KR" sz="2400" b="1" dirty="0" smtClean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글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수정시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OPEN/SECRET </a:t>
            </a:r>
            <a:r>
              <a:rPr lang="ko-KR" altLang="en-US" sz="2400" b="1" dirty="0" smtClean="0">
                <a:solidFill>
                  <a:schemeClr val="bg1"/>
                </a:solidFill>
                <a:latin typeface="DX경필고딕B" panose="02010606000101010101" pitchFamily="2" charset="-127"/>
                <a:ea typeface="DX경필고딕B" panose="02010606000101010101" pitchFamily="2" charset="-127"/>
              </a:rPr>
              <a:t>게시판 변경 가능</a:t>
            </a:r>
            <a:endParaRPr lang="ko-KR" altLang="en-US" sz="2400" b="1" dirty="0">
              <a:solidFill>
                <a:schemeClr val="bg1"/>
              </a:solidFill>
              <a:latin typeface="DX경필고딕B" panose="02010606000101010101" pitchFamily="2" charset="-127"/>
              <a:ea typeface="DX경필고딕B" panose="02010606000101010101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9" y="2507523"/>
            <a:ext cx="11041327" cy="31700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9" y="2421812"/>
            <a:ext cx="11008422" cy="34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755</Words>
  <Application>Microsoft Office PowerPoint</Application>
  <PresentationFormat>와이드스크린</PresentationFormat>
  <Paragraphs>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DX경필고딕B</vt:lpstr>
      <vt:lpstr>맑은 고딕</vt:lpstr>
      <vt:lpstr>DX경필명조B</vt:lpstr>
      <vt:lpstr>Arial</vt:lpstr>
      <vt:lpstr>Office 테마</vt:lpstr>
      <vt:lpstr>웹프로그래밍 기말 텀 프로젝트</vt:lpstr>
      <vt:lpstr>목차</vt:lpstr>
      <vt:lpstr>YOUR DAY</vt:lpstr>
      <vt:lpstr>페이지 별 레이아웃_로그인 페이지</vt:lpstr>
      <vt:lpstr>페이지 별 레이아웃_회원가입 페이지</vt:lpstr>
      <vt:lpstr>페이지 별 레이아웃_로그인 후 메인 페이지</vt:lpstr>
      <vt:lpstr>페이지 별 레이아웃_오늘의 일기 작성</vt:lpstr>
      <vt:lpstr>페이지 별 레이아웃_공개 게시판</vt:lpstr>
      <vt:lpstr>페이지 별 레이아웃_비밀 게시판</vt:lpstr>
      <vt:lpstr>페이지 별 레이아웃_그림 일기 게시판</vt:lpstr>
      <vt:lpstr>페이지 별 레이아웃_나의 계정 페이지</vt:lpstr>
      <vt:lpstr>페이지 별 레이아웃_탈퇴 후 재가입 페이지</vt:lpstr>
      <vt:lpstr>페이지 별 레이아웃_공지사항 게시판</vt:lpstr>
      <vt:lpstr>적용 기술</vt:lpstr>
      <vt:lpstr>개발 시 문제점</vt:lpstr>
      <vt:lpstr>개발 시 문제점</vt:lpstr>
      <vt:lpstr>향후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기말 텀 프로젝트</dc:title>
  <dc:creator>Windows 사용자</dc:creator>
  <cp:lastModifiedBy>Windows 사용자</cp:lastModifiedBy>
  <cp:revision>54</cp:revision>
  <dcterms:created xsi:type="dcterms:W3CDTF">2018-05-11T02:42:56Z</dcterms:created>
  <dcterms:modified xsi:type="dcterms:W3CDTF">2018-06-18T07:20:59Z</dcterms:modified>
</cp:coreProperties>
</file>