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23F0-9343-4A38-8A42-224F5695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9CFB9-A711-4ACA-8D14-51A23416B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9977-1430-4734-B7BB-A4263334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AC77-520A-4A4E-9D64-750DF414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B7FC-A38B-41B9-97DE-793EF2D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E6A5-19B3-4023-8392-A94D2D62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6A3EC-9F93-4479-950D-38F474312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630C-326D-421D-BED1-FD504DBF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4ABB1-4D3F-4313-87BD-C1AEE229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405A2-639B-4785-BB1C-A1DCB0F0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3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2F1D6-C192-49B1-9D74-DB44175F9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728A3-D26A-4045-9A75-77D115FD5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68B95-6549-4456-9C06-7AF1898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8AB0-893E-4112-A98B-94FC149E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E6F6-203C-427B-B8D3-091E0B54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6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E82F-43E9-44A6-B557-3F7C2F66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EC57-08B7-49A6-9E8C-24487883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AA26-62F5-4B60-8C3C-D32D9AC9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B6DB-61BF-4ED1-A2B9-E6C8AA10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5B95-8929-4CCF-B674-BC273EBB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6197-6452-46E5-B292-25872CAA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AC018-80BB-470B-A72A-539D192C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8820D-0A61-4425-A5E2-38A6CCBD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308D-47AC-42F2-BFAD-0553596A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CE76-D6AC-4F70-A81E-D3D7AA6B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142C-C6B9-469F-9E71-44CE61B6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A3F4-0362-4C55-B6C4-345497198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7B527-2567-4B5E-B31F-4777340DF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D108D-3DE3-42E2-8C09-BA9B2AEF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44A2E-2FC6-4CFB-BF48-21AD904A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D3129-0436-4594-8F9E-E309FDB9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ED34-68BE-4AE0-B3DF-B298DF0D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F906-73A0-4523-BCD1-C267F67C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456D9-1BA5-4578-A1E4-B174570D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CD86C-FE05-4947-93DA-4DAC1A636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785A4-FA1D-4B2D-A803-9079D79DD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ECE4D-6051-4945-8A9F-354024D2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E57D4-0EC2-413B-B116-9958BC36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28D60-ACFE-4CF3-BACC-A214BCA7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3AFA-3FC5-43D8-AEFE-B2B7DAC3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A4D1E-0168-49D3-BF3A-7CE636A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93C0C-5434-48CD-87A5-60E095F7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4D376-E40A-43B4-9F19-E950F562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91BA3-5D53-46EF-A56D-F3E5F54A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D58FE-5DFB-4AB8-8A85-31E61E0A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768C9-5D49-4A6E-A620-290845EF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1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C8AC-8218-4D1E-BAC1-D3936DF6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1219-150B-4434-9552-2FB7791A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CB97-D5B2-4922-B97B-1A6D5CCD5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153E9-DBEF-4767-A6A5-20674D94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F17A5-7E46-4D32-8F84-FC8AF9AA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69CB-FF2F-49A3-B90D-37C7CAA5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1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7F4E-BA07-45CC-984A-EDC7C040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7E2E8-8EC4-4889-9EF6-97EFFA7DF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37521-5951-40C0-9A0E-5DFBD92EC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D7050-A3E4-4218-BA4D-CD41CD35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90033-BB69-46D9-AE0C-F618076A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49CDF-23F5-4074-AF01-652764EE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825E6-237B-48B4-A373-50D67D9B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76598-A9DE-4767-9186-79F912895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AF844-FD0C-4B2E-90F5-EA4C78BD9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3F2D-659F-4A55-BA9D-957F5FCD9257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71D6-BBF6-4B96-A146-E85663585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B39F-3A35-4750-9640-C43C36824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895A-BD95-427A-923B-C8F7BC268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7C93-3A87-4299-8DC9-0E30D3E95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R-CNN</a:t>
            </a:r>
            <a:br>
              <a:rPr lang="en-US" dirty="0"/>
            </a:br>
            <a:r>
              <a:rPr lang="en-US" sz="4400" dirty="0"/>
              <a:t>(Region-based Convolutional Network)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8A643-DAD9-4D2F-8106-281F0C4AD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Written by Ross </a:t>
            </a:r>
            <a:r>
              <a:rPr lang="en-US" dirty="0" err="1"/>
              <a:t>Girshick</a:t>
            </a:r>
            <a:endParaRPr lang="en-US" dirty="0"/>
          </a:p>
          <a:p>
            <a:r>
              <a:rPr lang="en-US" dirty="0"/>
              <a:t>Presented by Minsung Cho</a:t>
            </a:r>
          </a:p>
        </p:txBody>
      </p:sp>
    </p:spTree>
    <p:extLst>
      <p:ext uri="{BB962C8B-B14F-4D97-AF65-F5344CB8AC3E}">
        <p14:creationId xmlns:p14="http://schemas.microsoft.com/office/powerpoint/2010/main" val="426511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9C55-E4EE-4440-8C11-CDE62640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C78F-070E-4ED5-B432-9A6993D2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Summary</a:t>
            </a:r>
          </a:p>
          <a:p>
            <a:r>
              <a:rPr lang="en-US" dirty="0"/>
              <a:t>Assessment of Strengths</a:t>
            </a:r>
          </a:p>
          <a:p>
            <a:r>
              <a:rPr lang="en-US" dirty="0"/>
              <a:t>Assessment of Weaknesses</a:t>
            </a:r>
          </a:p>
          <a:p>
            <a:r>
              <a:rPr lang="en-US" dirty="0"/>
              <a:t>Questions Regarding the Work</a:t>
            </a:r>
          </a:p>
        </p:txBody>
      </p:sp>
    </p:spTree>
    <p:extLst>
      <p:ext uri="{BB962C8B-B14F-4D97-AF65-F5344CB8AC3E}">
        <p14:creationId xmlns:p14="http://schemas.microsoft.com/office/powerpoint/2010/main" val="173959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7B7E-7EE1-408B-B686-FB580A1A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374E-E94B-48BE-935A-63FD8683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addressed:</a:t>
            </a:r>
          </a:p>
          <a:p>
            <a:r>
              <a:rPr lang="en-US" dirty="0"/>
              <a:t>Significance of the problems:</a:t>
            </a:r>
          </a:p>
          <a:p>
            <a:r>
              <a:rPr lang="en-US" dirty="0"/>
              <a:t>Approach used to solve the problems:</a:t>
            </a:r>
          </a:p>
        </p:txBody>
      </p:sp>
    </p:spTree>
    <p:extLst>
      <p:ext uri="{BB962C8B-B14F-4D97-AF65-F5344CB8AC3E}">
        <p14:creationId xmlns:p14="http://schemas.microsoft.com/office/powerpoint/2010/main" val="252560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2CCC-6D75-4055-815F-DDAD58C8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4AD3-767F-4055-99E4-0935A3DE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it was better than existing techniques at that time (2015)</a:t>
            </a:r>
          </a:p>
        </p:txBody>
      </p:sp>
    </p:spTree>
    <p:extLst>
      <p:ext uri="{BB962C8B-B14F-4D97-AF65-F5344CB8AC3E}">
        <p14:creationId xmlns:p14="http://schemas.microsoft.com/office/powerpoint/2010/main" val="388636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A009-02DE-4BB4-8B73-F4234A45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8CCD-D202-4AEC-9B7E-674F246F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that are used:</a:t>
            </a:r>
          </a:p>
          <a:p>
            <a:r>
              <a:rPr lang="en-US" dirty="0"/>
              <a:t>When the algorithm might fail: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2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5DFD-4D76-469D-BD17-4AA22FC0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Regarding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AC29-ECAE-4291-A45A-21A467949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Fast R-CNN (Region-based Convolutional Network)</vt:lpstr>
      <vt:lpstr>Table of Contents</vt:lpstr>
      <vt:lpstr>Short Summary</vt:lpstr>
      <vt:lpstr>Assessment of strengths</vt:lpstr>
      <vt:lpstr>Assessment of weaknesses</vt:lpstr>
      <vt:lpstr>Questions Regarding the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R-CNN</dc:title>
  <dc:creator>Minsung Cho</dc:creator>
  <cp:lastModifiedBy>Minsung Cho</cp:lastModifiedBy>
  <cp:revision>5</cp:revision>
  <dcterms:created xsi:type="dcterms:W3CDTF">2021-03-31T19:48:01Z</dcterms:created>
  <dcterms:modified xsi:type="dcterms:W3CDTF">2021-04-02T00:39:36Z</dcterms:modified>
</cp:coreProperties>
</file>