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4"/>
    <a:srgbClr val="2F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F72D-5AB0-4ABE-A752-971A04A43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EA785-5359-4341-B2CB-35F7DB38F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67713-F6FC-4101-A0D5-43AF292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1652-51E8-4261-9FE9-363E46E0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5B918-6AA2-4643-A9C6-78ACAB87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CA38-528E-49D1-9B2E-0A4D9D19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80385-C70D-41E3-8AD5-17369B54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9922D-9E49-4448-997D-5B3B5F9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4B789-D50A-4D7F-9013-C6188FF7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AEF36-E387-4D72-A014-A56DA0D9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DDF32-060B-4967-B928-DAA39E43A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5FA57-CFE2-4952-8FB7-BB9B2B256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D9E62-5086-44BC-BD2C-495630C7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3E04A-955F-4C69-A0D5-1A23002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60E9C-3D12-487F-ACCE-3D898075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5393-2DCC-4ED8-9A9E-60B7A8C9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AF27C-70AA-430D-AE5D-AEB965DC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2900E-3E58-43B6-A8E1-CE5FDBF4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03109-7CA1-452E-8F00-9927A648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E3FE-18BC-460E-8D15-BAFEB4F2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5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EB0E-2AB6-4159-85BC-69310A49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574E8-1AA2-494E-A6C7-DA06C186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81769-0E2F-4781-9EFF-A210E0E2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D8BC3-DC62-418B-A925-1BEA688A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9958B-BE97-4BA1-8E1A-3F8621E3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7B0BD-51A5-4328-AA07-2C9F4933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9A09F-6FDE-4CBB-BCAA-73097F0C2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7BFCE2-3854-4E93-B1D0-30CB8EE12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53AE4-4675-43D1-89B0-FA14EBFD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B2ACC-9F6D-45A8-8153-9C650EB1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C977F-C55C-4AD6-82F7-97DC03C5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56EBD-DF43-4BFC-B360-FF9855F3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8F083-2D40-4C61-ADFC-02D3416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DDD22-9B68-4C46-A94D-F30E1D9C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3C602-579D-45DB-99F7-92039FE3E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9643C-307F-4180-ACFD-667A26598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93EF6-3C7E-43E4-90D3-D2367567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695114-86D6-44E5-A280-1C26F293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14BA29-277B-4C0B-96E6-CC196A86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0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AF34-0A22-415B-9A00-70F49984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65A514-ABA5-4642-8D12-4B13BE66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4FAD95-90A6-4575-A48C-A22693A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E48A5-E5DE-4853-9D29-3647C11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8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977684-B3E1-4EC2-B5EA-1A7155D6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D786-48A1-418D-865C-D911A02D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454EF-12D8-4A06-982C-1A25D7D1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434B-A539-46CA-91A1-97E152CD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D071A-67CF-4AAF-977C-3480A5D6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5FB45-4241-46D2-83A3-9B4DAE0D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338A1-94FE-4F34-800A-B1E71F68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C074A-5D5B-40ED-8DFF-066A9614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8AE7C-D0E8-4C0E-A8E2-CDB0A7D9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7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01C8-35FA-417F-9BBD-49F6E25B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91AA3B-E541-4D8B-A384-03FB5357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6CB6D-C5B2-4B17-99B2-4AD9E98C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58284-CF74-491C-8EF6-DCDEBA7F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CBCAD-F202-4C57-9117-76A657B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69DD6-B79A-49D3-A9F8-E602B13F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D32EE-685B-4E06-97D7-A77CF122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675A8-ADD0-4D17-BBFD-2DD04A4B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AEF71-C1CA-4C84-AC91-82828317D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6852-2564-4D05-AA39-7CC806ABF389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26B5B-4475-4F02-A0E8-44B423E0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3FB01-8024-4016-A53E-1360870AC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DB43-5686-4217-AD0F-6456B4081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8716-BE1A-44D3-9B16-D3242D8C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WEB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215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DE70C-2979-493D-A708-37466140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48042-9A04-4914-9477-14A23E52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0D84"/>
                </a:solidFill>
              </a:rPr>
              <a:t>What is WEB?</a:t>
            </a:r>
          </a:p>
          <a:p>
            <a:r>
              <a:rPr lang="en-US" altLang="ko-KR" u="sng" dirty="0">
                <a:solidFill>
                  <a:srgbClr val="000D84"/>
                </a:solidFill>
              </a:rPr>
              <a:t>HTML, CSS, </a:t>
            </a:r>
            <a:r>
              <a:rPr lang="en-US" altLang="ko-KR" u="sng" dirty="0" err="1">
                <a:solidFill>
                  <a:srgbClr val="000D84"/>
                </a:solidFill>
              </a:rPr>
              <a:t>Javascript</a:t>
            </a:r>
            <a:endParaRPr lang="en-US" altLang="ko-KR" u="sng" dirty="0">
              <a:solidFill>
                <a:srgbClr val="000D84"/>
              </a:solidFill>
            </a:endParaRPr>
          </a:p>
          <a:p>
            <a:r>
              <a:rPr lang="en-US" altLang="ko-KR" u="sng" dirty="0">
                <a:solidFill>
                  <a:srgbClr val="000D84"/>
                </a:solidFill>
              </a:rPr>
              <a:t>Web Server</a:t>
            </a:r>
            <a:endParaRPr lang="ko-KR" altLang="en-US" u="sng" dirty="0">
              <a:solidFill>
                <a:srgbClr val="000D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DE70C-2979-493D-A708-37466140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0D84"/>
                </a:solidFill>
              </a:rPr>
              <a:t>What is WEB?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F924D9-AE3C-4A83-A2DA-71CCBB6B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434"/>
            <a:ext cx="5764619" cy="2158111"/>
          </a:xfrm>
        </p:spPr>
      </p:pic>
    </p:spTree>
    <p:extLst>
      <p:ext uri="{BB962C8B-B14F-4D97-AF65-F5344CB8AC3E}">
        <p14:creationId xmlns:p14="http://schemas.microsoft.com/office/powerpoint/2010/main" val="3770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DE70C-2979-493D-A708-37466140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0D84"/>
                </a:solidFill>
              </a:rPr>
              <a:t>HTML, CSS, </a:t>
            </a:r>
            <a:r>
              <a:rPr lang="en-US" altLang="ko-KR" u="sng" dirty="0" err="1">
                <a:solidFill>
                  <a:srgbClr val="000D84"/>
                </a:solidFill>
              </a:rPr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E5F7-8F9C-4121-BDFE-B54E5535DAB2}"/>
              </a:ext>
            </a:extLst>
          </p:cNvPr>
          <p:cNvSpPr txBox="1"/>
          <p:nvPr/>
        </p:nvSpPr>
        <p:spPr>
          <a:xfrm>
            <a:off x="838200" y="3136612"/>
            <a:ext cx="724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HyperText</a:t>
            </a:r>
            <a:r>
              <a:rPr lang="en-US" altLang="ko-KR" sz="3200" dirty="0"/>
              <a:t> Markup Language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530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DE70C-2979-493D-A708-37466140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0D84"/>
                </a:solidFill>
              </a:rPr>
              <a:t>Web Server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52B0D6-BA31-4E10-B567-C616440D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</a:t>
            </a:r>
          </a:p>
          <a:p>
            <a:r>
              <a:rPr lang="en-US" altLang="ko-KR" dirty="0"/>
              <a:t>Nginx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06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9F87-189D-46A5-9E33-A138D75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2B6A0-5367-4FEE-A1A8-58B42E62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10893"/>
            <a:ext cx="4381982" cy="4381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BD212-1F1D-4BB3-9F42-377A05C84BC0}"/>
              </a:ext>
            </a:extLst>
          </p:cNvPr>
          <p:cNvSpPr txBox="1"/>
          <p:nvPr/>
        </p:nvSpPr>
        <p:spPr>
          <a:xfrm>
            <a:off x="2476983" y="358893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~.html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A449607-3275-49C4-91F2-03778FE223A2}"/>
              </a:ext>
            </a:extLst>
          </p:cNvPr>
          <p:cNvSpPr/>
          <p:nvPr/>
        </p:nvSpPr>
        <p:spPr>
          <a:xfrm>
            <a:off x="2745612" y="2824223"/>
            <a:ext cx="567160" cy="764713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9F87-189D-46A5-9E33-A138D75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After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2B6A0-5367-4FEE-A1A8-58B42E62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10893"/>
            <a:ext cx="4381982" cy="4381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FA30CE-5665-410C-90E2-064F9A3B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70" y="1846158"/>
            <a:ext cx="4259487" cy="425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9A3E3-B583-42AA-B040-FE1BE9FF3DB2}"/>
              </a:ext>
            </a:extLst>
          </p:cNvPr>
          <p:cNvSpPr txBox="1"/>
          <p:nvPr/>
        </p:nvSpPr>
        <p:spPr>
          <a:xfrm>
            <a:off x="2476983" y="358893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~.html</a:t>
            </a: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5EC8AE5F-5C3D-4D0D-BB1F-2F1D5A2ECE9B}"/>
              </a:ext>
            </a:extLst>
          </p:cNvPr>
          <p:cNvSpPr/>
          <p:nvPr/>
        </p:nvSpPr>
        <p:spPr>
          <a:xfrm>
            <a:off x="2745612" y="2824223"/>
            <a:ext cx="567160" cy="764713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7F6B8F87-7058-4957-8AB3-9BBF6837DFDB}"/>
              </a:ext>
            </a:extLst>
          </p:cNvPr>
          <p:cNvSpPr/>
          <p:nvPr/>
        </p:nvSpPr>
        <p:spPr>
          <a:xfrm>
            <a:off x="4933104" y="572061"/>
            <a:ext cx="2966887" cy="285693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14570-9962-4921-8DC7-CDF0264AC1A0}"/>
              </a:ext>
            </a:extLst>
          </p:cNvPr>
          <p:cNvSpPr txBox="1"/>
          <p:nvPr/>
        </p:nvSpPr>
        <p:spPr>
          <a:xfrm>
            <a:off x="8844266" y="358893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~.html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E89FAD07-50C8-4700-BE32-61D4A4B9A4A4}"/>
              </a:ext>
            </a:extLst>
          </p:cNvPr>
          <p:cNvSpPr/>
          <p:nvPr/>
        </p:nvSpPr>
        <p:spPr>
          <a:xfrm>
            <a:off x="9112895" y="2824223"/>
            <a:ext cx="567160" cy="764713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F60CF-3AC5-48AA-838C-FCD2A3362ECE}"/>
              </a:ext>
            </a:extLst>
          </p:cNvPr>
          <p:cNvSpPr txBox="1"/>
          <p:nvPr/>
        </p:nvSpPr>
        <p:spPr>
          <a:xfrm>
            <a:off x="5949143" y="1459511"/>
            <a:ext cx="93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6D934-4E94-447C-B952-894D01942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1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9FFAD0B61BB1B4BB1D0FE4B3DB86844" ma:contentTypeVersion="4" ma:contentTypeDescription="새 문서를 만듭니다." ma:contentTypeScope="" ma:versionID="736f93aba7e29c18997e2c28039e3879">
  <xsd:schema xmlns:xsd="http://www.w3.org/2001/XMLSchema" xmlns:xs="http://www.w3.org/2001/XMLSchema" xmlns:p="http://schemas.microsoft.com/office/2006/metadata/properties" xmlns:ns3="3daec4c9-15c9-4bd1-a036-e669072c1b34" targetNamespace="http://schemas.microsoft.com/office/2006/metadata/properties" ma:root="true" ma:fieldsID="d7c18ab8f583d765697f6b95f57283f6" ns3:_="">
    <xsd:import namespace="3daec4c9-15c9-4bd1-a036-e669072c1b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ec4c9-15c9-4bd1-a036-e669072c1b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77B0B-78B1-4C41-89F0-4F16E6AD7F5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daec4c9-15c9-4bd1-a036-e669072c1b3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589C34-7896-4CC8-A34C-7D5D86905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AC329D-AAFE-4E32-9724-913C1C218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ec4c9-15c9-4bd1-a036-e669072c1b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WEB</vt:lpstr>
      <vt:lpstr>INDEX</vt:lpstr>
      <vt:lpstr>What is WEB?</vt:lpstr>
      <vt:lpstr>HTML, CSS, Javascript</vt:lpstr>
      <vt:lpstr>Web Server</vt:lpstr>
      <vt:lpstr>Before Github</vt:lpstr>
      <vt:lpstr>After Github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영호 조</dc:creator>
  <cp:lastModifiedBy>영호 조</cp:lastModifiedBy>
  <cp:revision>7</cp:revision>
  <dcterms:created xsi:type="dcterms:W3CDTF">2020-07-17T12:58:59Z</dcterms:created>
  <dcterms:modified xsi:type="dcterms:W3CDTF">2020-07-17T14:01:21Z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0x01010029FFAD0B61BB1B4BB1D0FE4B3DB86844</vt:lpwstr>
  </property>
</Properties>
</file>