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87" r:id="rId2"/>
    <p:sldMasterId id="2147483661" r:id="rId3"/>
    <p:sldMasterId id="2147483674" r:id="rId4"/>
    <p:sldMasterId id="2147483648" r:id="rId5"/>
  </p:sldMasterIdLst>
  <p:sldIdLst>
    <p:sldId id="286" r:id="rId6"/>
    <p:sldId id="260" r:id="rId7"/>
    <p:sldId id="263" r:id="rId8"/>
    <p:sldId id="264" r:id="rId9"/>
    <p:sldId id="258" r:id="rId10"/>
    <p:sldId id="267" r:id="rId11"/>
    <p:sldId id="266" r:id="rId12"/>
    <p:sldId id="279" r:id="rId13"/>
    <p:sldId id="270" r:id="rId14"/>
    <p:sldId id="277" r:id="rId15"/>
    <p:sldId id="273" r:id="rId16"/>
    <p:sldId id="292" r:id="rId17"/>
    <p:sldId id="291" r:id="rId18"/>
    <p:sldId id="288" r:id="rId19"/>
    <p:sldId id="290" r:id="rId20"/>
    <p:sldId id="289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789BD-20D2-AA1E-16ED-A835FCC35D7E}" v="237" dt="2021-02-02T14:39:38.460"/>
    <p1510:client id="{509E8550-F442-320A-2BF1-E4415C20AC9C}" v="4" dt="2021-02-02T14:47:35.197"/>
    <p1510:client id="{6792C43C-0DC6-4811-B1F8-824F25882FC4}" v="12" dt="2021-02-26T09:28:22.842"/>
    <p1510:client id="{99C8FFDE-6743-99C5-8C16-BE9FD4D0BE2D}" v="66" dt="2021-02-02T15:01:47.615"/>
    <p1510:client id="{9B0AE097-9072-4485-B819-CC452A551765}" v="106" dt="2021-02-01T02:21:08.680"/>
    <p1510:client id="{B6921850-8C37-EB04-BC9B-87547E0CCFAF}" v="90" dt="2021-03-03T12:59:04.345"/>
    <p1510:client id="{C8E38229-BBFB-A30E-6310-762B51D75B16}" v="187" dt="2021-02-24T04:37:38.286"/>
    <p1510:client id="{D35A4569-6192-46ED-6596-0EDAC045396C}" v="512" dt="2021-02-02T13:52:34.982"/>
    <p1510:client id="{DCD66905-E3FA-603F-29A8-BA77771F7E8F}" v="651" dt="2021-02-24T09:38:41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kuh Syafaat" userId="S::kukuh.syafaat@citra.digital::3baa8f87-3af3-4736-ad7c-532baad32ccf" providerId="AD" clId="Web-{509E8550-F442-320A-2BF1-E4415C20AC9C}"/>
    <pc:docChg chg="addSld delSld modSld">
      <pc:chgData name="Kukuh Syafaat" userId="S::kukuh.syafaat@citra.digital::3baa8f87-3af3-4736-ad7c-532baad32ccf" providerId="AD" clId="Web-{509E8550-F442-320A-2BF1-E4415C20AC9C}" dt="2021-02-02T14:47:35.197" v="3"/>
      <pc:docMkLst>
        <pc:docMk/>
      </pc:docMkLst>
      <pc:sldChg chg="mod modShow">
        <pc:chgData name="Kukuh Syafaat" userId="S::kukuh.syafaat@citra.digital::3baa8f87-3af3-4736-ad7c-532baad32ccf" providerId="AD" clId="Web-{509E8550-F442-320A-2BF1-E4415C20AC9C}" dt="2021-02-02T14:47:35.197" v="3"/>
        <pc:sldMkLst>
          <pc:docMk/>
          <pc:sldMk cId="109857222" sldId="256"/>
        </pc:sldMkLst>
      </pc:sldChg>
      <pc:sldChg chg="new del">
        <pc:chgData name="Kukuh Syafaat" userId="S::kukuh.syafaat@citra.digital::3baa8f87-3af3-4736-ad7c-532baad32ccf" providerId="AD" clId="Web-{509E8550-F442-320A-2BF1-E4415C20AC9C}" dt="2021-02-02T14:47:30.072" v="2"/>
        <pc:sldMkLst>
          <pc:docMk/>
          <pc:sldMk cId="1161242415" sldId="275"/>
        </pc:sldMkLst>
      </pc:sldChg>
    </pc:docChg>
  </pc:docChgLst>
  <pc:docChgLst>
    <pc:chgData name="Kukuh Syafaat" userId="S::kukuh.syafaat@citra.digital::3baa8f87-3af3-4736-ad7c-532baad32ccf" providerId="AD" clId="Web-{DCD66905-E3FA-603F-29A8-BA77771F7E8F}"/>
    <pc:docChg chg="addSld delSld modSld">
      <pc:chgData name="Kukuh Syafaat" userId="S::kukuh.syafaat@citra.digital::3baa8f87-3af3-4736-ad7c-532baad32ccf" providerId="AD" clId="Web-{DCD66905-E3FA-603F-29A8-BA77771F7E8F}" dt="2021-02-24T09:38:41.138" v="340" actId="1076"/>
      <pc:docMkLst>
        <pc:docMk/>
      </pc:docMkLst>
      <pc:sldChg chg="modSp">
        <pc:chgData name="Kukuh Syafaat" userId="S::kukuh.syafaat@citra.digital::3baa8f87-3af3-4736-ad7c-532baad32ccf" providerId="AD" clId="Web-{DCD66905-E3FA-603F-29A8-BA77771F7E8F}" dt="2021-02-24T08:19:21.698" v="25" actId="20577"/>
        <pc:sldMkLst>
          <pc:docMk/>
          <pc:sldMk cId="2878482324" sldId="258"/>
        </pc:sldMkLst>
        <pc:spChg chg="mod">
          <ac:chgData name="Kukuh Syafaat" userId="S::kukuh.syafaat@citra.digital::3baa8f87-3af3-4736-ad7c-532baad32ccf" providerId="AD" clId="Web-{DCD66905-E3FA-603F-29A8-BA77771F7E8F}" dt="2021-02-24T08:19:21.698" v="25" actId="20577"/>
          <ac:spMkLst>
            <pc:docMk/>
            <pc:sldMk cId="2878482324" sldId="258"/>
            <ac:spMk id="11" creationId="{93F038BE-5ACB-48D3-BEFC-00038A0B794C}"/>
          </ac:spMkLst>
        </pc:spChg>
      </pc:sldChg>
      <pc:sldChg chg="modSp">
        <pc:chgData name="Kukuh Syafaat" userId="S::kukuh.syafaat@citra.digital::3baa8f87-3af3-4736-ad7c-532baad32ccf" providerId="AD" clId="Web-{DCD66905-E3FA-603F-29A8-BA77771F7E8F}" dt="2021-02-24T08:20:45.778" v="45" actId="20577"/>
        <pc:sldMkLst>
          <pc:docMk/>
          <pc:sldMk cId="2086550479" sldId="260"/>
        </pc:sldMkLst>
        <pc:spChg chg="mod">
          <ac:chgData name="Kukuh Syafaat" userId="S::kukuh.syafaat@citra.digital::3baa8f87-3af3-4736-ad7c-532baad32ccf" providerId="AD" clId="Web-{DCD66905-E3FA-603F-29A8-BA77771F7E8F}" dt="2021-02-24T08:20:45.778" v="45" actId="20577"/>
          <ac:spMkLst>
            <pc:docMk/>
            <pc:sldMk cId="2086550479" sldId="260"/>
            <ac:spMk id="26" creationId="{15B0C607-2149-4B18-8569-6FBA9CBC4E5E}"/>
          </ac:spMkLst>
        </pc:spChg>
      </pc:sldChg>
      <pc:sldChg chg="modSp">
        <pc:chgData name="Kukuh Syafaat" userId="S::kukuh.syafaat@citra.digital::3baa8f87-3af3-4736-ad7c-532baad32ccf" providerId="AD" clId="Web-{DCD66905-E3FA-603F-29A8-BA77771F7E8F}" dt="2021-02-24T08:20:51.872" v="46" actId="20577"/>
        <pc:sldMkLst>
          <pc:docMk/>
          <pc:sldMk cId="686112917" sldId="263"/>
        </pc:sldMkLst>
        <pc:spChg chg="mod">
          <ac:chgData name="Kukuh Syafaat" userId="S::kukuh.syafaat@citra.digital::3baa8f87-3af3-4736-ad7c-532baad32ccf" providerId="AD" clId="Web-{DCD66905-E3FA-603F-29A8-BA77771F7E8F}" dt="2021-02-24T08:20:51.872" v="46" actId="20577"/>
          <ac:spMkLst>
            <pc:docMk/>
            <pc:sldMk cId="686112917" sldId="263"/>
            <ac:spMk id="3" creationId="{7D82FA54-DD8C-472F-8264-C63BD4031535}"/>
          </ac:spMkLst>
        </pc:spChg>
      </pc:sldChg>
      <pc:sldChg chg="modSp">
        <pc:chgData name="Kukuh Syafaat" userId="S::kukuh.syafaat@citra.digital::3baa8f87-3af3-4736-ad7c-532baad32ccf" providerId="AD" clId="Web-{DCD66905-E3FA-603F-29A8-BA77771F7E8F}" dt="2021-02-24T08:20:56.419" v="48" actId="20577"/>
        <pc:sldMkLst>
          <pc:docMk/>
          <pc:sldMk cId="25546815" sldId="264"/>
        </pc:sldMkLst>
        <pc:spChg chg="mod">
          <ac:chgData name="Kukuh Syafaat" userId="S::kukuh.syafaat@citra.digital::3baa8f87-3af3-4736-ad7c-532baad32ccf" providerId="AD" clId="Web-{DCD66905-E3FA-603F-29A8-BA77771F7E8F}" dt="2021-02-24T08:20:56.419" v="48" actId="20577"/>
          <ac:spMkLst>
            <pc:docMk/>
            <pc:sldMk cId="25546815" sldId="264"/>
            <ac:spMk id="3" creationId="{FA76F173-3D77-4CF7-A1FC-D38AFD253B6C}"/>
          </ac:spMkLst>
        </pc:spChg>
      </pc:sldChg>
      <pc:sldChg chg="modSp">
        <pc:chgData name="Kukuh Syafaat" userId="S::kukuh.syafaat@citra.digital::3baa8f87-3af3-4736-ad7c-532baad32ccf" providerId="AD" clId="Web-{DCD66905-E3FA-603F-29A8-BA77771F7E8F}" dt="2021-02-24T08:21:00.934" v="49" actId="20577"/>
        <pc:sldMkLst>
          <pc:docMk/>
          <pc:sldMk cId="3452744250" sldId="267"/>
        </pc:sldMkLst>
        <pc:spChg chg="mod">
          <ac:chgData name="Kukuh Syafaat" userId="S::kukuh.syafaat@citra.digital::3baa8f87-3af3-4736-ad7c-532baad32ccf" providerId="AD" clId="Web-{DCD66905-E3FA-603F-29A8-BA77771F7E8F}" dt="2021-02-24T08:21:00.934" v="49" actId="20577"/>
          <ac:spMkLst>
            <pc:docMk/>
            <pc:sldMk cId="3452744250" sldId="267"/>
            <ac:spMk id="13" creationId="{37009E54-9D2E-4AB2-A172-D19DA3E078BB}"/>
          </ac:spMkLst>
        </pc:spChg>
      </pc:sldChg>
      <pc:sldChg chg="addSp modSp del mod setBg modClrScheme chgLayout">
        <pc:chgData name="Kukuh Syafaat" userId="S::kukuh.syafaat@citra.digital::3baa8f87-3af3-4736-ad7c-532baad32ccf" providerId="AD" clId="Web-{DCD66905-E3FA-603F-29A8-BA77771F7E8F}" dt="2021-02-24T08:41:22.164" v="160"/>
        <pc:sldMkLst>
          <pc:docMk/>
          <pc:sldMk cId="1970375912" sldId="274"/>
        </pc:sldMkLst>
        <pc:spChg chg="mod ord">
          <ac:chgData name="Kukuh Syafaat" userId="S::kukuh.syafaat@citra.digital::3baa8f87-3af3-4736-ad7c-532baad32ccf" providerId="AD" clId="Web-{DCD66905-E3FA-603F-29A8-BA77771F7E8F}" dt="2021-02-24T08:40:12.116" v="159"/>
          <ac:spMkLst>
            <pc:docMk/>
            <pc:sldMk cId="1970375912" sldId="274"/>
            <ac:spMk id="2" creationId="{E152A286-44D7-43DD-BF88-AD9AF3E1D61B}"/>
          </ac:spMkLst>
        </pc:spChg>
        <pc:spChg chg="mod ord">
          <ac:chgData name="Kukuh Syafaat" userId="S::kukuh.syafaat@citra.digital::3baa8f87-3af3-4736-ad7c-532baad32ccf" providerId="AD" clId="Web-{DCD66905-E3FA-603F-29A8-BA77771F7E8F}" dt="2021-02-24T08:40:12.116" v="159"/>
          <ac:spMkLst>
            <pc:docMk/>
            <pc:sldMk cId="1970375912" sldId="274"/>
            <ac:spMk id="3" creationId="{8782E770-20D3-4D8C-8047-11ECBA4111AD}"/>
          </ac:spMkLst>
        </pc:spChg>
        <pc:spChg chg="add">
          <ac:chgData name="Kukuh Syafaat" userId="S::kukuh.syafaat@citra.digital::3baa8f87-3af3-4736-ad7c-532baad32ccf" providerId="AD" clId="Web-{DCD66905-E3FA-603F-29A8-BA77771F7E8F}" dt="2021-02-24T08:40:12.116" v="159"/>
          <ac:spMkLst>
            <pc:docMk/>
            <pc:sldMk cId="1970375912" sldId="274"/>
            <ac:spMk id="9" creationId="{C1DD1A8A-57D5-4A81-AD04-532B043C5611}"/>
          </ac:spMkLst>
        </pc:spChg>
        <pc:spChg chg="add">
          <ac:chgData name="Kukuh Syafaat" userId="S::kukuh.syafaat@citra.digital::3baa8f87-3af3-4736-ad7c-532baad32ccf" providerId="AD" clId="Web-{DCD66905-E3FA-603F-29A8-BA77771F7E8F}" dt="2021-02-24T08:40:12.116" v="159"/>
          <ac:spMkLst>
            <pc:docMk/>
            <pc:sldMk cId="1970375912" sldId="274"/>
            <ac:spMk id="11" creationId="{007891EC-4501-44ED-A8C8-B11B6DB767AB}"/>
          </ac:spMkLst>
        </pc:spChg>
        <pc:picChg chg="add">
          <ac:chgData name="Kukuh Syafaat" userId="S::kukuh.syafaat@citra.digital::3baa8f87-3af3-4736-ad7c-532baad32ccf" providerId="AD" clId="Web-{DCD66905-E3FA-603F-29A8-BA77771F7E8F}" dt="2021-02-24T08:40:12.116" v="159"/>
          <ac:picMkLst>
            <pc:docMk/>
            <pc:sldMk cId="1970375912" sldId="274"/>
            <ac:picMk id="5" creationId="{EE086AC1-1D5D-4DE3-93E9-808165711BD8}"/>
          </ac:picMkLst>
        </pc:picChg>
      </pc:sldChg>
      <pc:sldChg chg="modSp">
        <pc:chgData name="Kukuh Syafaat" userId="S::kukuh.syafaat@citra.digital::3baa8f87-3af3-4736-ad7c-532baad32ccf" providerId="AD" clId="Web-{DCD66905-E3FA-603F-29A8-BA77771F7E8F}" dt="2021-02-24T08:18:50.041" v="15" actId="20577"/>
        <pc:sldMkLst>
          <pc:docMk/>
          <pc:sldMk cId="2343842775" sldId="277"/>
        </pc:sldMkLst>
        <pc:spChg chg="mod">
          <ac:chgData name="Kukuh Syafaat" userId="S::kukuh.syafaat@citra.digital::3baa8f87-3af3-4736-ad7c-532baad32ccf" providerId="AD" clId="Web-{DCD66905-E3FA-603F-29A8-BA77771F7E8F}" dt="2021-02-24T08:18:50.041" v="15" actId="20577"/>
          <ac:spMkLst>
            <pc:docMk/>
            <pc:sldMk cId="2343842775" sldId="277"/>
            <ac:spMk id="263" creationId="{00000000-0000-0000-0000-000000000000}"/>
          </ac:spMkLst>
        </pc:spChg>
      </pc:sldChg>
      <pc:sldChg chg="modSp">
        <pc:chgData name="Kukuh Syafaat" userId="S::kukuh.syafaat@citra.digital::3baa8f87-3af3-4736-ad7c-532baad32ccf" providerId="AD" clId="Web-{DCD66905-E3FA-603F-29A8-BA77771F7E8F}" dt="2021-02-24T08:18:57.291" v="16" actId="20577"/>
        <pc:sldMkLst>
          <pc:docMk/>
          <pc:sldMk cId="1661313580" sldId="279"/>
        </pc:sldMkLst>
        <pc:spChg chg="mod">
          <ac:chgData name="Kukuh Syafaat" userId="S::kukuh.syafaat@citra.digital::3baa8f87-3af3-4736-ad7c-532baad32ccf" providerId="AD" clId="Web-{DCD66905-E3FA-603F-29A8-BA77771F7E8F}" dt="2021-02-24T08:18:57.291" v="16" actId="20577"/>
          <ac:spMkLst>
            <pc:docMk/>
            <pc:sldMk cId="1661313580" sldId="279"/>
            <ac:spMk id="254" creationId="{00000000-0000-0000-0000-000000000000}"/>
          </ac:spMkLst>
        </pc:spChg>
      </pc:sldChg>
      <pc:sldChg chg="addSp modSp">
        <pc:chgData name="Kukuh Syafaat" userId="S::kukuh.syafaat@citra.digital::3baa8f87-3af3-4736-ad7c-532baad32ccf" providerId="AD" clId="Web-{DCD66905-E3FA-603F-29A8-BA77771F7E8F}" dt="2021-02-24T09:38:41.138" v="340" actId="1076"/>
        <pc:sldMkLst>
          <pc:docMk/>
          <pc:sldMk cId="922188721" sldId="288"/>
        </pc:sldMkLst>
        <pc:spChg chg="mod">
          <ac:chgData name="Kukuh Syafaat" userId="S::kukuh.syafaat@citra.digital::3baa8f87-3af3-4736-ad7c-532baad32ccf" providerId="AD" clId="Web-{DCD66905-E3FA-603F-29A8-BA77771F7E8F}" dt="2021-02-24T08:36:05.704" v="92" actId="20577"/>
          <ac:spMkLst>
            <pc:docMk/>
            <pc:sldMk cId="922188721" sldId="288"/>
            <ac:spMk id="2" creationId="{E152A286-44D7-43DD-BF88-AD9AF3E1D61B}"/>
          </ac:spMkLst>
        </pc:spChg>
        <pc:spChg chg="mod">
          <ac:chgData name="Kukuh Syafaat" userId="S::kukuh.syafaat@citra.digital::3baa8f87-3af3-4736-ad7c-532baad32ccf" providerId="AD" clId="Web-{DCD66905-E3FA-603F-29A8-BA77771F7E8F}" dt="2021-02-24T09:38:30.497" v="338" actId="20577"/>
          <ac:spMkLst>
            <pc:docMk/>
            <pc:sldMk cId="922188721" sldId="288"/>
            <ac:spMk id="3" creationId="{8782E770-20D3-4D8C-8047-11ECBA4111AD}"/>
          </ac:spMkLst>
        </pc:spChg>
        <pc:spChg chg="add mod">
          <ac:chgData name="Kukuh Syafaat" userId="S::kukuh.syafaat@citra.digital::3baa8f87-3af3-4736-ad7c-532baad32ccf" providerId="AD" clId="Web-{DCD66905-E3FA-603F-29A8-BA77771F7E8F}" dt="2021-02-24T08:21:25.263" v="51" actId="20577"/>
          <ac:spMkLst>
            <pc:docMk/>
            <pc:sldMk cId="922188721" sldId="288"/>
            <ac:spMk id="4" creationId="{106A3D88-53D9-450B-9AF3-5EFA6BEE4263}"/>
          </ac:spMkLst>
        </pc:spChg>
        <pc:graphicFrameChg chg="add mod modGraphic">
          <ac:chgData name="Kukuh Syafaat" userId="S::kukuh.syafaat@citra.digital::3baa8f87-3af3-4736-ad7c-532baad32ccf" providerId="AD" clId="Web-{DCD66905-E3FA-603F-29A8-BA77771F7E8F}" dt="2021-02-24T09:38:41.106" v="339" actId="1076"/>
          <ac:graphicFrameMkLst>
            <pc:docMk/>
            <pc:sldMk cId="922188721" sldId="288"/>
            <ac:graphicFrameMk id="8" creationId="{5307A7D1-79DC-45CA-9812-4B936F66FBD9}"/>
          </ac:graphicFrameMkLst>
        </pc:graphicFrameChg>
        <pc:graphicFrameChg chg="add mod modGraphic">
          <ac:chgData name="Kukuh Syafaat" userId="S::kukuh.syafaat@citra.digital::3baa8f87-3af3-4736-ad7c-532baad32ccf" providerId="AD" clId="Web-{DCD66905-E3FA-603F-29A8-BA77771F7E8F}" dt="2021-02-24T09:38:41.138" v="340" actId="1076"/>
          <ac:graphicFrameMkLst>
            <pc:docMk/>
            <pc:sldMk cId="922188721" sldId="288"/>
            <ac:graphicFrameMk id="9" creationId="{4AFA4323-0614-41F8-876A-9387581D6D52}"/>
          </ac:graphicFrameMkLst>
        </pc:graphicFrameChg>
      </pc:sldChg>
      <pc:sldChg chg="modSp add replId">
        <pc:chgData name="Kukuh Syafaat" userId="S::kukuh.syafaat@citra.digital::3baa8f87-3af3-4736-ad7c-532baad32ccf" providerId="AD" clId="Web-{DCD66905-E3FA-603F-29A8-BA77771F7E8F}" dt="2021-02-24T09:18:53.034" v="319" actId="20577"/>
        <pc:sldMkLst>
          <pc:docMk/>
          <pc:sldMk cId="2967384775" sldId="289"/>
        </pc:sldMkLst>
        <pc:spChg chg="mod">
          <ac:chgData name="Kukuh Syafaat" userId="S::kukuh.syafaat@citra.digital::3baa8f87-3af3-4736-ad7c-532baad32ccf" providerId="AD" clId="Web-{DCD66905-E3FA-603F-29A8-BA77771F7E8F}" dt="2021-02-24T09:18:53.034" v="319" actId="20577"/>
          <ac:spMkLst>
            <pc:docMk/>
            <pc:sldMk cId="2967384775" sldId="289"/>
            <ac:spMk id="3" creationId="{8782E770-20D3-4D8C-8047-11ECBA4111AD}"/>
          </ac:spMkLst>
        </pc:spChg>
      </pc:sldChg>
      <pc:sldChg chg="addSp delSp modSp add replId">
        <pc:chgData name="Kukuh Syafaat" userId="S::kukuh.syafaat@citra.digital::3baa8f87-3af3-4736-ad7c-532baad32ccf" providerId="AD" clId="Web-{DCD66905-E3FA-603F-29A8-BA77771F7E8F}" dt="2021-02-24T09:26:28.872" v="332" actId="14100"/>
        <pc:sldMkLst>
          <pc:docMk/>
          <pc:sldMk cId="3781265465" sldId="290"/>
        </pc:sldMkLst>
        <pc:spChg chg="mod">
          <ac:chgData name="Kukuh Syafaat" userId="S::kukuh.syafaat@citra.digital::3baa8f87-3af3-4736-ad7c-532baad32ccf" providerId="AD" clId="Web-{DCD66905-E3FA-603F-29A8-BA77771F7E8F}" dt="2021-02-24T08:48:07.067" v="194" actId="20577"/>
          <ac:spMkLst>
            <pc:docMk/>
            <pc:sldMk cId="3781265465" sldId="290"/>
            <ac:spMk id="2" creationId="{E152A286-44D7-43DD-BF88-AD9AF3E1D61B}"/>
          </ac:spMkLst>
        </pc:spChg>
        <pc:spChg chg="mod">
          <ac:chgData name="Kukuh Syafaat" userId="S::kukuh.syafaat@citra.digital::3baa8f87-3af3-4736-ad7c-532baad32ccf" providerId="AD" clId="Web-{DCD66905-E3FA-603F-29A8-BA77771F7E8F}" dt="2021-02-24T09:17:41.673" v="301" actId="20577"/>
          <ac:spMkLst>
            <pc:docMk/>
            <pc:sldMk cId="3781265465" sldId="290"/>
            <ac:spMk id="3" creationId="{8782E770-20D3-4D8C-8047-11ECBA4111AD}"/>
          </ac:spMkLst>
        </pc:spChg>
        <pc:graphicFrameChg chg="add mod modGraphic">
          <ac:chgData name="Kukuh Syafaat" userId="S::kukuh.syafaat@citra.digital::3baa8f87-3af3-4736-ad7c-532baad32ccf" providerId="AD" clId="Web-{DCD66905-E3FA-603F-29A8-BA77771F7E8F}" dt="2021-02-24T09:17:53.673" v="302" actId="1076"/>
          <ac:graphicFrameMkLst>
            <pc:docMk/>
            <pc:sldMk cId="3781265465" sldId="290"/>
            <ac:graphicFrameMk id="6" creationId="{B9D94917-8835-485D-B61F-63E199017AB3}"/>
          </ac:graphicFrameMkLst>
        </pc:graphicFrameChg>
        <pc:graphicFrameChg chg="add mod modGraphic">
          <ac:chgData name="Kukuh Syafaat" userId="S::kukuh.syafaat@citra.digital::3baa8f87-3af3-4736-ad7c-532baad32ccf" providerId="AD" clId="Web-{DCD66905-E3FA-603F-29A8-BA77771F7E8F}" dt="2021-02-24T09:17:59.204" v="303" actId="1076"/>
          <ac:graphicFrameMkLst>
            <pc:docMk/>
            <pc:sldMk cId="3781265465" sldId="290"/>
            <ac:graphicFrameMk id="10" creationId="{FD2F142D-17FA-441C-8484-47BDEAB81639}"/>
          </ac:graphicFrameMkLst>
        </pc:graphicFrameChg>
        <pc:graphicFrameChg chg="add del mod">
          <ac:chgData name="Kukuh Syafaat" userId="S::kukuh.syafaat@citra.digital::3baa8f87-3af3-4736-ad7c-532baad32ccf" providerId="AD" clId="Web-{DCD66905-E3FA-603F-29A8-BA77771F7E8F}" dt="2021-02-24T09:16:16.515" v="282"/>
          <ac:graphicFrameMkLst>
            <pc:docMk/>
            <pc:sldMk cId="3781265465" sldId="290"/>
            <ac:graphicFrameMk id="12" creationId="{BAF30A48-B75B-43EF-B631-4628D8D3AAD3}"/>
          </ac:graphicFrameMkLst>
        </pc:graphicFrameChg>
        <pc:picChg chg="add mod">
          <ac:chgData name="Kukuh Syafaat" userId="S::kukuh.syafaat@citra.digital::3baa8f87-3af3-4736-ad7c-532baad32ccf" providerId="AD" clId="Web-{DCD66905-E3FA-603F-29A8-BA77771F7E8F}" dt="2021-02-24T09:26:28.872" v="332" actId="14100"/>
          <ac:picMkLst>
            <pc:docMk/>
            <pc:sldMk cId="3781265465" sldId="290"/>
            <ac:picMk id="13" creationId="{703C997C-FA4C-4B10-96EA-59AF6C3860C7}"/>
          </ac:picMkLst>
        </pc:picChg>
        <pc:picChg chg="add del mod">
          <ac:chgData name="Kukuh Syafaat" userId="S::kukuh.syafaat@citra.digital::3baa8f87-3af3-4736-ad7c-532baad32ccf" providerId="AD" clId="Web-{DCD66905-E3FA-603F-29A8-BA77771F7E8F}" dt="2021-02-24T09:17:04.734" v="286"/>
          <ac:picMkLst>
            <pc:docMk/>
            <pc:sldMk cId="3781265465" sldId="290"/>
            <ac:picMk id="14" creationId="{CBF0FE83-7495-4E7A-A585-BF4053E74247}"/>
          </ac:picMkLst>
        </pc:picChg>
      </pc:sldChg>
      <pc:sldChg chg="delSp modSp add mod replId setBg">
        <pc:chgData name="Kukuh Syafaat" userId="S::kukuh.syafaat@citra.digital::3baa8f87-3af3-4736-ad7c-532baad32ccf" providerId="AD" clId="Web-{DCD66905-E3FA-603F-29A8-BA77771F7E8F}" dt="2021-02-24T09:19:30.175" v="324" actId="20577"/>
        <pc:sldMkLst>
          <pc:docMk/>
          <pc:sldMk cId="633146430" sldId="291"/>
        </pc:sldMkLst>
        <pc:spChg chg="mod">
          <ac:chgData name="Kukuh Syafaat" userId="S::kukuh.syafaat@citra.digital::3baa8f87-3af3-4736-ad7c-532baad32ccf" providerId="AD" clId="Web-{DCD66905-E3FA-603F-29A8-BA77771F7E8F}" dt="2021-02-24T09:19:30.175" v="324" actId="20577"/>
          <ac:spMkLst>
            <pc:docMk/>
            <pc:sldMk cId="633146430" sldId="291"/>
            <ac:spMk id="2" creationId="{CB21642A-3B30-43FD-8D55-71B179A8A4E4}"/>
          </ac:spMkLst>
        </pc:spChg>
        <pc:spChg chg="del mod">
          <ac:chgData name="Kukuh Syafaat" userId="S::kukuh.syafaat@citra.digital::3baa8f87-3af3-4736-ad7c-532baad32ccf" providerId="AD" clId="Web-{DCD66905-E3FA-603F-29A8-BA77771F7E8F}" dt="2021-02-24T08:42:07.618" v="172"/>
          <ac:spMkLst>
            <pc:docMk/>
            <pc:sldMk cId="633146430" sldId="291"/>
            <ac:spMk id="3" creationId="{67217660-E324-45BD-BAD7-F4C4415CCF81}"/>
          </ac:spMkLst>
        </pc:spChg>
        <pc:spChg chg="del">
          <ac:chgData name="Kukuh Syafaat" userId="S::kukuh.syafaat@citra.digital::3baa8f87-3af3-4736-ad7c-532baad32ccf" providerId="AD" clId="Web-{DCD66905-E3FA-603F-29A8-BA77771F7E8F}" dt="2021-02-24T08:46:20.499" v="184"/>
          <ac:spMkLst>
            <pc:docMk/>
            <pc:sldMk cId="633146430" sldId="291"/>
            <ac:spMk id="9" creationId="{71B2258F-86CA-4D4D-8270-BC05FCDEBFB3}"/>
          </ac:spMkLst>
        </pc:spChg>
        <pc:picChg chg="mod">
          <ac:chgData name="Kukuh Syafaat" userId="S::kukuh.syafaat@citra.digital::3baa8f87-3af3-4736-ad7c-532baad32ccf" providerId="AD" clId="Web-{DCD66905-E3FA-603F-29A8-BA77771F7E8F}" dt="2021-02-24T08:46:20.499" v="184"/>
          <ac:picMkLst>
            <pc:docMk/>
            <pc:sldMk cId="633146430" sldId="291"/>
            <ac:picMk id="5" creationId="{C953DE11-E3E0-48E8-9B8A-0EA04B35280D}"/>
          </ac:picMkLst>
        </pc:picChg>
      </pc:sldChg>
      <pc:sldChg chg="addSp delSp modSp new">
        <pc:chgData name="Kukuh Syafaat" userId="S::kukuh.syafaat@citra.digital::3baa8f87-3af3-4736-ad7c-532baad32ccf" providerId="AD" clId="Web-{DCD66905-E3FA-603F-29A8-BA77771F7E8F}" dt="2021-02-24T09:22:15.538" v="329" actId="14100"/>
        <pc:sldMkLst>
          <pc:docMk/>
          <pc:sldMk cId="2469754513" sldId="292"/>
        </pc:sldMkLst>
        <pc:spChg chg="del">
          <ac:chgData name="Kukuh Syafaat" userId="S::kukuh.syafaat@citra.digital::3baa8f87-3af3-4736-ad7c-532baad32ccf" providerId="AD" clId="Web-{DCD66905-E3FA-603F-29A8-BA77771F7E8F}" dt="2021-02-24T09:21:47.694" v="326"/>
          <ac:spMkLst>
            <pc:docMk/>
            <pc:sldMk cId="2469754513" sldId="292"/>
            <ac:spMk id="3" creationId="{49021C2E-6873-4463-807C-ADCA8F4131A8}"/>
          </ac:spMkLst>
        </pc:spChg>
        <pc:picChg chg="add mod ord">
          <ac:chgData name="Kukuh Syafaat" userId="S::kukuh.syafaat@citra.digital::3baa8f87-3af3-4736-ad7c-532baad32ccf" providerId="AD" clId="Web-{DCD66905-E3FA-603F-29A8-BA77771F7E8F}" dt="2021-02-24T09:22:15.538" v="329" actId="14100"/>
          <ac:picMkLst>
            <pc:docMk/>
            <pc:sldMk cId="2469754513" sldId="292"/>
            <ac:picMk id="4" creationId="{690905FE-6591-4B57-B1F3-6A92BFB2270E}"/>
          </ac:picMkLst>
        </pc:picChg>
      </pc:sldChg>
    </pc:docChg>
  </pc:docChgLst>
  <pc:docChgLst>
    <pc:chgData name="Kukuh Syafaat" userId="S::kukuh.syafaat@citra.digital::3baa8f87-3af3-4736-ad7c-532baad32ccf" providerId="AD" clId="Web-{6792C43C-0DC6-4811-B1F8-824F25882FC4}"/>
    <pc:docChg chg="modSld">
      <pc:chgData name="Kukuh Syafaat" userId="S::kukuh.syafaat@citra.digital::3baa8f87-3af3-4736-ad7c-532baad32ccf" providerId="AD" clId="Web-{6792C43C-0DC6-4811-B1F8-824F25882FC4}" dt="2021-02-26T09:28:22.842" v="7" actId="20577"/>
      <pc:docMkLst>
        <pc:docMk/>
      </pc:docMkLst>
      <pc:sldChg chg="modSp">
        <pc:chgData name="Kukuh Syafaat" userId="S::kukuh.syafaat@citra.digital::3baa8f87-3af3-4736-ad7c-532baad32ccf" providerId="AD" clId="Web-{6792C43C-0DC6-4811-B1F8-824F25882FC4}" dt="2021-02-26T09:28:22.842" v="7" actId="20577"/>
        <pc:sldMkLst>
          <pc:docMk/>
          <pc:sldMk cId="2086550479" sldId="260"/>
        </pc:sldMkLst>
        <pc:spChg chg="mod">
          <ac:chgData name="Kukuh Syafaat" userId="S::kukuh.syafaat@citra.digital::3baa8f87-3af3-4736-ad7c-532baad32ccf" providerId="AD" clId="Web-{6792C43C-0DC6-4811-B1F8-824F25882FC4}" dt="2021-02-26T09:28:22.842" v="7" actId="20577"/>
          <ac:spMkLst>
            <pc:docMk/>
            <pc:sldMk cId="2086550479" sldId="260"/>
            <ac:spMk id="36" creationId="{DF0A901E-56A8-4FFA-A20C-CDD24707CA3A}"/>
          </ac:spMkLst>
        </pc:spChg>
      </pc:sldChg>
      <pc:sldChg chg="addSp modSp">
        <pc:chgData name="Kukuh Syafaat" userId="S::kukuh.syafaat@citra.digital::3baa8f87-3af3-4736-ad7c-532baad32ccf" providerId="AD" clId="Web-{6792C43C-0DC6-4811-B1F8-824F25882FC4}" dt="2021-02-26T09:23:41.445" v="4" actId="20577"/>
        <pc:sldMkLst>
          <pc:docMk/>
          <pc:sldMk cId="2469754513" sldId="292"/>
        </pc:sldMkLst>
        <pc:spChg chg="add mod">
          <ac:chgData name="Kukuh Syafaat" userId="S::kukuh.syafaat@citra.digital::3baa8f87-3af3-4736-ad7c-532baad32ccf" providerId="AD" clId="Web-{6792C43C-0DC6-4811-B1F8-824F25882FC4}" dt="2021-02-26T09:23:41.445" v="4" actId="20577"/>
          <ac:spMkLst>
            <pc:docMk/>
            <pc:sldMk cId="2469754513" sldId="292"/>
            <ac:spMk id="3" creationId="{6A329E9F-3380-490D-BDCD-B7DC8F304DFD}"/>
          </ac:spMkLst>
        </pc:spChg>
      </pc:sldChg>
    </pc:docChg>
  </pc:docChgLst>
  <pc:docChgLst>
    <pc:chgData name="Kukuh Syafaat" userId="S::kukuh.syafaat@citra.digital::3baa8f87-3af3-4736-ad7c-532baad32ccf" providerId="AD" clId="Web-{D35A4569-6192-46ED-6596-0EDAC045396C}"/>
    <pc:docChg chg="addSld delSld modSld sldOrd addMainMaster delMainMaster">
      <pc:chgData name="Kukuh Syafaat" userId="S::kukuh.syafaat@citra.digital::3baa8f87-3af3-4736-ad7c-532baad32ccf" providerId="AD" clId="Web-{D35A4569-6192-46ED-6596-0EDAC045396C}" dt="2021-02-02T13:52:34.982" v="347"/>
      <pc:docMkLst>
        <pc:docMk/>
      </pc:docMkLst>
      <pc:sldChg chg="addSp delSp modSp mod setBg modClrScheme chgLayout">
        <pc:chgData name="Kukuh Syafaat" userId="S::kukuh.syafaat@citra.digital::3baa8f87-3af3-4736-ad7c-532baad32ccf" providerId="AD" clId="Web-{D35A4569-6192-46ED-6596-0EDAC045396C}" dt="2021-02-02T12:47:45.021" v="141" actId="1076"/>
        <pc:sldMkLst>
          <pc:docMk/>
          <pc:sldMk cId="109857222" sldId="256"/>
        </pc:sldMkLst>
        <pc:spChg chg="mod ord">
          <ac:chgData name="Kukuh Syafaat" userId="S::kukuh.syafaat@citra.digital::3baa8f87-3af3-4736-ad7c-532baad32ccf" providerId="AD" clId="Web-{D35A4569-6192-46ED-6596-0EDAC045396C}" dt="2021-02-02T12:45:27.831" v="9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ukuh Syafaat" userId="S::kukuh.syafaat@citra.digital::3baa8f87-3af3-4736-ad7c-532baad32ccf" providerId="AD" clId="Web-{D35A4569-6192-46ED-6596-0EDAC045396C}" dt="2021-02-02T12:47:27.395" v="140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26:59.606" v="7"/>
          <ac:spMkLst>
            <pc:docMk/>
            <pc:sldMk cId="109857222" sldId="256"/>
            <ac:spMk id="4" creationId="{52C566A3-15EF-4B9F-995D-DB446B2FE1F3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34:19.411" v="49"/>
          <ac:spMkLst>
            <pc:docMk/>
            <pc:sldMk cId="109857222" sldId="256"/>
            <ac:spMk id="8" creationId="{3FB71B8F-FBE5-4F49-9998-FAF4D38BBED3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2:44:56.532" v="86"/>
          <ac:spMkLst>
            <pc:docMk/>
            <pc:sldMk cId="109857222" sldId="256"/>
            <ac:spMk id="11" creationId="{E2EB7817-E168-4C54-A112-A79DDCDB3008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2:44:56.532" v="86"/>
          <ac:spMkLst>
            <pc:docMk/>
            <pc:sldMk cId="109857222" sldId="256"/>
            <ac:spMk id="13" creationId="{8358AEE7-96E5-490E-93E2-263A0D51B1AA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2:44:56.532" v="86"/>
          <ac:spMkLst>
            <pc:docMk/>
            <pc:sldMk cId="109857222" sldId="256"/>
            <ac:spMk id="18" creationId="{7316481C-0A49-4796-812B-0D64F063B720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2:44:56.532" v="86"/>
          <ac:spMkLst>
            <pc:docMk/>
            <pc:sldMk cId="109857222" sldId="256"/>
            <ac:spMk id="20" creationId="{A5271697-90F1-4A23-8EF2-0179F2EAFACB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2:44:56.532" v="86"/>
          <ac:spMkLst>
            <pc:docMk/>
            <pc:sldMk cId="109857222" sldId="256"/>
            <ac:spMk id="44" creationId="{D9F5512A-48E1-4C07-B75E-3CCC517B6804}"/>
          </ac:spMkLst>
        </pc:spChg>
        <pc:grpChg chg="add">
          <ac:chgData name="Kukuh Syafaat" userId="S::kukuh.syafaat@citra.digital::3baa8f87-3af3-4736-ad7c-532baad32ccf" providerId="AD" clId="Web-{D35A4569-6192-46ED-6596-0EDAC045396C}" dt="2021-02-02T12:44:56.532" v="86"/>
          <ac:grpSpMkLst>
            <pc:docMk/>
            <pc:sldMk cId="109857222" sldId="256"/>
            <ac:grpSpMk id="22" creationId="{0924561D-756D-410B-973A-E68C2552C20C}"/>
          </ac:grpSpMkLst>
        </pc:grpChg>
        <pc:picChg chg="add mod">
          <ac:chgData name="Kukuh Syafaat" userId="S::kukuh.syafaat@citra.digital::3baa8f87-3af3-4736-ad7c-532baad32ccf" providerId="AD" clId="Web-{D35A4569-6192-46ED-6596-0EDAC045396C}" dt="2021-02-02T12:47:45.021" v="141" actId="1076"/>
          <ac:picMkLst>
            <pc:docMk/>
            <pc:sldMk cId="109857222" sldId="256"/>
            <ac:picMk id="5" creationId="{EBEA5DE5-6B24-4F24-9B61-C24CE067F753}"/>
          </ac:picMkLst>
        </pc:picChg>
        <pc:picChg chg="add mod">
          <ac:chgData name="Kukuh Syafaat" userId="S::kukuh.syafaat@citra.digital::3baa8f87-3af3-4736-ad7c-532baad32ccf" providerId="AD" clId="Web-{D35A4569-6192-46ED-6596-0EDAC045396C}" dt="2021-02-02T12:46:28.707" v="110" actId="1076"/>
          <ac:picMkLst>
            <pc:docMk/>
            <pc:sldMk cId="109857222" sldId="256"/>
            <ac:picMk id="6" creationId="{99C563B1-3063-4F11-B70D-35473BE51EFF}"/>
          </ac:picMkLst>
        </pc:picChg>
        <pc:picChg chg="add mod">
          <ac:chgData name="Kukuh Syafaat" userId="S::kukuh.syafaat@citra.digital::3baa8f87-3af3-4736-ad7c-532baad32ccf" providerId="AD" clId="Web-{D35A4569-6192-46ED-6596-0EDAC045396C}" dt="2021-02-02T12:34:26.568" v="51" actId="14100"/>
          <ac:picMkLst>
            <pc:docMk/>
            <pc:sldMk cId="109857222" sldId="256"/>
            <ac:picMk id="7" creationId="{7EE8344D-510C-4477-8F08-D79FBA42B07C}"/>
          </ac:picMkLst>
        </pc:picChg>
      </pc:sldChg>
      <pc:sldChg chg="addSp delSp modSp new del mod modClrScheme chgLayout">
        <pc:chgData name="Kukuh Syafaat" userId="S::kukuh.syafaat@citra.digital::3baa8f87-3af3-4736-ad7c-532baad32ccf" providerId="AD" clId="Web-{D35A4569-6192-46ED-6596-0EDAC045396C}" dt="2021-02-02T13:43:49.582" v="315"/>
        <pc:sldMkLst>
          <pc:docMk/>
          <pc:sldMk cId="2794679646" sldId="257"/>
        </pc:sldMkLst>
        <pc:spChg chg="mod ord">
          <ac:chgData name="Kukuh Syafaat" userId="S::kukuh.syafaat@citra.digital::3baa8f87-3af3-4736-ad7c-532baad32ccf" providerId="AD" clId="Web-{D35A4569-6192-46ED-6596-0EDAC045396C}" dt="2021-02-02T12:53:23.745" v="180" actId="20577"/>
          <ac:spMkLst>
            <pc:docMk/>
            <pc:sldMk cId="2794679646" sldId="257"/>
            <ac:spMk id="2" creationId="{07C3A38A-A6CA-4BE0-83E7-E61664494B71}"/>
          </ac:spMkLst>
        </pc:spChg>
        <pc:spChg chg="del mod ord">
          <ac:chgData name="Kukuh Syafaat" userId="S::kukuh.syafaat@citra.digital::3baa8f87-3af3-4736-ad7c-532baad32ccf" providerId="AD" clId="Web-{D35A4569-6192-46ED-6596-0EDAC045396C}" dt="2021-02-02T12:52:37.463" v="167"/>
          <ac:spMkLst>
            <pc:docMk/>
            <pc:sldMk cId="2794679646" sldId="257"/>
            <ac:spMk id="3" creationId="{5FA8C55B-E8C3-40A8-8DA3-B6918A5F485B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4:27.918" v="187"/>
          <ac:spMkLst>
            <pc:docMk/>
            <pc:sldMk cId="2794679646" sldId="257"/>
            <ac:spMk id="4" creationId="{46F08BB4-008E-4168-B064-DDF3E9E0868D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2:52:51.839" v="171"/>
          <ac:spMkLst>
            <pc:docMk/>
            <pc:sldMk cId="2794679646" sldId="257"/>
            <ac:spMk id="5" creationId="{4FA79B79-9216-4B1B-8DA3-B57A6AEDE905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2:54:41.497" v="190" actId="20577"/>
          <ac:spMkLst>
            <pc:docMk/>
            <pc:sldMk cId="2794679646" sldId="257"/>
            <ac:spMk id="7" creationId="{011C02D3-596E-41DC-9907-5D789D36C94F}"/>
          </ac:spMkLst>
        </pc:spChg>
      </pc:sldChg>
      <pc:sldChg chg="addSp delSp modSp new ord">
        <pc:chgData name="Kukuh Syafaat" userId="S::kukuh.syafaat@citra.digital::3baa8f87-3af3-4736-ad7c-532baad32ccf" providerId="AD" clId="Web-{D35A4569-6192-46ED-6596-0EDAC045396C}" dt="2021-02-02T13:08:55.044" v="255"/>
        <pc:sldMkLst>
          <pc:docMk/>
          <pc:sldMk cId="2878482324" sldId="258"/>
        </pc:sldMkLst>
        <pc:spChg chg="del">
          <ac:chgData name="Kukuh Syafaat" userId="S::kukuh.syafaat@citra.digital::3baa8f87-3af3-4736-ad7c-532baad32ccf" providerId="AD" clId="Web-{D35A4569-6192-46ED-6596-0EDAC045396C}" dt="2021-02-02T12:38:29.760" v="56"/>
          <ac:spMkLst>
            <pc:docMk/>
            <pc:sldMk cId="2878482324" sldId="258"/>
            <ac:spMk id="2" creationId="{52A3EA23-5EDE-4E7A-BAA7-D510B3B1B31C}"/>
          </ac:spMkLst>
        </pc:spChg>
        <pc:spChg chg="del">
          <ac:chgData name="Kukuh Syafaat" userId="S::kukuh.syafaat@citra.digital::3baa8f87-3af3-4736-ad7c-532baad32ccf" providerId="AD" clId="Web-{D35A4569-6192-46ED-6596-0EDAC045396C}" dt="2021-02-02T12:38:42.369" v="57"/>
          <ac:spMkLst>
            <pc:docMk/>
            <pc:sldMk cId="2878482324" sldId="258"/>
            <ac:spMk id="3" creationId="{3056A4B4-3B1E-401B-9A46-D610C3CE3B80}"/>
          </ac:spMkLst>
        </pc:spChg>
        <pc:spChg chg="del mod">
          <ac:chgData name="Kukuh Syafaat" userId="S::kukuh.syafaat@citra.digital::3baa8f87-3af3-4736-ad7c-532baad32ccf" providerId="AD" clId="Web-{D35A4569-6192-46ED-6596-0EDAC045396C}" dt="2021-02-02T12:43:31.906" v="84"/>
          <ac:spMkLst>
            <pc:docMk/>
            <pc:sldMk cId="2878482324" sldId="258"/>
            <ac:spMk id="4" creationId="{C29D87AF-9418-49D1-A98F-50FC095691FB}"/>
          </ac:spMkLst>
        </pc:spChg>
        <pc:spChg chg="del">
          <ac:chgData name="Kukuh Syafaat" userId="S::kukuh.syafaat@citra.digital::3baa8f87-3af3-4736-ad7c-532baad32ccf" providerId="AD" clId="Web-{D35A4569-6192-46ED-6596-0EDAC045396C}" dt="2021-02-02T12:38:42.385" v="58"/>
          <ac:spMkLst>
            <pc:docMk/>
            <pc:sldMk cId="2878482324" sldId="258"/>
            <ac:spMk id="5" creationId="{5FB3DDD1-1A2C-434D-BB40-3A012FBA8ACB}"/>
          </ac:spMkLst>
        </pc:spChg>
        <pc:spChg chg="del mod">
          <ac:chgData name="Kukuh Syafaat" userId="S::kukuh.syafaat@citra.digital::3baa8f87-3af3-4736-ad7c-532baad32ccf" providerId="AD" clId="Web-{D35A4569-6192-46ED-6596-0EDAC045396C}" dt="2021-02-02T12:43:37.140" v="85"/>
          <ac:spMkLst>
            <pc:docMk/>
            <pc:sldMk cId="2878482324" sldId="258"/>
            <ac:spMk id="6" creationId="{292EB299-1064-4E0D-96BC-FCCEC00FA1CF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2:51:04.180" v="154" actId="20577"/>
          <ac:spMkLst>
            <pc:docMk/>
            <pc:sldMk cId="2878482324" sldId="258"/>
            <ac:spMk id="11" creationId="{93F038BE-5ACB-48D3-BEFC-00038A0B794C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3:44.121" v="181"/>
          <ac:spMkLst>
            <pc:docMk/>
            <pc:sldMk cId="2878482324" sldId="258"/>
            <ac:spMk id="15" creationId="{18E75CF8-5C76-4C5B-9E45-23DEA341DCFD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1:08.712" v="157"/>
          <ac:spMkLst>
            <pc:docMk/>
            <pc:sldMk cId="2878482324" sldId="258"/>
            <ac:spMk id="17" creationId="{1109C951-EC49-4E41-BE25-05397A3ACBD3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3:53.746" v="182"/>
          <ac:spMkLst>
            <pc:docMk/>
            <pc:sldMk cId="2878482324" sldId="258"/>
            <ac:spMk id="19" creationId="{063DBDF2-C793-4E45-BBCF-2A57FA9A3DDD}"/>
          </ac:spMkLst>
        </pc:spChg>
        <pc:picChg chg="add mod">
          <ac:chgData name="Kukuh Syafaat" userId="S::kukuh.syafaat@citra.digital::3baa8f87-3af3-4736-ad7c-532baad32ccf" providerId="AD" clId="Web-{D35A4569-6192-46ED-6596-0EDAC045396C}" dt="2021-02-02T12:38:42.416" v="59" actId="1076"/>
          <ac:picMkLst>
            <pc:docMk/>
            <pc:sldMk cId="2878482324" sldId="258"/>
            <ac:picMk id="8" creationId="{780AE195-9E02-4798-A8CA-EDA9BFE8CB26}"/>
          </ac:picMkLst>
        </pc:picChg>
        <pc:picChg chg="add mod">
          <ac:chgData name="Kukuh Syafaat" userId="S::kukuh.syafaat@citra.digital::3baa8f87-3af3-4736-ad7c-532baad32ccf" providerId="AD" clId="Web-{D35A4569-6192-46ED-6596-0EDAC045396C}" dt="2021-02-02T12:38:51.854" v="61" actId="1076"/>
          <ac:picMkLst>
            <pc:docMk/>
            <pc:sldMk cId="2878482324" sldId="258"/>
            <ac:picMk id="10" creationId="{96DE6F64-46C7-4032-9477-775DAA6C7887}"/>
          </ac:picMkLst>
        </pc:picChg>
        <pc:picChg chg="add del mod ord">
          <ac:chgData name="Kukuh Syafaat" userId="S::kukuh.syafaat@citra.digital::3baa8f87-3af3-4736-ad7c-532baad32ccf" providerId="AD" clId="Web-{D35A4569-6192-46ED-6596-0EDAC045396C}" dt="2021-02-02T12:51:07.634" v="155"/>
          <ac:picMkLst>
            <pc:docMk/>
            <pc:sldMk cId="2878482324" sldId="258"/>
            <ac:picMk id="12" creationId="{9CBC6DA7-583B-47CB-BD24-61E507AA1CB4}"/>
          </ac:picMkLst>
        </pc:picChg>
        <pc:picChg chg="add del mod ord">
          <ac:chgData name="Kukuh Syafaat" userId="S::kukuh.syafaat@citra.digital::3baa8f87-3af3-4736-ad7c-532baad32ccf" providerId="AD" clId="Web-{D35A4569-6192-46ED-6596-0EDAC045396C}" dt="2021-02-02T12:51:17.149" v="158"/>
          <ac:picMkLst>
            <pc:docMk/>
            <pc:sldMk cId="2878482324" sldId="258"/>
            <ac:picMk id="13" creationId="{59A63E76-E9B2-4E6D-98AD-DBB99DF87DFB}"/>
          </ac:picMkLst>
        </pc:picChg>
        <pc:picChg chg="add del mod ord">
          <ac:chgData name="Kukuh Syafaat" userId="S::kukuh.syafaat@citra.digital::3baa8f87-3af3-4736-ad7c-532baad32ccf" providerId="AD" clId="Web-{D35A4569-6192-46ED-6596-0EDAC045396C}" dt="2021-02-02T12:51:37.118" v="160"/>
          <ac:picMkLst>
            <pc:docMk/>
            <pc:sldMk cId="2878482324" sldId="258"/>
            <ac:picMk id="20" creationId="{23F0A7BE-E321-489F-9A24-CF3A1DD20619}"/>
          </ac:picMkLst>
        </pc:picChg>
        <pc:picChg chg="add mod ord">
          <ac:chgData name="Kukuh Syafaat" userId="S::kukuh.syafaat@citra.digital::3baa8f87-3af3-4736-ad7c-532baad32ccf" providerId="AD" clId="Web-{D35A4569-6192-46ED-6596-0EDAC045396C}" dt="2021-02-02T12:54:10.778" v="186" actId="1076"/>
          <ac:picMkLst>
            <pc:docMk/>
            <pc:sldMk cId="2878482324" sldId="258"/>
            <ac:picMk id="21" creationId="{8FE14C46-2EE8-4C58-AE48-A09E18000A2C}"/>
          </ac:picMkLst>
        </pc:picChg>
        <pc:picChg chg="add mod ord">
          <ac:chgData name="Kukuh Syafaat" userId="S::kukuh.syafaat@citra.digital::3baa8f87-3af3-4736-ad7c-532baad32ccf" providerId="AD" clId="Web-{D35A4569-6192-46ED-6596-0EDAC045396C}" dt="2021-02-02T12:54:01.168" v="184" actId="1076"/>
          <ac:picMkLst>
            <pc:docMk/>
            <pc:sldMk cId="2878482324" sldId="258"/>
            <ac:picMk id="22" creationId="{BD639DC2-CD0C-4C49-AB9B-1A9652C155F4}"/>
          </ac:picMkLst>
        </pc:picChg>
      </pc:sldChg>
      <pc:sldChg chg="addSp delSp modSp new del mod setBg modClrScheme chgLayout">
        <pc:chgData name="Kukuh Syafaat" userId="S::kukuh.syafaat@citra.digital::3baa8f87-3af3-4736-ad7c-532baad32ccf" providerId="AD" clId="Web-{D35A4569-6192-46ED-6596-0EDAC045396C}" dt="2021-02-02T13:10:57.952" v="267"/>
        <pc:sldMkLst>
          <pc:docMk/>
          <pc:sldMk cId="3729373377" sldId="259"/>
        </pc:sldMkLst>
        <pc:spChg chg="mod ord">
          <ac:chgData name="Kukuh Syafaat" userId="S::kukuh.syafaat@citra.digital::3baa8f87-3af3-4736-ad7c-532baad32ccf" providerId="AD" clId="Web-{D35A4569-6192-46ED-6596-0EDAC045396C}" dt="2021-02-02T13:03:44.804" v="229"/>
          <ac:spMkLst>
            <pc:docMk/>
            <pc:sldMk cId="3729373377" sldId="259"/>
            <ac:spMk id="2" creationId="{1ABE83F4-DC82-469B-AC8E-46CE537ACF1F}"/>
          </ac:spMkLst>
        </pc:spChg>
        <pc:spChg chg="mod ord">
          <ac:chgData name="Kukuh Syafaat" userId="S::kukuh.syafaat@citra.digital::3baa8f87-3af3-4736-ad7c-532baad32ccf" providerId="AD" clId="Web-{D35A4569-6192-46ED-6596-0EDAC045396C}" dt="2021-02-02T13:03:44.804" v="229"/>
          <ac:spMkLst>
            <pc:docMk/>
            <pc:sldMk cId="3729373377" sldId="259"/>
            <ac:spMk id="3" creationId="{B3053D5E-FF4E-41E0-9028-78C98F54345E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4:57.216" v="194"/>
          <ac:spMkLst>
            <pc:docMk/>
            <pc:sldMk cId="3729373377" sldId="259"/>
            <ac:spMk id="4" creationId="{7BAC491D-EF03-422F-AC9E-50AC29F988CC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2:55:37.170" v="200"/>
          <ac:spMkLst>
            <pc:docMk/>
            <pc:sldMk cId="3729373377" sldId="259"/>
            <ac:spMk id="5" creationId="{2661A4CC-AB54-43C6-95EF-6283F803D587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02:00.755" v="227" actId="20577"/>
          <ac:spMkLst>
            <pc:docMk/>
            <pc:sldMk cId="3729373377" sldId="259"/>
            <ac:spMk id="7" creationId="{FAC9647A-C6BF-4C97-95E3-3337F5A79C25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03:44.804" v="229"/>
          <ac:spMkLst>
            <pc:docMk/>
            <pc:sldMk cId="3729373377" sldId="259"/>
            <ac:spMk id="13" creationId="{87CC2527-562A-4F69-B487-4371E5B243E7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03:44.804" v="229"/>
          <ac:spMkLst>
            <pc:docMk/>
            <pc:sldMk cId="3729373377" sldId="259"/>
            <ac:spMk id="20" creationId="{C1DD1A8A-57D5-4A81-AD04-532B043C5611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03:44.804" v="229"/>
          <ac:spMkLst>
            <pc:docMk/>
            <pc:sldMk cId="3729373377" sldId="259"/>
            <ac:spMk id="22" creationId="{007891EC-4501-44ED-A8C8-B11B6DB767AB}"/>
          </ac:spMkLst>
        </pc:spChg>
        <pc:picChg chg="add mod">
          <ac:chgData name="Kukuh Syafaat" userId="S::kukuh.syafaat@citra.digital::3baa8f87-3af3-4736-ad7c-532baad32ccf" providerId="AD" clId="Web-{D35A4569-6192-46ED-6596-0EDAC045396C}" dt="2021-02-02T13:03:44.804" v="229"/>
          <ac:picMkLst>
            <pc:docMk/>
            <pc:sldMk cId="3729373377" sldId="259"/>
            <ac:picMk id="9" creationId="{3ED2E532-071D-4D0E-A7A1-F066231149C4}"/>
          </ac:picMkLst>
        </pc:picChg>
        <pc:cxnChg chg="add del">
          <ac:chgData name="Kukuh Syafaat" userId="S::kukuh.syafaat@citra.digital::3baa8f87-3af3-4736-ad7c-532baad32ccf" providerId="AD" clId="Web-{D35A4569-6192-46ED-6596-0EDAC045396C}" dt="2021-02-02T13:03:44.804" v="229"/>
          <ac:cxnSpMkLst>
            <pc:docMk/>
            <pc:sldMk cId="3729373377" sldId="259"/>
            <ac:cxnSpMk id="15" creationId="{BCDAEC91-5BCE-4B55-9CC0-43EF94CB734B}"/>
          </ac:cxnSpMkLst>
        </pc:cxnChg>
      </pc:sldChg>
      <pc:sldChg chg="addSp delSp modSp new mod ord setBg setClrOvrMap delDesignElem chgLayout">
        <pc:chgData name="Kukuh Syafaat" userId="S::kukuh.syafaat@citra.digital::3baa8f87-3af3-4736-ad7c-532baad32ccf" providerId="AD" clId="Web-{D35A4569-6192-46ED-6596-0EDAC045396C}" dt="2021-02-02T13:43:39.722" v="314" actId="20577"/>
        <pc:sldMkLst>
          <pc:docMk/>
          <pc:sldMk cId="2086550479" sldId="260"/>
        </pc:sldMkLst>
        <pc:spChg chg="del mod">
          <ac:chgData name="Kukuh Syafaat" userId="S::kukuh.syafaat@citra.digital::3baa8f87-3af3-4736-ad7c-532baad32ccf" providerId="AD" clId="Web-{D35A4569-6192-46ED-6596-0EDAC045396C}" dt="2021-02-02T13:10:13.514" v="263"/>
          <ac:spMkLst>
            <pc:docMk/>
            <pc:sldMk cId="2086550479" sldId="260"/>
            <ac:spMk id="2" creationId="{FC679524-C779-4C2F-AC04-770152931B81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1:58.116" v="286"/>
          <ac:spMkLst>
            <pc:docMk/>
            <pc:sldMk cId="2086550479" sldId="260"/>
            <ac:spMk id="3" creationId="{53B5411D-1F1F-4649-9155-06DA729A4097}"/>
          </ac:spMkLst>
        </pc:spChg>
        <pc:spChg chg="del mod">
          <ac:chgData name="Kukuh Syafaat" userId="S::kukuh.syafaat@citra.digital::3baa8f87-3af3-4736-ad7c-532baad32ccf" providerId="AD" clId="Web-{D35A4569-6192-46ED-6596-0EDAC045396C}" dt="2021-02-02T13:09:13.935" v="257"/>
          <ac:spMkLst>
            <pc:docMk/>
            <pc:sldMk cId="2086550479" sldId="260"/>
            <ac:spMk id="3" creationId="{C33E8426-1646-41AF-87DE-6A0880567E51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1:06.583" v="283"/>
          <ac:spMkLst>
            <pc:docMk/>
            <pc:sldMk cId="2086550479" sldId="260"/>
            <ac:spMk id="6" creationId="{6352162C-29F4-48E3-ABAB-0A8E75748045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13:49.908" v="275"/>
          <ac:spMkLst>
            <pc:docMk/>
            <pc:sldMk cId="2086550479" sldId="260"/>
            <ac:spMk id="7" creationId="{FC7B4257-5B18-4087-9E06-719BB463D225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1:06.411" v="282"/>
          <ac:spMkLst>
            <pc:docMk/>
            <pc:sldMk cId="2086550479" sldId="260"/>
            <ac:spMk id="8" creationId="{CFFD70E5-3E0C-4F69-946E-748BDBE76976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1:58.334" v="288"/>
          <ac:spMkLst>
            <pc:docMk/>
            <pc:sldMk cId="2086550479" sldId="260"/>
            <ac:spMk id="9" creationId="{483B2FFE-49AB-40B0-B611-7D38EC1F6E1E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09:21.950" v="261"/>
          <ac:spMkLst>
            <pc:docMk/>
            <pc:sldMk cId="2086550479" sldId="260"/>
            <ac:spMk id="9" creationId="{C1DD1A8A-57D5-4A81-AD04-532B043C5611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1:58.303" v="287"/>
          <ac:spMkLst>
            <pc:docMk/>
            <pc:sldMk cId="2086550479" sldId="260"/>
            <ac:spMk id="10" creationId="{E0B4C6BA-0CB8-4F89-AC8C-FFADEC0CA3CF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09:21.950" v="261"/>
          <ac:spMkLst>
            <pc:docMk/>
            <pc:sldMk cId="2086550479" sldId="260"/>
            <ac:spMk id="11" creationId="{007891EC-4501-44ED-A8C8-B11B6DB767AB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2:11.100" v="289"/>
          <ac:spMkLst>
            <pc:docMk/>
            <pc:sldMk cId="2086550479" sldId="260"/>
            <ac:spMk id="11" creationId="{4C9551B9-DDA7-4BC4-A881-21FBAE190D28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4:11.352" v="292"/>
          <ac:spMkLst>
            <pc:docMk/>
            <pc:sldMk cId="2086550479" sldId="260"/>
            <ac:spMk id="12" creationId="{6A8EF9E3-24BF-4597-89A1-6E5F6840EE9A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0:26.348" v="281"/>
          <ac:spMkLst>
            <pc:docMk/>
            <pc:sldMk cId="2086550479" sldId="260"/>
            <ac:spMk id="13" creationId="{37009E54-9D2E-4AB2-A172-D19DA3E078BB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13:49.908" v="275"/>
          <ac:spMkLst>
            <pc:docMk/>
            <pc:sldMk cId="2086550479" sldId="260"/>
            <ac:spMk id="16" creationId="{71B2258F-86CA-4D4D-8270-BC05FCDEBFB3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4:11.384" v="293"/>
          <ac:spMkLst>
            <pc:docMk/>
            <pc:sldMk cId="2086550479" sldId="260"/>
            <ac:spMk id="18" creationId="{ACC3B1C5-A6EF-4A98-AF4B-7F6B6C5F6698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4:11.540" v="294"/>
          <ac:spMkLst>
            <pc:docMk/>
            <pc:sldMk cId="2086550479" sldId="260"/>
            <ac:spMk id="21" creationId="{71B2258F-86CA-4D4D-8270-BC05FCDEBFB3}"/>
          </ac:spMkLst>
        </pc:spChg>
        <pc:spChg chg="add del mod ord">
          <ac:chgData name="Kukuh Syafaat" userId="S::kukuh.syafaat@citra.digital::3baa8f87-3af3-4736-ad7c-532baad32ccf" providerId="AD" clId="Web-{D35A4569-6192-46ED-6596-0EDAC045396C}" dt="2021-02-02T13:35:34.901" v="296"/>
          <ac:spMkLst>
            <pc:docMk/>
            <pc:sldMk cId="2086550479" sldId="260"/>
            <ac:spMk id="22" creationId="{FE19996E-506F-4261-8FBC-95F665D695EE}"/>
          </ac:spMkLst>
        </pc:spChg>
        <pc:spChg chg="add del mod ord">
          <ac:chgData name="Kukuh Syafaat" userId="S::kukuh.syafaat@citra.digital::3baa8f87-3af3-4736-ad7c-532baad32ccf" providerId="AD" clId="Web-{D35A4569-6192-46ED-6596-0EDAC045396C}" dt="2021-02-02T13:34:33.806" v="295"/>
          <ac:spMkLst>
            <pc:docMk/>
            <pc:sldMk cId="2086550479" sldId="260"/>
            <ac:spMk id="23" creationId="{2214A96E-EC33-4333-9738-0E36DBC0E087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38:58.826" v="304"/>
          <ac:spMkLst>
            <pc:docMk/>
            <pc:sldMk cId="2086550479" sldId="260"/>
            <ac:spMk id="24" creationId="{B5EC1C5A-A96B-4D21-8FA0-AF0AEEE4B339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8:14.669" v="303"/>
          <ac:spMkLst>
            <pc:docMk/>
            <pc:sldMk cId="2086550479" sldId="260"/>
            <ac:spMk id="26" creationId="{15B0C607-2149-4B18-8569-6FBA9CBC4E5E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34:33.806" v="295"/>
          <ac:spMkLst>
            <pc:docMk/>
            <pc:sldMk cId="2086550479" sldId="260"/>
            <ac:spMk id="28" creationId="{71B2258F-86CA-4D4D-8270-BC05FCDEBFB3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7:27.840" v="301"/>
          <ac:spMkLst>
            <pc:docMk/>
            <pc:sldMk cId="2086550479" sldId="260"/>
            <ac:spMk id="30" creationId="{4ACEF28C-B299-4A0D-8B91-79C1F25E6E30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38:59.014" v="305"/>
          <ac:spMkLst>
            <pc:docMk/>
            <pc:sldMk cId="2086550479" sldId="260"/>
            <ac:spMk id="32" creationId="{7342C7B7-DD49-4FAB-B352-A97E01EF5A35}"/>
          </ac:spMkLst>
        </pc:spChg>
        <pc:spChg chg="add del mod">
          <ac:chgData name="Kukuh Syafaat" userId="S::kukuh.syafaat@citra.digital::3baa8f87-3af3-4736-ad7c-532baad32ccf" providerId="AD" clId="Web-{D35A4569-6192-46ED-6596-0EDAC045396C}" dt="2021-02-02T13:43:29.925" v="309"/>
          <ac:spMkLst>
            <pc:docMk/>
            <pc:sldMk cId="2086550479" sldId="260"/>
            <ac:spMk id="34" creationId="{9EC0B61D-7C02-42FE-A8E2-71275B3994AC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43:39.722" v="314" actId="20577"/>
          <ac:spMkLst>
            <pc:docMk/>
            <pc:sldMk cId="2086550479" sldId="260"/>
            <ac:spMk id="36" creationId="{DF0A901E-56A8-4FFA-A20C-CDD24707CA3A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43:27.316" v="308"/>
          <ac:spMkLst>
            <pc:docMk/>
            <pc:sldMk cId="2086550479" sldId="260"/>
            <ac:spMk id="38" creationId="{C2C7BDD2-AC10-4ABE-A7B6-03E6CC03C9AB}"/>
          </ac:spMkLst>
        </pc:spChg>
        <pc:picChg chg="add del mod">
          <ac:chgData name="Kukuh Syafaat" userId="S::kukuh.syafaat@citra.digital::3baa8f87-3af3-4736-ad7c-532baad32ccf" providerId="AD" clId="Web-{D35A4569-6192-46ED-6596-0EDAC045396C}" dt="2021-02-02T13:34:33.806" v="295"/>
          <ac:picMkLst>
            <pc:docMk/>
            <pc:sldMk cId="2086550479" sldId="260"/>
            <ac:picMk id="5" creationId="{E07EAE6F-54FE-4241-ACAD-8392AFA5CFA3}"/>
          </ac:picMkLst>
        </pc:picChg>
      </pc:sldChg>
      <pc:sldChg chg="modSp new del ord">
        <pc:chgData name="Kukuh Syafaat" userId="S::kukuh.syafaat@citra.digital::3baa8f87-3af3-4736-ad7c-532baad32ccf" providerId="AD" clId="Web-{D35A4569-6192-46ED-6596-0EDAC045396C}" dt="2021-02-02T13:00:42.003" v="225"/>
        <pc:sldMkLst>
          <pc:docMk/>
          <pc:sldMk cId="2882460613" sldId="261"/>
        </pc:sldMkLst>
        <pc:spChg chg="mod">
          <ac:chgData name="Kukuh Syafaat" userId="S::kukuh.syafaat@citra.digital::3baa8f87-3af3-4736-ad7c-532baad32ccf" providerId="AD" clId="Web-{D35A4569-6192-46ED-6596-0EDAC045396C}" dt="2021-02-02T13:00:34.113" v="222" actId="20577"/>
          <ac:spMkLst>
            <pc:docMk/>
            <pc:sldMk cId="2882460613" sldId="261"/>
            <ac:spMk id="2" creationId="{46F6F592-659C-4E53-84F2-C5F3E33F9993}"/>
          </ac:spMkLst>
        </pc:spChg>
      </pc:sldChg>
      <pc:sldChg chg="modSp new del">
        <pc:chgData name="Kukuh Syafaat" userId="S::kukuh.syafaat@citra.digital::3baa8f87-3af3-4736-ad7c-532baad32ccf" providerId="AD" clId="Web-{D35A4569-6192-46ED-6596-0EDAC045396C}" dt="2021-02-02T13:06:46.698" v="232"/>
        <pc:sldMkLst>
          <pc:docMk/>
          <pc:sldMk cId="3527652829" sldId="262"/>
        </pc:sldMkLst>
        <pc:spChg chg="mod">
          <ac:chgData name="Kukuh Syafaat" userId="S::kukuh.syafaat@citra.digital::3baa8f87-3af3-4736-ad7c-532baad32ccf" providerId="AD" clId="Web-{D35A4569-6192-46ED-6596-0EDAC045396C}" dt="2021-02-02T13:00:37.269" v="224" actId="20577"/>
          <ac:spMkLst>
            <pc:docMk/>
            <pc:sldMk cId="3527652829" sldId="262"/>
            <ac:spMk id="2" creationId="{F6D03B50-1017-48E8-B39F-0C7DC5674B04}"/>
          </ac:spMkLst>
        </pc:spChg>
      </pc:sldChg>
      <pc:sldChg chg="addSp delSp modSp new mod setBg setClrOvrMap">
        <pc:chgData name="Kukuh Syafaat" userId="S::kukuh.syafaat@citra.digital::3baa8f87-3af3-4736-ad7c-532baad32ccf" providerId="AD" clId="Web-{D35A4569-6192-46ED-6596-0EDAC045396C}" dt="2021-02-02T13:45:25.505" v="329" actId="20577"/>
        <pc:sldMkLst>
          <pc:docMk/>
          <pc:sldMk cId="686112917" sldId="263"/>
        </pc:sldMkLst>
        <pc:spChg chg="mo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2" creationId="{11ABA68A-EF97-40E4-BDB7-E05F22D60959}"/>
          </ac:spMkLst>
        </pc:spChg>
        <pc:spChg chg="del">
          <ac:chgData name="Kukuh Syafaat" userId="S::kukuh.syafaat@citra.digital::3baa8f87-3af3-4736-ad7c-532baad32ccf" providerId="AD" clId="Web-{D35A4569-6192-46ED-6596-0EDAC045396C}" dt="2021-02-02T13:07:16.964" v="248"/>
          <ac:spMkLst>
            <pc:docMk/>
            <pc:sldMk cId="686112917" sldId="263"/>
            <ac:spMk id="3" creationId="{45A99BA2-66F9-46DC-9B2B-AF49CF1CF746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45:25.505" v="329" actId="20577"/>
          <ac:spMkLst>
            <pc:docMk/>
            <pc:sldMk cId="686112917" sldId="263"/>
            <ac:spMk id="3" creationId="{7D82FA54-DD8C-472F-8264-C63BD4031535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6" creationId="{6C18B47E-C684-4141-BEDE-4B70DCD040C4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07:50.277" v="251"/>
          <ac:spMkLst>
            <pc:docMk/>
            <pc:sldMk cId="686112917" sldId="263"/>
            <ac:spMk id="8" creationId="{48D8CF5B-43E5-4C43-BF0C-F3A3D77704C1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11" creationId="{ECE1DA53-9811-4831-9BFB-3E8658F0806F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16" creationId="{D7A453D2-15D8-4403-815F-291FA16340D9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18" creationId="{8161EA6B-09CA-445B-AB0D-8DF76FA92DEF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28" creationId="{B8114C98-A349-4111-A123-E8EAB86ABE30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14.222" v="277"/>
          <ac:spMkLst>
            <pc:docMk/>
            <pc:sldMk cId="686112917" sldId="263"/>
            <ac:spMk id="36" creationId="{E2D3D3F2-ABBB-4453-B1C5-1BEBF7E4DD56}"/>
          </ac:spMkLst>
        </pc:spChg>
        <pc:grpChg chg="add">
          <ac:chgData name="Kukuh Syafaat" userId="S::kukuh.syafaat@citra.digital::3baa8f87-3af3-4736-ad7c-532baad32ccf" providerId="AD" clId="Web-{D35A4569-6192-46ED-6596-0EDAC045396C}" dt="2021-02-02T13:29:14.222" v="277"/>
          <ac:grpSpMkLst>
            <pc:docMk/>
            <pc:sldMk cId="686112917" sldId="263"/>
            <ac:grpSpMk id="20" creationId="{B352BBB9-69A8-405C-9209-A9FE217AEDC4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14.222" v="277"/>
          <ac:grpSpMkLst>
            <pc:docMk/>
            <pc:sldMk cId="686112917" sldId="263"/>
            <ac:grpSpMk id="30" creationId="{670FB431-AE18-414D-92F4-1D12D1991152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14.222" v="277"/>
          <ac:grpSpMkLst>
            <pc:docMk/>
            <pc:sldMk cId="686112917" sldId="263"/>
            <ac:grpSpMk id="38" creationId="{8214E4A5-A0D2-42C4-8D14-D2A7E495F041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14.222" v="277"/>
          <ac:grpSpMkLst>
            <pc:docMk/>
            <pc:sldMk cId="686112917" sldId="263"/>
            <ac:grpSpMk id="44" creationId="{AF19A774-30A5-488B-9BAF-629C6440294E}"/>
          </ac:grpSpMkLst>
        </pc:grpChg>
        <pc:picChg chg="add mod ord">
          <ac:chgData name="Kukuh Syafaat" userId="S::kukuh.syafaat@citra.digital::3baa8f87-3af3-4736-ad7c-532baad32ccf" providerId="AD" clId="Web-{D35A4569-6192-46ED-6596-0EDAC045396C}" dt="2021-02-02T13:29:14.222" v="277"/>
          <ac:picMkLst>
            <pc:docMk/>
            <pc:sldMk cId="686112917" sldId="263"/>
            <ac:picMk id="4" creationId="{AD8532EE-BD8C-430F-B4E1-9F7CA7FA9F95}"/>
          </ac:picMkLst>
        </pc:picChg>
      </pc:sldChg>
      <pc:sldChg chg="addSp delSp modSp add mod replId setBg">
        <pc:chgData name="Kukuh Syafaat" userId="S::kukuh.syafaat@citra.digital::3baa8f87-3af3-4736-ad7c-532baad32ccf" providerId="AD" clId="Web-{D35A4569-6192-46ED-6596-0EDAC045396C}" dt="2021-02-02T13:45:39.865" v="333" actId="20577"/>
        <pc:sldMkLst>
          <pc:docMk/>
          <pc:sldMk cId="25546815" sldId="264"/>
        </pc:sldMkLst>
        <pc:spChg chg="mo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2" creationId="{11ABA68A-EF97-40E4-BDB7-E05F22D60959}"/>
          </ac:spMkLst>
        </pc:spChg>
        <pc:spChg chg="del">
          <ac:chgData name="Kukuh Syafaat" userId="S::kukuh.syafaat@citra.digital::3baa8f87-3af3-4736-ad7c-532baad32ccf" providerId="AD" clId="Web-{D35A4569-6192-46ED-6596-0EDAC045396C}" dt="2021-02-02T13:07:24.589" v="249"/>
          <ac:spMkLst>
            <pc:docMk/>
            <pc:sldMk cId="25546815" sldId="264"/>
            <ac:spMk id="3" creationId="{45A99BA2-66F9-46DC-9B2B-AF49CF1CF746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45:39.865" v="333" actId="20577"/>
          <ac:spMkLst>
            <pc:docMk/>
            <pc:sldMk cId="25546815" sldId="264"/>
            <ac:spMk id="3" creationId="{FA76F173-3D77-4CF7-A1FC-D38AFD253B6C}"/>
          </ac:spMkLst>
        </pc:spChg>
        <pc:spChg chg="add mo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8" creationId="{EEECBA13-4345-432A-84F3-902CAFF9B5F0}"/>
          </ac:spMkLst>
        </pc:spChg>
        <pc:spChg chg="add del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11" creationId="{ECE1DA53-9811-4831-9BFB-3E8658F0806F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16" creationId="{D7A453D2-15D8-4403-815F-291FA16340D9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18" creationId="{8161EA6B-09CA-445B-AB0D-8DF76FA92DEF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28" creationId="{B8114C98-A349-4111-A123-E8EAB86ABE30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29:07.925" v="276"/>
          <ac:spMkLst>
            <pc:docMk/>
            <pc:sldMk cId="25546815" sldId="264"/>
            <ac:spMk id="36" creationId="{E2D3D3F2-ABBB-4453-B1C5-1BEBF7E4DD56}"/>
          </ac:spMkLst>
        </pc:spChg>
        <pc:grpChg chg="add">
          <ac:chgData name="Kukuh Syafaat" userId="S::kukuh.syafaat@citra.digital::3baa8f87-3af3-4736-ad7c-532baad32ccf" providerId="AD" clId="Web-{D35A4569-6192-46ED-6596-0EDAC045396C}" dt="2021-02-02T13:29:07.925" v="276"/>
          <ac:grpSpMkLst>
            <pc:docMk/>
            <pc:sldMk cId="25546815" sldId="264"/>
            <ac:grpSpMk id="20" creationId="{B352BBB9-69A8-405C-9209-A9FE217AEDC4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07.925" v="276"/>
          <ac:grpSpMkLst>
            <pc:docMk/>
            <pc:sldMk cId="25546815" sldId="264"/>
            <ac:grpSpMk id="30" creationId="{670FB431-AE18-414D-92F4-1D12D1991152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07.925" v="276"/>
          <ac:grpSpMkLst>
            <pc:docMk/>
            <pc:sldMk cId="25546815" sldId="264"/>
            <ac:grpSpMk id="38" creationId="{8214E4A5-A0D2-42C4-8D14-D2A7E495F041}"/>
          </ac:grpSpMkLst>
        </pc:grpChg>
        <pc:grpChg chg="add">
          <ac:chgData name="Kukuh Syafaat" userId="S::kukuh.syafaat@citra.digital::3baa8f87-3af3-4736-ad7c-532baad32ccf" providerId="AD" clId="Web-{D35A4569-6192-46ED-6596-0EDAC045396C}" dt="2021-02-02T13:29:07.925" v="276"/>
          <ac:grpSpMkLst>
            <pc:docMk/>
            <pc:sldMk cId="25546815" sldId="264"/>
            <ac:grpSpMk id="44" creationId="{AF19A774-30A5-488B-9BAF-629C6440294E}"/>
          </ac:grpSpMkLst>
        </pc:grpChg>
        <pc:picChg chg="add mod ord">
          <ac:chgData name="Kukuh Syafaat" userId="S::kukuh.syafaat@citra.digital::3baa8f87-3af3-4736-ad7c-532baad32ccf" providerId="AD" clId="Web-{D35A4569-6192-46ED-6596-0EDAC045396C}" dt="2021-02-02T13:29:07.925" v="276"/>
          <ac:picMkLst>
            <pc:docMk/>
            <pc:sldMk cId="25546815" sldId="264"/>
            <ac:picMk id="4" creationId="{91E1FF0E-ED88-4469-8826-450645B90FFD}"/>
          </ac:picMkLst>
        </pc:picChg>
      </pc:sldChg>
      <pc:sldChg chg="new del">
        <pc:chgData name="Kukuh Syafaat" userId="S::kukuh.syafaat@citra.digital::3baa8f87-3af3-4736-ad7c-532baad32ccf" providerId="AD" clId="Web-{D35A4569-6192-46ED-6596-0EDAC045396C}" dt="2021-02-02T13:48:50.009" v="339"/>
        <pc:sldMkLst>
          <pc:docMk/>
          <pc:sldMk cId="3801368426" sldId="265"/>
        </pc:sldMkLst>
      </pc:sldChg>
      <pc:sldChg chg="modSp add replId">
        <pc:chgData name="Kukuh Syafaat" userId="S::kukuh.syafaat@citra.digital::3baa8f87-3af3-4736-ad7c-532baad32ccf" providerId="AD" clId="Web-{D35A4569-6192-46ED-6596-0EDAC045396C}" dt="2021-02-02T13:44:31.348" v="321" actId="20577"/>
        <pc:sldMkLst>
          <pc:docMk/>
          <pc:sldMk cId="2341896435" sldId="266"/>
        </pc:sldMkLst>
        <pc:spChg chg="mod">
          <ac:chgData name="Kukuh Syafaat" userId="S::kukuh.syafaat@citra.digital::3baa8f87-3af3-4736-ad7c-532baad32ccf" providerId="AD" clId="Web-{D35A4569-6192-46ED-6596-0EDAC045396C}" dt="2021-02-02T13:44:31.348" v="321" actId="20577"/>
          <ac:spMkLst>
            <pc:docMk/>
            <pc:sldMk cId="2341896435" sldId="266"/>
            <ac:spMk id="2" creationId="{FC679524-C779-4C2F-AC04-770152931B81}"/>
          </ac:spMkLst>
        </pc:spChg>
      </pc:sldChg>
      <pc:sldChg chg="modSp add replId">
        <pc:chgData name="Kukuh Syafaat" userId="S::kukuh.syafaat@citra.digital::3baa8f87-3af3-4736-ad7c-532baad32ccf" providerId="AD" clId="Web-{D35A4569-6192-46ED-6596-0EDAC045396C}" dt="2021-02-02T13:46:06.959" v="336" actId="20577"/>
        <pc:sldMkLst>
          <pc:docMk/>
          <pc:sldMk cId="3452744250" sldId="267"/>
        </pc:sldMkLst>
        <pc:spChg chg="mod">
          <ac:chgData name="Kukuh Syafaat" userId="S::kukuh.syafaat@citra.digital::3baa8f87-3af3-4736-ad7c-532baad32ccf" providerId="AD" clId="Web-{D35A4569-6192-46ED-6596-0EDAC045396C}" dt="2021-02-02T13:44:20.582" v="318" actId="20577"/>
          <ac:spMkLst>
            <pc:docMk/>
            <pc:sldMk cId="3452744250" sldId="267"/>
            <ac:spMk id="6" creationId="{6352162C-29F4-48E3-ABAB-0A8E75748045}"/>
          </ac:spMkLst>
        </pc:spChg>
        <pc:spChg chg="mod">
          <ac:chgData name="Kukuh Syafaat" userId="S::kukuh.syafaat@citra.digital::3baa8f87-3af3-4736-ad7c-532baad32ccf" providerId="AD" clId="Web-{D35A4569-6192-46ED-6596-0EDAC045396C}" dt="2021-02-02T13:44:37.911" v="325" actId="20577"/>
          <ac:spMkLst>
            <pc:docMk/>
            <pc:sldMk cId="3452744250" sldId="267"/>
            <ac:spMk id="8" creationId="{CFFD70E5-3E0C-4F69-946E-748BDBE76976}"/>
          </ac:spMkLst>
        </pc:spChg>
        <pc:spChg chg="mod">
          <ac:chgData name="Kukuh Syafaat" userId="S::kukuh.syafaat@citra.digital::3baa8f87-3af3-4736-ad7c-532baad32ccf" providerId="AD" clId="Web-{D35A4569-6192-46ED-6596-0EDAC045396C}" dt="2021-02-02T13:46:06.959" v="336" actId="20577"/>
          <ac:spMkLst>
            <pc:docMk/>
            <pc:sldMk cId="3452744250" sldId="267"/>
            <ac:spMk id="13" creationId="{37009E54-9D2E-4AB2-A172-D19DA3E078BB}"/>
          </ac:spMkLst>
        </pc:spChg>
      </pc:sldChg>
      <pc:sldChg chg="addSp delSp modSp new">
        <pc:chgData name="Kukuh Syafaat" userId="S::kukuh.syafaat@citra.digital::3baa8f87-3af3-4736-ad7c-532baad32ccf" providerId="AD" clId="Web-{D35A4569-6192-46ED-6596-0EDAC045396C}" dt="2021-02-02T13:50:34.714" v="346"/>
        <pc:sldMkLst>
          <pc:docMk/>
          <pc:sldMk cId="3431707357" sldId="268"/>
        </pc:sldMkLst>
        <pc:spChg chg="del">
          <ac:chgData name="Kukuh Syafaat" userId="S::kukuh.syafaat@citra.digital::3baa8f87-3af3-4736-ad7c-532baad32ccf" providerId="AD" clId="Web-{D35A4569-6192-46ED-6596-0EDAC045396C}" dt="2021-02-02T13:48:42.884" v="338"/>
          <ac:spMkLst>
            <pc:docMk/>
            <pc:sldMk cId="3431707357" sldId="268"/>
            <ac:spMk id="3" creationId="{70FFC374-F961-4DEC-B2A7-F116E94D6189}"/>
          </ac:spMkLst>
        </pc:spChg>
        <pc:spChg chg="add">
          <ac:chgData name="Kukuh Syafaat" userId="S::kukuh.syafaat@citra.digital::3baa8f87-3af3-4736-ad7c-532baad32ccf" providerId="AD" clId="Web-{D35A4569-6192-46ED-6596-0EDAC045396C}" dt="2021-02-02T13:50:34.714" v="346"/>
          <ac:spMkLst>
            <pc:docMk/>
            <pc:sldMk cId="3431707357" sldId="268"/>
            <ac:spMk id="6" creationId="{46160D6A-B296-4394-97B0-279B470BCC7F}"/>
          </ac:spMkLst>
        </pc:spChg>
        <pc:picChg chg="add mod ord">
          <ac:chgData name="Kukuh Syafaat" userId="S::kukuh.syafaat@citra.digital::3baa8f87-3af3-4736-ad7c-532baad32ccf" providerId="AD" clId="Web-{D35A4569-6192-46ED-6596-0EDAC045396C}" dt="2021-02-02T13:48:42.884" v="338"/>
          <ac:picMkLst>
            <pc:docMk/>
            <pc:sldMk cId="3431707357" sldId="268"/>
            <ac:picMk id="4" creationId="{D901E168-C955-45BF-A226-4D8E4DA6C56A}"/>
          </ac:picMkLst>
        </pc:picChg>
      </pc:sldChg>
      <pc:sldChg chg="new del">
        <pc:chgData name="Kukuh Syafaat" userId="S::kukuh.syafaat@citra.digital::3baa8f87-3af3-4736-ad7c-532baad32ccf" providerId="AD" clId="Web-{D35A4569-6192-46ED-6596-0EDAC045396C}" dt="2021-02-02T13:49:37.119" v="344"/>
        <pc:sldMkLst>
          <pc:docMk/>
          <pc:sldMk cId="3486820123" sldId="269"/>
        </pc:sldMkLst>
      </pc:sldChg>
      <pc:sldChg chg="modSp new">
        <pc:chgData name="Kukuh Syafaat" userId="S::kukuh.syafaat@citra.digital::3baa8f87-3af3-4736-ad7c-532baad32ccf" providerId="AD" clId="Web-{D35A4569-6192-46ED-6596-0EDAC045396C}" dt="2021-02-02T13:49:37.103" v="343" actId="20577"/>
        <pc:sldMkLst>
          <pc:docMk/>
          <pc:sldMk cId="2672787564" sldId="270"/>
        </pc:sldMkLst>
        <pc:spChg chg="mod">
          <ac:chgData name="Kukuh Syafaat" userId="S::kukuh.syafaat@citra.digital::3baa8f87-3af3-4736-ad7c-532baad32ccf" providerId="AD" clId="Web-{D35A4569-6192-46ED-6596-0EDAC045396C}" dt="2021-02-02T13:49:37.103" v="343" actId="20577"/>
          <ac:spMkLst>
            <pc:docMk/>
            <pc:sldMk cId="2672787564" sldId="270"/>
            <ac:spMk id="2" creationId="{86E1CC2A-7C65-4254-B845-9D6A5F3DAB8D}"/>
          </ac:spMkLst>
        </pc:spChg>
      </pc:sldChg>
      <pc:sldChg chg="addSp delSp modSp new">
        <pc:chgData name="Kukuh Syafaat" userId="S::kukuh.syafaat@citra.digital::3baa8f87-3af3-4736-ad7c-532baad32ccf" providerId="AD" clId="Web-{D35A4569-6192-46ED-6596-0EDAC045396C}" dt="2021-02-02T13:52:34.982" v="347"/>
        <pc:sldMkLst>
          <pc:docMk/>
          <pc:sldMk cId="604629045" sldId="271"/>
        </pc:sldMkLst>
        <pc:spChg chg="del">
          <ac:chgData name="Kukuh Syafaat" userId="S::kukuh.syafaat@citra.digital::3baa8f87-3af3-4736-ad7c-532baad32ccf" providerId="AD" clId="Web-{D35A4569-6192-46ED-6596-0EDAC045396C}" dt="2021-02-02T13:52:34.982" v="347"/>
          <ac:spMkLst>
            <pc:docMk/>
            <pc:sldMk cId="604629045" sldId="271"/>
            <ac:spMk id="3" creationId="{E8C86BF0-2F53-4EF7-9C6F-35D27AF0AC7C}"/>
          </ac:spMkLst>
        </pc:spChg>
        <pc:picChg chg="add mod ord">
          <ac:chgData name="Kukuh Syafaat" userId="S::kukuh.syafaat@citra.digital::3baa8f87-3af3-4736-ad7c-532baad32ccf" providerId="AD" clId="Web-{D35A4569-6192-46ED-6596-0EDAC045396C}" dt="2021-02-02T13:52:34.982" v="347"/>
          <ac:picMkLst>
            <pc:docMk/>
            <pc:sldMk cId="604629045" sldId="271"/>
            <ac:picMk id="4" creationId="{1A706AE4-9A96-4000-B26F-AB81B53BA543}"/>
          </ac:picMkLst>
        </pc:picChg>
      </pc:sldChg>
      <pc:sldMasterChg chg="del delSldLayout">
        <pc:chgData name="Kukuh Syafaat" userId="S::kukuh.syafaat@citra.digital::3baa8f87-3af3-4736-ad7c-532baad32ccf" providerId="AD" clId="Web-{D35A4569-6192-46ED-6596-0EDAC045396C}" dt="2021-02-02T12:31:19.908" v="24"/>
        <pc:sldMasterMkLst>
          <pc:docMk/>
          <pc:sldMasterMk cId="2460954070" sldId="2147483660"/>
        </pc:sldMasterMkLst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ukuh Syafaat" userId="S::kukuh.syafaat@citra.digital::3baa8f87-3af3-4736-ad7c-532baad32ccf" providerId="AD" clId="Web-{D35A4569-6192-46ED-6596-0EDAC045396C}" dt="2021-02-02T12:31:19.908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22.627" v="25"/>
        <pc:sldMasterMkLst>
          <pc:docMk/>
          <pc:sldMasterMk cId="3486939857" sldId="2147483672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3679019009" sldId="214748367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3887566313" sldId="214748367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3791941053" sldId="214748367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2192436383" sldId="214748367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635371916" sldId="214748367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4094462635" sldId="214748367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3798907656" sldId="214748367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771348831" sldId="214748368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877181631" sldId="214748368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1109325708" sldId="214748368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22.627" v="25"/>
          <pc:sldLayoutMkLst>
            <pc:docMk/>
            <pc:sldMasterMk cId="3486939857" sldId="2147483672"/>
            <pc:sldLayoutMk cId="2459773708" sldId="2147483683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39.018" v="26"/>
        <pc:sldMasterMkLst>
          <pc:docMk/>
          <pc:sldMasterMk cId="3535403877" sldId="2147483684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3527313666" sldId="214748368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578150543" sldId="214748368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65443568" sldId="214748368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202389665" sldId="214748368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2550944785" sldId="214748368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1438046971" sldId="214748369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238437264" sldId="214748369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1135299456" sldId="214748369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3725208279" sldId="214748369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2857374757" sldId="214748369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39.018" v="26"/>
          <pc:sldLayoutMkLst>
            <pc:docMk/>
            <pc:sldMasterMk cId="3535403877" sldId="2147483684"/>
            <pc:sldLayoutMk cId="1352773808" sldId="2147483695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44.127" v="27"/>
        <pc:sldMasterMkLst>
          <pc:docMk/>
          <pc:sldMasterMk cId="1014297785" sldId="2147483696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072615953" sldId="214748369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781226932" sldId="214748369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2542631884" sldId="214748369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112682818" sldId="214748370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412991339" sldId="214748370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024200657" sldId="214748370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3089119667" sldId="214748370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2656335881" sldId="214748370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2770056984" sldId="214748370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2001491055" sldId="214748370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4.127" v="27"/>
          <pc:sldLayoutMkLst>
            <pc:docMk/>
            <pc:sldMasterMk cId="1014297785" sldId="2147483696"/>
            <pc:sldLayoutMk cId="2062654983" sldId="2147483707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48.705" v="28"/>
        <pc:sldMasterMkLst>
          <pc:docMk/>
          <pc:sldMasterMk cId="3029007788" sldId="2147483708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4037456605" sldId="214748370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2035558020" sldId="214748371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2855217061" sldId="214748371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1529830689" sldId="214748371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875194877" sldId="214748371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2148085175" sldId="214748371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3515823026" sldId="214748371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3782438974" sldId="214748371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1131550175" sldId="214748371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1301662227" sldId="214748371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48.705" v="28"/>
          <pc:sldLayoutMkLst>
            <pc:docMk/>
            <pc:sldMasterMk cId="3029007788" sldId="2147483708"/>
            <pc:sldLayoutMk cId="539463947" sldId="2147483719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52.159" v="29"/>
        <pc:sldMasterMkLst>
          <pc:docMk/>
          <pc:sldMasterMk cId="3621556744" sldId="2147483720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3018402830" sldId="214748372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2446078939" sldId="214748372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1716980407" sldId="214748372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4201150416" sldId="214748372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4240526359" sldId="214748372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3486179006" sldId="214748372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3075943562" sldId="214748372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2682267030" sldId="214748372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1621238259" sldId="214748372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2442562361" sldId="214748373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2.159" v="29"/>
          <pc:sldLayoutMkLst>
            <pc:docMk/>
            <pc:sldMasterMk cId="3621556744" sldId="2147483720"/>
            <pc:sldLayoutMk cId="1669405878" sldId="2147483731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1:55.752" v="30"/>
        <pc:sldMasterMkLst>
          <pc:docMk/>
          <pc:sldMasterMk cId="3187795409" sldId="2147483732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3128476680" sldId="214748373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1464429659" sldId="214748373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2942347676" sldId="214748373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1545601006" sldId="214748373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4157965834" sldId="214748373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3219754997" sldId="214748373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3926434003" sldId="214748373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4265354979" sldId="214748374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455950182" sldId="214748374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2296980772" sldId="214748374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1:55.752" v="30"/>
          <pc:sldLayoutMkLst>
            <pc:docMk/>
            <pc:sldMasterMk cId="3187795409" sldId="2147483732"/>
            <pc:sldLayoutMk cId="1052130917" sldId="2147483743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2:01.549" v="31"/>
        <pc:sldMasterMkLst>
          <pc:docMk/>
          <pc:sldMasterMk cId="3794215468" sldId="2147483744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28156185" sldId="214748374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1850625262" sldId="214748374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2476188115" sldId="214748374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722901119" sldId="214748374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820536202" sldId="214748374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940089172" sldId="214748375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4127193986" sldId="214748375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4113315438" sldId="214748375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73592363" sldId="214748375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818592995" sldId="214748375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1373803583" sldId="214748375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4008298520" sldId="214748375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325950252" sldId="214748375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103147586" sldId="214748375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1437130489" sldId="214748375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3954283702" sldId="214748376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1.549" v="31"/>
          <pc:sldLayoutMkLst>
            <pc:docMk/>
            <pc:sldMasterMk cId="3794215468" sldId="2147483744"/>
            <pc:sldLayoutMk cId="457554539" sldId="2147483761"/>
          </pc:sldLayoutMkLst>
        </pc:sldLayoutChg>
      </pc:sldMasterChg>
      <pc:sldMasterChg chg="add del addSldLayout delSldLayout modSldLayout">
        <pc:chgData name="Kukuh Syafaat" userId="S::kukuh.syafaat@citra.digital::3baa8f87-3af3-4736-ad7c-532baad32ccf" providerId="AD" clId="Web-{D35A4569-6192-46ED-6596-0EDAC045396C}" dt="2021-02-02T12:32:07.049" v="32"/>
        <pc:sldMasterMkLst>
          <pc:docMk/>
          <pc:sldMasterMk cId="3379047101" sldId="2147483762"/>
        </pc:sldMasterMkLst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1540514607" sldId="2147483763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1762744890" sldId="2147483764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2933232171" sldId="2147483765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176698281" sldId="2147483766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2474824396" sldId="2147483767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630084256" sldId="2147483768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485161003" sldId="2147483769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1904268209" sldId="2147483770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2098051362" sldId="2147483771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3249863847" sldId="2147483772"/>
          </pc:sldLayoutMkLst>
        </pc:sldLayoutChg>
        <pc:sldLayoutChg chg="add del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3379047101" sldId="2147483762"/>
            <pc:sldLayoutMk cId="1201523401" sldId="2147483773"/>
          </pc:sldLayoutMkLst>
        </pc:sldLayoutChg>
      </pc:sldMasterChg>
      <pc:sldMasterChg chg="add addSldLayout modSldLayout">
        <pc:chgData name="Kukuh Syafaat" userId="S::kukuh.syafaat@citra.digital::3baa8f87-3af3-4736-ad7c-532baad32ccf" providerId="AD" clId="Web-{D35A4569-6192-46ED-6596-0EDAC045396C}" dt="2021-02-02T12:32:07.049" v="32"/>
        <pc:sldMasterMkLst>
          <pc:docMk/>
          <pc:sldMasterMk cId="908782103" sldId="2147483774"/>
        </pc:sldMasterMkLst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2704741851" sldId="2147483775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1952801433" sldId="2147483776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2874464639" sldId="2147483777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3828354210" sldId="2147483778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2161787998" sldId="2147483779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1746988767" sldId="2147483780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393425608" sldId="2147483781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2352056978" sldId="2147483782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3249510536" sldId="2147483783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2933264083" sldId="2147483784"/>
          </pc:sldLayoutMkLst>
        </pc:sldLayoutChg>
        <pc:sldLayoutChg chg="add mod replId">
          <pc:chgData name="Kukuh Syafaat" userId="S::kukuh.syafaat@citra.digital::3baa8f87-3af3-4736-ad7c-532baad32ccf" providerId="AD" clId="Web-{D35A4569-6192-46ED-6596-0EDAC045396C}" dt="2021-02-02T12:32:07.049" v="32"/>
          <pc:sldLayoutMkLst>
            <pc:docMk/>
            <pc:sldMasterMk cId="908782103" sldId="2147483774"/>
            <pc:sldLayoutMk cId="3287516127" sldId="2147483785"/>
          </pc:sldLayoutMkLst>
        </pc:sldLayoutChg>
      </pc:sldMasterChg>
    </pc:docChg>
  </pc:docChgLst>
  <pc:docChgLst>
    <pc:chgData name="Kukuh Syafaat" userId="S::kukuh.syafaat@citra.digital::3baa8f87-3af3-4736-ad7c-532baad32ccf" providerId="AD" clId="Web-{9B0AE097-9072-4485-B819-CC452A551765}"/>
    <pc:docChg chg="modSld">
      <pc:chgData name="Kukuh Syafaat" userId="S::kukuh.syafaat@citra.digital::3baa8f87-3af3-4736-ad7c-532baad32ccf" providerId="AD" clId="Web-{9B0AE097-9072-4485-B819-CC452A551765}" dt="2021-02-01T02:21:08.680" v="48" actId="20577"/>
      <pc:docMkLst>
        <pc:docMk/>
      </pc:docMkLst>
      <pc:sldChg chg="modSp">
        <pc:chgData name="Kukuh Syafaat" userId="S::kukuh.syafaat@citra.digital::3baa8f87-3af3-4736-ad7c-532baad32ccf" providerId="AD" clId="Web-{9B0AE097-9072-4485-B819-CC452A551765}" dt="2021-02-01T02:21:08.680" v="48" actId="20577"/>
        <pc:sldMkLst>
          <pc:docMk/>
          <pc:sldMk cId="109857222" sldId="256"/>
        </pc:sldMkLst>
        <pc:spChg chg="mod">
          <ac:chgData name="Kukuh Syafaat" userId="S::kukuh.syafaat@citra.digital::3baa8f87-3af3-4736-ad7c-532baad32ccf" providerId="AD" clId="Web-{9B0AE097-9072-4485-B819-CC452A551765}" dt="2021-02-01T02:20:39.367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kuh Syafaat" userId="S::kukuh.syafaat@citra.digital::3baa8f87-3af3-4736-ad7c-532baad32ccf" providerId="AD" clId="Web-{9B0AE097-9072-4485-B819-CC452A551765}" dt="2021-02-01T02:21:08.680" v="4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ukuh Syafaat" userId="S::kukuh.syafaat@citra.digital::3baa8f87-3af3-4736-ad7c-532baad32ccf" providerId="AD" clId="Web-{99C8FFDE-6743-99C5-8C16-BE9FD4D0BE2D}"/>
    <pc:docChg chg="addSld delSld modSld sldOrd addMainMaster">
      <pc:chgData name="Kukuh Syafaat" userId="S::kukuh.syafaat@citra.digital::3baa8f87-3af3-4736-ad7c-532baad32ccf" providerId="AD" clId="Web-{99C8FFDE-6743-99C5-8C16-BE9FD4D0BE2D}" dt="2021-02-02T15:01:47.615" v="50" actId="20577"/>
      <pc:docMkLst>
        <pc:docMk/>
      </pc:docMkLst>
      <pc:sldChg chg="del">
        <pc:chgData name="Kukuh Syafaat" userId="S::kukuh.syafaat@citra.digital::3baa8f87-3af3-4736-ad7c-532baad32ccf" providerId="AD" clId="Web-{99C8FFDE-6743-99C5-8C16-BE9FD4D0BE2D}" dt="2021-02-02T15:00:33.098" v="40"/>
        <pc:sldMkLst>
          <pc:docMk/>
          <pc:sldMk cId="109857222" sldId="256"/>
        </pc:sldMkLst>
      </pc:sldChg>
      <pc:sldChg chg="del">
        <pc:chgData name="Kukuh Syafaat" userId="S::kukuh.syafaat@citra.digital::3baa8f87-3af3-4736-ad7c-532baad32ccf" providerId="AD" clId="Web-{99C8FFDE-6743-99C5-8C16-BE9FD4D0BE2D}" dt="2021-02-02T15:00:06.644" v="35"/>
        <pc:sldMkLst>
          <pc:docMk/>
          <pc:sldMk cId="3431707357" sldId="268"/>
        </pc:sldMkLst>
      </pc:sldChg>
      <pc:sldChg chg="modSp">
        <pc:chgData name="Kukuh Syafaat" userId="S::kukuh.syafaat@citra.digital::3baa8f87-3af3-4736-ad7c-532baad32ccf" providerId="AD" clId="Web-{99C8FFDE-6743-99C5-8C16-BE9FD4D0BE2D}" dt="2021-02-02T15:01:22.458" v="45" actId="20577"/>
        <pc:sldMkLst>
          <pc:docMk/>
          <pc:sldMk cId="2672787564" sldId="270"/>
        </pc:sldMkLst>
        <pc:spChg chg="mod">
          <ac:chgData name="Kukuh Syafaat" userId="S::kukuh.syafaat@citra.digital::3baa8f87-3af3-4736-ad7c-532baad32ccf" providerId="AD" clId="Web-{99C8FFDE-6743-99C5-8C16-BE9FD4D0BE2D}" dt="2021-02-02T15:01:22.458" v="45" actId="20577"/>
          <ac:spMkLst>
            <pc:docMk/>
            <pc:sldMk cId="2672787564" sldId="270"/>
            <ac:spMk id="2" creationId="{86E1CC2A-7C65-4254-B845-9D6A5F3DAB8D}"/>
          </ac:spMkLst>
        </pc:spChg>
      </pc:sldChg>
      <pc:sldChg chg="del">
        <pc:chgData name="Kukuh Syafaat" userId="S::kukuh.syafaat@citra.digital::3baa8f87-3af3-4736-ad7c-532baad32ccf" providerId="AD" clId="Web-{99C8FFDE-6743-99C5-8C16-BE9FD4D0BE2D}" dt="2021-02-02T15:00:10.660" v="36"/>
        <pc:sldMkLst>
          <pc:docMk/>
          <pc:sldMk cId="604629045" sldId="271"/>
        </pc:sldMkLst>
      </pc:sldChg>
      <pc:sldChg chg="del">
        <pc:chgData name="Kukuh Syafaat" userId="S::kukuh.syafaat@citra.digital::3baa8f87-3af3-4736-ad7c-532baad32ccf" providerId="AD" clId="Web-{99C8FFDE-6743-99C5-8C16-BE9FD4D0BE2D}" dt="2021-02-02T14:57:59.657" v="13"/>
        <pc:sldMkLst>
          <pc:docMk/>
          <pc:sldMk cId="71627513" sldId="272"/>
        </pc:sldMkLst>
      </pc:sldChg>
      <pc:sldChg chg="modSp">
        <pc:chgData name="Kukuh Syafaat" userId="S::kukuh.syafaat@citra.digital::3baa8f87-3af3-4736-ad7c-532baad32ccf" providerId="AD" clId="Web-{99C8FFDE-6743-99C5-8C16-BE9FD4D0BE2D}" dt="2021-02-02T15:01:47.615" v="50" actId="20577"/>
        <pc:sldMkLst>
          <pc:docMk/>
          <pc:sldMk cId="261094485" sldId="273"/>
        </pc:sldMkLst>
        <pc:spChg chg="mod">
          <ac:chgData name="Kukuh Syafaat" userId="S::kukuh.syafaat@citra.digital::3baa8f87-3af3-4736-ad7c-532baad32ccf" providerId="AD" clId="Web-{99C8FFDE-6743-99C5-8C16-BE9FD4D0BE2D}" dt="2021-02-02T15:01:40.490" v="48" actId="20577"/>
          <ac:spMkLst>
            <pc:docMk/>
            <pc:sldMk cId="261094485" sldId="273"/>
            <ac:spMk id="2" creationId="{CB21642A-3B30-43FD-8D55-71B179A8A4E4}"/>
          </ac:spMkLst>
        </pc:spChg>
        <pc:spChg chg="mod">
          <ac:chgData name="Kukuh Syafaat" userId="S::kukuh.syafaat@citra.digital::3baa8f87-3af3-4736-ad7c-532baad32ccf" providerId="AD" clId="Web-{99C8FFDE-6743-99C5-8C16-BE9FD4D0BE2D}" dt="2021-02-02T15:01:47.615" v="50" actId="20577"/>
          <ac:spMkLst>
            <pc:docMk/>
            <pc:sldMk cId="261094485" sldId="273"/>
            <ac:spMk id="3" creationId="{67217660-E324-45BD-BAD7-F4C4415CCF81}"/>
          </ac:spMkLst>
        </pc:spChg>
      </pc:sldChg>
      <pc:sldChg chg="add ord">
        <pc:chgData name="Kukuh Syafaat" userId="S::kukuh.syafaat@citra.digital::3baa8f87-3af3-4736-ad7c-532baad32ccf" providerId="AD" clId="Web-{99C8FFDE-6743-99C5-8C16-BE9FD4D0BE2D}" dt="2021-02-02T14:57:59.641" v="12"/>
        <pc:sldMkLst>
          <pc:docMk/>
          <pc:sldMk cId="675231643" sldId="275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22.079" v="14"/>
        <pc:sldMkLst>
          <pc:docMk/>
          <pc:sldMk cId="2634575986" sldId="276"/>
        </pc:sldMkLst>
      </pc:sldChg>
      <pc:sldChg chg="add ord">
        <pc:chgData name="Kukuh Syafaat" userId="S::kukuh.syafaat@citra.digital::3baa8f87-3af3-4736-ad7c-532baad32ccf" providerId="AD" clId="Web-{99C8FFDE-6743-99C5-8C16-BE9FD4D0BE2D}" dt="2021-02-02T15:00:01.972" v="34"/>
        <pc:sldMkLst>
          <pc:docMk/>
          <pc:sldMk cId="2343842775" sldId="277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29.126" v="15"/>
        <pc:sldMkLst>
          <pc:docMk/>
          <pc:sldMk cId="648212616" sldId="278"/>
        </pc:sldMkLst>
      </pc:sldChg>
      <pc:sldChg chg="add ord">
        <pc:chgData name="Kukuh Syafaat" userId="S::kukuh.syafaat@citra.digital::3baa8f87-3af3-4736-ad7c-532baad32ccf" providerId="AD" clId="Web-{99C8FFDE-6743-99C5-8C16-BE9FD4D0BE2D}" dt="2021-02-02T14:59:51.988" v="33"/>
        <pc:sldMkLst>
          <pc:docMk/>
          <pc:sldMk cId="1661313580" sldId="279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29.142" v="16"/>
        <pc:sldMkLst>
          <pc:docMk/>
          <pc:sldMk cId="1001221075" sldId="280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35.345" v="20"/>
        <pc:sldMkLst>
          <pc:docMk/>
          <pc:sldMk cId="702901193" sldId="281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35.345" v="21"/>
        <pc:sldMkLst>
          <pc:docMk/>
          <pc:sldMk cId="137116129" sldId="282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34.017" v="17"/>
        <pc:sldMkLst>
          <pc:docMk/>
          <pc:sldMk cId="3419010585" sldId="283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34.017" v="18"/>
        <pc:sldMkLst>
          <pc:docMk/>
          <pc:sldMk cId="1526581066" sldId="284"/>
        </pc:sldMkLst>
      </pc:sldChg>
      <pc:sldChg chg="add del">
        <pc:chgData name="Kukuh Syafaat" userId="S::kukuh.syafaat@citra.digital::3baa8f87-3af3-4736-ad7c-532baad32ccf" providerId="AD" clId="Web-{99C8FFDE-6743-99C5-8C16-BE9FD4D0BE2D}" dt="2021-02-02T14:58:34.017" v="19"/>
        <pc:sldMkLst>
          <pc:docMk/>
          <pc:sldMk cId="29366188" sldId="285"/>
        </pc:sldMkLst>
      </pc:sldChg>
      <pc:sldChg chg="addSp delSp modSp add">
        <pc:chgData name="Kukuh Syafaat" userId="S::kukuh.syafaat@citra.digital::3baa8f87-3af3-4736-ad7c-532baad32ccf" providerId="AD" clId="Web-{99C8FFDE-6743-99C5-8C16-BE9FD4D0BE2D}" dt="2021-02-02T15:00:28.707" v="39" actId="20577"/>
        <pc:sldMkLst>
          <pc:docMk/>
          <pc:sldMk cId="4087840844" sldId="286"/>
        </pc:sldMkLst>
        <pc:spChg chg="add mod">
          <ac:chgData name="Kukuh Syafaat" userId="S::kukuh.syafaat@citra.digital::3baa8f87-3af3-4736-ad7c-532baad32ccf" providerId="AD" clId="Web-{99C8FFDE-6743-99C5-8C16-BE9FD4D0BE2D}" dt="2021-02-02T15:00:28.707" v="39" actId="20577"/>
          <ac:spMkLst>
            <pc:docMk/>
            <pc:sldMk cId="4087840844" sldId="286"/>
            <ac:spMk id="2" creationId="{6B440A46-40A8-409D-998B-5F3F77F28D84}"/>
          </ac:spMkLst>
        </pc:spChg>
        <pc:spChg chg="del mod">
          <ac:chgData name="Kukuh Syafaat" userId="S::kukuh.syafaat@citra.digital::3baa8f87-3af3-4736-ad7c-532baad32ccf" providerId="AD" clId="Web-{99C8FFDE-6743-99C5-8C16-BE9FD4D0BE2D}" dt="2021-02-02T14:59:30.690" v="30"/>
          <ac:spMkLst>
            <pc:docMk/>
            <pc:sldMk cId="4087840844" sldId="286"/>
            <ac:spMk id="169" creationId="{00000000-0000-0000-0000-000000000000}"/>
          </ac:spMkLst>
        </pc:spChg>
      </pc:sldChg>
      <pc:sldMasterChg chg="add addSldLayout">
        <pc:chgData name="Kukuh Syafaat" userId="S::kukuh.syafaat@citra.digital::3baa8f87-3af3-4736-ad7c-532baad32ccf" providerId="AD" clId="Web-{99C8FFDE-6743-99C5-8C16-BE9FD4D0BE2D}" dt="2021-02-02T14:49:30.474" v="11"/>
        <pc:sldMasterMkLst>
          <pc:docMk/>
          <pc:sldMasterMk cId="0" sldId="2147483648"/>
        </pc:sldMasterMkLst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30.474" v="11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addSldLayout">
        <pc:chgData name="Kukuh Syafaat" userId="S::kukuh.syafaat@citra.digital::3baa8f87-3af3-4736-ad7c-532baad32ccf" providerId="AD" clId="Web-{99C8FFDE-6743-99C5-8C16-BE9FD4D0BE2D}" dt="2021-02-02T14:49:28.927" v="2"/>
        <pc:sldMasterMkLst>
          <pc:docMk/>
          <pc:sldMasterMk cId="0" sldId="2147483661"/>
        </pc:sldMasterMkLst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5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6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7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8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69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70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71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72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927" v="2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add addSldLayout">
        <pc:chgData name="Kukuh Syafaat" userId="S::kukuh.syafaat@citra.digital::3baa8f87-3af3-4736-ad7c-532baad32ccf" providerId="AD" clId="Web-{99C8FFDE-6743-99C5-8C16-BE9FD4D0BE2D}" dt="2021-02-02T14:49:29.911" v="7"/>
        <pc:sldMasterMkLst>
          <pc:docMk/>
          <pc:sldMasterMk cId="0" sldId="2147483674"/>
        </pc:sldMasterMkLst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9.911" v="7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add addSldLayout">
        <pc:chgData name="Kukuh Syafaat" userId="S::kukuh.syafaat@citra.digital::3baa8f87-3af3-4736-ad7c-532baad32ccf" providerId="AD" clId="Web-{99C8FFDE-6743-99C5-8C16-BE9FD4D0BE2D}" dt="2021-02-02T14:49:28.458" v="0"/>
        <pc:sldMasterMkLst>
          <pc:docMk/>
          <pc:sldMasterMk cId="0" sldId="2147483687"/>
        </pc:sldMasterMkLst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88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89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0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1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2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3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4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5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6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7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8"/>
          </pc:sldLayoutMkLst>
        </pc:sldLayoutChg>
        <pc:sldLayoutChg chg="add">
          <pc:chgData name="Kukuh Syafaat" userId="S::kukuh.syafaat@citra.digital::3baa8f87-3af3-4736-ad7c-532baad32ccf" providerId="AD" clId="Web-{99C8FFDE-6743-99C5-8C16-BE9FD4D0BE2D}" dt="2021-02-02T14:49:28.458" v="0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  <pc:docChgLst>
    <pc:chgData name="Kukuh Syafaat" userId="S::kukuh.syafaat@citra.digital::3baa8f87-3af3-4736-ad7c-532baad32ccf" providerId="AD" clId="Web-{1C9789BD-20D2-AA1E-16ED-A835FCC35D7E}"/>
    <pc:docChg chg="addSld modSld">
      <pc:chgData name="Kukuh Syafaat" userId="S::kukuh.syafaat@citra.digital::3baa8f87-3af3-4736-ad7c-532baad32ccf" providerId="AD" clId="Web-{1C9789BD-20D2-AA1E-16ED-A835FCC35D7E}" dt="2021-02-02T14:39:37.132" v="157" actId="20577"/>
      <pc:docMkLst>
        <pc:docMk/>
      </pc:docMkLst>
      <pc:sldChg chg="modSp">
        <pc:chgData name="Kukuh Syafaat" userId="S::kukuh.syafaat@citra.digital::3baa8f87-3af3-4736-ad7c-532baad32ccf" providerId="AD" clId="Web-{1C9789BD-20D2-AA1E-16ED-A835FCC35D7E}" dt="2021-02-02T13:58:29.906" v="4" actId="1076"/>
        <pc:sldMkLst>
          <pc:docMk/>
          <pc:sldMk cId="109857222" sldId="256"/>
        </pc:sldMkLst>
        <pc:spChg chg="mod">
          <ac:chgData name="Kukuh Syafaat" userId="S::kukuh.syafaat@citra.digital::3baa8f87-3af3-4736-ad7c-532baad32ccf" providerId="AD" clId="Web-{1C9789BD-20D2-AA1E-16ED-A835FCC35D7E}" dt="2021-02-02T13:58:29.812" v="2" actId="14100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Kukuh Syafaat" userId="S::kukuh.syafaat@citra.digital::3baa8f87-3af3-4736-ad7c-532baad32ccf" providerId="AD" clId="Web-{1C9789BD-20D2-AA1E-16ED-A835FCC35D7E}" dt="2021-02-02T13:58:29.906" v="4" actId="1076"/>
          <ac:picMkLst>
            <pc:docMk/>
            <pc:sldMk cId="109857222" sldId="256"/>
            <ac:picMk id="5" creationId="{EBEA5DE5-6B24-4F24-9B61-C24CE067F753}"/>
          </ac:picMkLst>
        </pc:picChg>
        <pc:picChg chg="mod">
          <ac:chgData name="Kukuh Syafaat" userId="S::kukuh.syafaat@citra.digital::3baa8f87-3af3-4736-ad7c-532baad32ccf" providerId="AD" clId="Web-{1C9789BD-20D2-AA1E-16ED-A835FCC35D7E}" dt="2021-02-02T13:58:29.843" v="3" actId="1076"/>
          <ac:picMkLst>
            <pc:docMk/>
            <pc:sldMk cId="109857222" sldId="256"/>
            <ac:picMk id="6" creationId="{99C563B1-3063-4F11-B70D-35473BE51EFF}"/>
          </ac:picMkLst>
        </pc:picChg>
      </pc:sldChg>
      <pc:sldChg chg="addSp delSp modSp mod setBg">
        <pc:chgData name="Kukuh Syafaat" userId="S::kukuh.syafaat@citra.digital::3baa8f87-3af3-4736-ad7c-532baad32ccf" providerId="AD" clId="Web-{1C9789BD-20D2-AA1E-16ED-A835FCC35D7E}" dt="2021-02-02T14:39:37.132" v="157" actId="20577"/>
        <pc:sldMkLst>
          <pc:docMk/>
          <pc:sldMk cId="3431707357" sldId="268"/>
        </pc:sldMkLst>
        <pc:spChg chg="mod">
          <ac:chgData name="Kukuh Syafaat" userId="S::kukuh.syafaat@citra.digital::3baa8f87-3af3-4736-ad7c-532baad32ccf" providerId="AD" clId="Web-{1C9789BD-20D2-AA1E-16ED-A835FCC35D7E}" dt="2021-02-02T14:37:05.222" v="145" actId="20577"/>
          <ac:spMkLst>
            <pc:docMk/>
            <pc:sldMk cId="3431707357" sldId="268"/>
            <ac:spMk id="2" creationId="{7DCD9C6B-E220-439C-9803-B998622696FA}"/>
          </ac:spMkLst>
        </pc:spChg>
        <pc:spChg chg="add mod">
          <ac:chgData name="Kukuh Syafaat" userId="S::kukuh.syafaat@citra.digital::3baa8f87-3af3-4736-ad7c-532baad32ccf" providerId="AD" clId="Web-{1C9789BD-20D2-AA1E-16ED-A835FCC35D7E}" dt="2021-02-02T14:39:37.132" v="157" actId="20577"/>
          <ac:spMkLst>
            <pc:docMk/>
            <pc:sldMk cId="3431707357" sldId="268"/>
            <ac:spMk id="3" creationId="{B5C7C8C8-B204-4AB7-BDB8-FE2537D9E95C}"/>
          </ac:spMkLst>
        </pc:spChg>
        <pc:spChg chg="add del">
          <ac:chgData name="Kukuh Syafaat" userId="S::kukuh.syafaat@citra.digital::3baa8f87-3af3-4736-ad7c-532baad32ccf" providerId="AD" clId="Web-{1C9789BD-20D2-AA1E-16ED-A835FCC35D7E}" dt="2021-02-02T14:04:58.539" v="9"/>
          <ac:spMkLst>
            <pc:docMk/>
            <pc:sldMk cId="3431707357" sldId="268"/>
            <ac:spMk id="6" creationId="{46160D6A-B296-4394-97B0-279B470BCC7F}"/>
          </ac:spMkLst>
        </pc:spChg>
        <pc:spChg chg="add del">
          <ac:chgData name="Kukuh Syafaat" userId="S::kukuh.syafaat@citra.digital::3baa8f87-3af3-4736-ad7c-532baad32ccf" providerId="AD" clId="Web-{1C9789BD-20D2-AA1E-16ED-A835FCC35D7E}" dt="2021-02-02T14:01:11.565" v="7"/>
          <ac:spMkLst>
            <pc:docMk/>
            <pc:sldMk cId="3431707357" sldId="268"/>
            <ac:spMk id="8" creationId="{50C074CF-24D3-46EC-ADCC-C22CEC8DF399}"/>
          </ac:spMkLst>
        </pc:spChg>
        <pc:spChg chg="add del">
          <ac:chgData name="Kukuh Syafaat" userId="S::kukuh.syafaat@citra.digital::3baa8f87-3af3-4736-ad7c-532baad32ccf" providerId="AD" clId="Web-{1C9789BD-20D2-AA1E-16ED-A835FCC35D7E}" dt="2021-02-02T14:01:11.565" v="7"/>
          <ac:spMkLst>
            <pc:docMk/>
            <pc:sldMk cId="3431707357" sldId="268"/>
            <ac:spMk id="11" creationId="{CEF6118E-44FB-4509-B4D9-129052E4C6EE}"/>
          </ac:spMkLst>
        </pc:spChg>
        <pc:picChg chg="mod">
          <ac:chgData name="Kukuh Syafaat" userId="S::kukuh.syafaat@citra.digital::3baa8f87-3af3-4736-ad7c-532baad32ccf" providerId="AD" clId="Web-{1C9789BD-20D2-AA1E-16ED-A835FCC35D7E}" dt="2021-02-02T14:37:50.911" v="149" actId="1076"/>
          <ac:picMkLst>
            <pc:docMk/>
            <pc:sldMk cId="3431707357" sldId="268"/>
            <ac:picMk id="4" creationId="{D901E168-C955-45BF-A226-4D8E4DA6C56A}"/>
          </ac:picMkLst>
        </pc:picChg>
      </pc:sldChg>
      <pc:sldChg chg="addSp modSp mod setBg setClrOvrMap">
        <pc:chgData name="Kukuh Syafaat" userId="S::kukuh.syafaat@citra.digital::3baa8f87-3af3-4736-ad7c-532baad32ccf" providerId="AD" clId="Web-{1C9789BD-20D2-AA1E-16ED-A835FCC35D7E}" dt="2021-02-02T14:23:03.141" v="131"/>
        <pc:sldMkLst>
          <pc:docMk/>
          <pc:sldMk cId="2672787564" sldId="270"/>
        </pc:sldMkLst>
        <pc:spChg chg="mod">
          <ac:chgData name="Kukuh Syafaat" userId="S::kukuh.syafaat@citra.digital::3baa8f87-3af3-4736-ad7c-532baad32ccf" providerId="AD" clId="Web-{1C9789BD-20D2-AA1E-16ED-A835FCC35D7E}" dt="2021-02-02T14:23:03.141" v="131"/>
          <ac:spMkLst>
            <pc:docMk/>
            <pc:sldMk cId="2672787564" sldId="270"/>
            <ac:spMk id="2" creationId="{86E1CC2A-7C65-4254-B845-9D6A5F3DAB8D}"/>
          </ac:spMkLst>
        </pc:spChg>
        <pc:spChg chg="mod">
          <ac:chgData name="Kukuh Syafaat" userId="S::kukuh.syafaat@citra.digital::3baa8f87-3af3-4736-ad7c-532baad32ccf" providerId="AD" clId="Web-{1C9789BD-20D2-AA1E-16ED-A835FCC35D7E}" dt="2021-02-02T14:23:03.141" v="131"/>
          <ac:spMkLst>
            <pc:docMk/>
            <pc:sldMk cId="2672787564" sldId="270"/>
            <ac:spMk id="3" creationId="{04F7AFFE-526F-44AD-9AC0-274F4BE4CBEB}"/>
          </ac:spMkLst>
        </pc:spChg>
        <pc:spChg chg="add">
          <ac:chgData name="Kukuh Syafaat" userId="S::kukuh.syafaat@citra.digital::3baa8f87-3af3-4736-ad7c-532baad32ccf" providerId="AD" clId="Web-{1C9789BD-20D2-AA1E-16ED-A835FCC35D7E}" dt="2021-02-02T14:23:03.141" v="131"/>
          <ac:spMkLst>
            <pc:docMk/>
            <pc:sldMk cId="2672787564" sldId="270"/>
            <ac:spMk id="9" creationId="{71B2258F-86CA-4D4D-8270-BC05FCDEBFB3}"/>
          </ac:spMkLst>
        </pc:spChg>
        <pc:picChg chg="add">
          <ac:chgData name="Kukuh Syafaat" userId="S::kukuh.syafaat@citra.digital::3baa8f87-3af3-4736-ad7c-532baad32ccf" providerId="AD" clId="Web-{1C9789BD-20D2-AA1E-16ED-A835FCC35D7E}" dt="2021-02-02T14:23:03.141" v="131"/>
          <ac:picMkLst>
            <pc:docMk/>
            <pc:sldMk cId="2672787564" sldId="270"/>
            <ac:picMk id="5" creationId="{75964CDA-4149-441B-8636-D57FF6D45F55}"/>
          </ac:picMkLst>
        </pc:picChg>
      </pc:sldChg>
      <pc:sldChg chg="addSp modSp">
        <pc:chgData name="Kukuh Syafaat" userId="S::kukuh.syafaat@citra.digital::3baa8f87-3af3-4736-ad7c-532baad32ccf" providerId="AD" clId="Web-{1C9789BD-20D2-AA1E-16ED-A835FCC35D7E}" dt="2021-02-02T14:38:26.834" v="153" actId="20577"/>
        <pc:sldMkLst>
          <pc:docMk/>
          <pc:sldMk cId="604629045" sldId="271"/>
        </pc:sldMkLst>
        <pc:spChg chg="mod">
          <ac:chgData name="Kukuh Syafaat" userId="S::kukuh.syafaat@citra.digital::3baa8f87-3af3-4736-ad7c-532baad32ccf" providerId="AD" clId="Web-{1C9789BD-20D2-AA1E-16ED-A835FCC35D7E}" dt="2021-02-02T14:35:36.361" v="142" actId="20577"/>
          <ac:spMkLst>
            <pc:docMk/>
            <pc:sldMk cId="604629045" sldId="271"/>
            <ac:spMk id="2" creationId="{191E4786-4BBA-4767-A651-11A43D29A1E1}"/>
          </ac:spMkLst>
        </pc:spChg>
        <pc:spChg chg="add mod">
          <ac:chgData name="Kukuh Syafaat" userId="S::kukuh.syafaat@citra.digital::3baa8f87-3af3-4736-ad7c-532baad32ccf" providerId="AD" clId="Web-{1C9789BD-20D2-AA1E-16ED-A835FCC35D7E}" dt="2021-02-02T14:38:26.834" v="153" actId="20577"/>
          <ac:spMkLst>
            <pc:docMk/>
            <pc:sldMk cId="604629045" sldId="271"/>
            <ac:spMk id="3" creationId="{AAE8EF44-00D9-476B-B121-6E97FCF5D286}"/>
          </ac:spMkLst>
        </pc:spChg>
        <pc:picChg chg="mod">
          <ac:chgData name="Kukuh Syafaat" userId="S::kukuh.syafaat@citra.digital::3baa8f87-3af3-4736-ad7c-532baad32ccf" providerId="AD" clId="Web-{1C9789BD-20D2-AA1E-16ED-A835FCC35D7E}" dt="2021-02-02T14:37:05.207" v="144" actId="14100"/>
          <ac:picMkLst>
            <pc:docMk/>
            <pc:sldMk cId="604629045" sldId="271"/>
            <ac:picMk id="4" creationId="{1A706AE4-9A96-4000-B26F-AB81B53BA543}"/>
          </ac:picMkLst>
        </pc:picChg>
      </pc:sldChg>
      <pc:sldChg chg="addSp modSp new">
        <pc:chgData name="Kukuh Syafaat" userId="S::kukuh.syafaat@citra.digital::3baa8f87-3af3-4736-ad7c-532baad32ccf" providerId="AD" clId="Web-{1C9789BD-20D2-AA1E-16ED-A835FCC35D7E}" dt="2021-02-02T14:19:11.339" v="104" actId="1076"/>
        <pc:sldMkLst>
          <pc:docMk/>
          <pc:sldMk cId="71627513" sldId="272"/>
        </pc:sldMkLst>
        <pc:spChg chg="mod">
          <ac:chgData name="Kukuh Syafaat" userId="S::kukuh.syafaat@citra.digital::3baa8f87-3af3-4736-ad7c-532baad32ccf" providerId="AD" clId="Web-{1C9789BD-20D2-AA1E-16ED-A835FCC35D7E}" dt="2021-02-02T14:17:06.196" v="71" actId="20577"/>
          <ac:spMkLst>
            <pc:docMk/>
            <pc:sldMk cId="71627513" sldId="272"/>
            <ac:spMk id="2" creationId="{DF947318-E30F-40DE-92E2-3346C67C904A}"/>
          </ac:spMkLst>
        </pc:spChg>
        <pc:spChg chg="mod">
          <ac:chgData name="Kukuh Syafaat" userId="S::kukuh.syafaat@citra.digital::3baa8f87-3af3-4736-ad7c-532baad32ccf" providerId="AD" clId="Web-{1C9789BD-20D2-AA1E-16ED-A835FCC35D7E}" dt="2021-02-02T14:19:00.105" v="96" actId="20577"/>
          <ac:spMkLst>
            <pc:docMk/>
            <pc:sldMk cId="71627513" sldId="272"/>
            <ac:spMk id="3" creationId="{D141AA65-DBFE-489A-9EEA-41D9E1FA71C2}"/>
          </ac:spMkLst>
        </pc:spChg>
        <pc:picChg chg="add mod">
          <ac:chgData name="Kukuh Syafaat" userId="S::kukuh.syafaat@citra.digital::3baa8f87-3af3-4736-ad7c-532baad32ccf" providerId="AD" clId="Web-{1C9789BD-20D2-AA1E-16ED-A835FCC35D7E}" dt="2021-02-02T14:19:11.324" v="101" actId="1076"/>
          <ac:picMkLst>
            <pc:docMk/>
            <pc:sldMk cId="71627513" sldId="272"/>
            <ac:picMk id="4" creationId="{30CCE77F-E988-457D-B643-054FA56C32BF}"/>
          </ac:picMkLst>
        </pc:picChg>
        <pc:picChg chg="add mod">
          <ac:chgData name="Kukuh Syafaat" userId="S::kukuh.syafaat@citra.digital::3baa8f87-3af3-4736-ad7c-532baad32ccf" providerId="AD" clId="Web-{1C9789BD-20D2-AA1E-16ED-A835FCC35D7E}" dt="2021-02-02T14:19:11.339" v="102" actId="1076"/>
          <ac:picMkLst>
            <pc:docMk/>
            <pc:sldMk cId="71627513" sldId="272"/>
            <ac:picMk id="5" creationId="{F93AE700-8BCD-448F-B28A-0CFA1DC6A05A}"/>
          </ac:picMkLst>
        </pc:picChg>
        <pc:picChg chg="add mod">
          <ac:chgData name="Kukuh Syafaat" userId="S::kukuh.syafaat@citra.digital::3baa8f87-3af3-4736-ad7c-532baad32ccf" providerId="AD" clId="Web-{1C9789BD-20D2-AA1E-16ED-A835FCC35D7E}" dt="2021-02-02T14:19:11.339" v="103" actId="1076"/>
          <ac:picMkLst>
            <pc:docMk/>
            <pc:sldMk cId="71627513" sldId="272"/>
            <ac:picMk id="6" creationId="{220DF4C0-261D-4F06-A119-A2E70335C8CF}"/>
          </ac:picMkLst>
        </pc:picChg>
        <pc:picChg chg="add mod">
          <ac:chgData name="Kukuh Syafaat" userId="S::kukuh.syafaat@citra.digital::3baa8f87-3af3-4736-ad7c-532baad32ccf" providerId="AD" clId="Web-{1C9789BD-20D2-AA1E-16ED-A835FCC35D7E}" dt="2021-02-02T14:19:11.339" v="104" actId="1076"/>
          <ac:picMkLst>
            <pc:docMk/>
            <pc:sldMk cId="71627513" sldId="272"/>
            <ac:picMk id="7" creationId="{D744F915-9D97-45F7-BB67-5688C0E402F7}"/>
          </ac:picMkLst>
        </pc:picChg>
      </pc:sldChg>
      <pc:sldChg chg="addSp modSp new mod setBg setClrOvrMap">
        <pc:chgData name="Kukuh Syafaat" userId="S::kukuh.syafaat@citra.digital::3baa8f87-3af3-4736-ad7c-532baad32ccf" providerId="AD" clId="Web-{1C9789BD-20D2-AA1E-16ED-A835FCC35D7E}" dt="2021-02-02T14:35:06.392" v="141" actId="20577"/>
        <pc:sldMkLst>
          <pc:docMk/>
          <pc:sldMk cId="261094485" sldId="273"/>
        </pc:sldMkLst>
        <pc:spChg chg="mod">
          <ac:chgData name="Kukuh Syafaat" userId="S::kukuh.syafaat@citra.digital::3baa8f87-3af3-4736-ad7c-532baad32ccf" providerId="AD" clId="Web-{1C9789BD-20D2-AA1E-16ED-A835FCC35D7E}" dt="2021-02-02T14:24:56.269" v="132"/>
          <ac:spMkLst>
            <pc:docMk/>
            <pc:sldMk cId="261094485" sldId="273"/>
            <ac:spMk id="2" creationId="{CB21642A-3B30-43FD-8D55-71B179A8A4E4}"/>
          </ac:spMkLst>
        </pc:spChg>
        <pc:spChg chg="mod">
          <ac:chgData name="Kukuh Syafaat" userId="S::kukuh.syafaat@citra.digital::3baa8f87-3af3-4736-ad7c-532baad32ccf" providerId="AD" clId="Web-{1C9789BD-20D2-AA1E-16ED-A835FCC35D7E}" dt="2021-02-02T14:35:06.392" v="141" actId="20577"/>
          <ac:spMkLst>
            <pc:docMk/>
            <pc:sldMk cId="261094485" sldId="273"/>
            <ac:spMk id="3" creationId="{67217660-E324-45BD-BAD7-F4C4415CCF81}"/>
          </ac:spMkLst>
        </pc:spChg>
        <pc:spChg chg="add">
          <ac:chgData name="Kukuh Syafaat" userId="S::kukuh.syafaat@citra.digital::3baa8f87-3af3-4736-ad7c-532baad32ccf" providerId="AD" clId="Web-{1C9789BD-20D2-AA1E-16ED-A835FCC35D7E}" dt="2021-02-02T14:24:56.269" v="132"/>
          <ac:spMkLst>
            <pc:docMk/>
            <pc:sldMk cId="261094485" sldId="273"/>
            <ac:spMk id="9" creationId="{71B2258F-86CA-4D4D-8270-BC05FCDEBFB3}"/>
          </ac:spMkLst>
        </pc:spChg>
        <pc:picChg chg="add">
          <ac:chgData name="Kukuh Syafaat" userId="S::kukuh.syafaat@citra.digital::3baa8f87-3af3-4736-ad7c-532baad32ccf" providerId="AD" clId="Web-{1C9789BD-20D2-AA1E-16ED-A835FCC35D7E}" dt="2021-02-02T14:24:56.269" v="132"/>
          <ac:picMkLst>
            <pc:docMk/>
            <pc:sldMk cId="261094485" sldId="273"/>
            <ac:picMk id="5" creationId="{C953DE11-E3E0-48E8-9B8A-0EA04B35280D}"/>
          </ac:picMkLst>
        </pc:picChg>
      </pc:sldChg>
      <pc:sldChg chg="new">
        <pc:chgData name="Kukuh Syafaat" userId="S::kukuh.syafaat@citra.digital::3baa8f87-3af3-4736-ad7c-532baad32ccf" providerId="AD" clId="Web-{1C9789BD-20D2-AA1E-16ED-A835FCC35D7E}" dt="2021-02-02T14:22:45.782" v="130"/>
        <pc:sldMkLst>
          <pc:docMk/>
          <pc:sldMk cId="1970375912" sldId="274"/>
        </pc:sldMkLst>
      </pc:sldChg>
    </pc:docChg>
  </pc:docChgLst>
  <pc:docChgLst>
    <pc:chgData name="Kukuh Syafaat" userId="S::kukuh.syafaat@citra.digital::3baa8f87-3af3-4736-ad7c-532baad32ccf" providerId="AD" clId="Web-{B6921850-8C37-EB04-BC9B-87547E0CCFAF}"/>
    <pc:docChg chg="modSld">
      <pc:chgData name="Kukuh Syafaat" userId="S::kukuh.syafaat@citra.digital::3baa8f87-3af3-4736-ad7c-532baad32ccf" providerId="AD" clId="Web-{B6921850-8C37-EB04-BC9B-87547E0CCFAF}" dt="2021-03-03T12:59:04.345" v="42" actId="20577"/>
      <pc:docMkLst>
        <pc:docMk/>
      </pc:docMkLst>
      <pc:sldChg chg="modSp">
        <pc:chgData name="Kukuh Syafaat" userId="S::kukuh.syafaat@citra.digital::3baa8f87-3af3-4736-ad7c-532baad32ccf" providerId="AD" clId="Web-{B6921850-8C37-EB04-BC9B-87547E0CCFAF}" dt="2021-03-03T12:57:39.842" v="28" actId="20577"/>
        <pc:sldMkLst>
          <pc:docMk/>
          <pc:sldMk cId="2878482324" sldId="258"/>
        </pc:sldMkLst>
        <pc:spChg chg="mod">
          <ac:chgData name="Kukuh Syafaat" userId="S::kukuh.syafaat@citra.digital::3baa8f87-3af3-4736-ad7c-532baad32ccf" providerId="AD" clId="Web-{B6921850-8C37-EB04-BC9B-87547E0CCFAF}" dt="2021-03-03T12:57:39.842" v="28" actId="20577"/>
          <ac:spMkLst>
            <pc:docMk/>
            <pc:sldMk cId="2878482324" sldId="258"/>
            <ac:spMk id="11" creationId="{93F038BE-5ACB-48D3-BEFC-00038A0B794C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6:55.841" v="22" actId="20577"/>
        <pc:sldMkLst>
          <pc:docMk/>
          <pc:sldMk cId="2086550479" sldId="260"/>
        </pc:sldMkLst>
        <pc:spChg chg="mod">
          <ac:chgData name="Kukuh Syafaat" userId="S::kukuh.syafaat@citra.digital::3baa8f87-3af3-4736-ad7c-532baad32ccf" providerId="AD" clId="Web-{B6921850-8C37-EB04-BC9B-87547E0CCFAF}" dt="2021-03-03T12:56:55.841" v="22" actId="20577"/>
          <ac:spMkLst>
            <pc:docMk/>
            <pc:sldMk cId="2086550479" sldId="260"/>
            <ac:spMk id="26" creationId="{15B0C607-2149-4B18-8569-6FBA9CBC4E5E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7:15.201" v="25" actId="20577"/>
        <pc:sldMkLst>
          <pc:docMk/>
          <pc:sldMk cId="686112917" sldId="263"/>
        </pc:sldMkLst>
        <pc:spChg chg="mod">
          <ac:chgData name="Kukuh Syafaat" userId="S::kukuh.syafaat@citra.digital::3baa8f87-3af3-4736-ad7c-532baad32ccf" providerId="AD" clId="Web-{B6921850-8C37-EB04-BC9B-87547E0CCFAF}" dt="2021-03-03T12:57:15.201" v="25" actId="20577"/>
          <ac:spMkLst>
            <pc:docMk/>
            <pc:sldMk cId="686112917" sldId="263"/>
            <ac:spMk id="3" creationId="{7D82FA54-DD8C-472F-8264-C63BD4031535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7:21.357" v="26" actId="20577"/>
        <pc:sldMkLst>
          <pc:docMk/>
          <pc:sldMk cId="25546815" sldId="264"/>
        </pc:sldMkLst>
        <pc:spChg chg="mod">
          <ac:chgData name="Kukuh Syafaat" userId="S::kukuh.syafaat@citra.digital::3baa8f87-3af3-4736-ad7c-532baad32ccf" providerId="AD" clId="Web-{B6921850-8C37-EB04-BC9B-87547E0CCFAF}" dt="2021-03-03T12:57:21.357" v="26" actId="20577"/>
          <ac:spMkLst>
            <pc:docMk/>
            <pc:sldMk cId="25546815" sldId="264"/>
            <ac:spMk id="3" creationId="{FA76F173-3D77-4CF7-A1FC-D38AFD253B6C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7:53.718" v="30" actId="20577"/>
        <pc:sldMkLst>
          <pc:docMk/>
          <pc:sldMk cId="3452744250" sldId="267"/>
        </pc:sldMkLst>
        <pc:spChg chg="mod">
          <ac:chgData name="Kukuh Syafaat" userId="S::kukuh.syafaat@citra.digital::3baa8f87-3af3-4736-ad7c-532baad32ccf" providerId="AD" clId="Web-{B6921850-8C37-EB04-BC9B-87547E0CCFAF}" dt="2021-03-03T12:57:53.718" v="30" actId="20577"/>
          <ac:spMkLst>
            <pc:docMk/>
            <pc:sldMk cId="3452744250" sldId="267"/>
            <ac:spMk id="13" creationId="{37009E54-9D2E-4AB2-A172-D19DA3E078BB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8:09.843" v="32" actId="20577"/>
        <pc:sldMkLst>
          <pc:docMk/>
          <pc:sldMk cId="2343842775" sldId="277"/>
        </pc:sldMkLst>
        <pc:spChg chg="mod">
          <ac:chgData name="Kukuh Syafaat" userId="S::kukuh.syafaat@citra.digital::3baa8f87-3af3-4736-ad7c-532baad32ccf" providerId="AD" clId="Web-{B6921850-8C37-EB04-BC9B-87547E0CCFAF}" dt="2021-03-03T12:58:09.843" v="32" actId="20577"/>
          <ac:spMkLst>
            <pc:docMk/>
            <pc:sldMk cId="2343842775" sldId="277"/>
            <ac:spMk id="263" creationId="{00000000-0000-0000-0000-000000000000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8:03.655" v="31" actId="20577"/>
        <pc:sldMkLst>
          <pc:docMk/>
          <pc:sldMk cId="1661313580" sldId="279"/>
        </pc:sldMkLst>
        <pc:spChg chg="mod">
          <ac:chgData name="Kukuh Syafaat" userId="S::kukuh.syafaat@citra.digital::3baa8f87-3af3-4736-ad7c-532baad32ccf" providerId="AD" clId="Web-{B6921850-8C37-EB04-BC9B-87547E0CCFAF}" dt="2021-03-03T12:58:03.655" v="31" actId="20577"/>
          <ac:spMkLst>
            <pc:docMk/>
            <pc:sldMk cId="1661313580" sldId="279"/>
            <ac:spMk id="254" creationId="{00000000-0000-0000-0000-000000000000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9:04.345" v="42" actId="20577"/>
        <pc:sldMkLst>
          <pc:docMk/>
          <pc:sldMk cId="4087840844" sldId="286"/>
        </pc:sldMkLst>
        <pc:spChg chg="mod">
          <ac:chgData name="Kukuh Syafaat" userId="S::kukuh.syafaat@citra.digital::3baa8f87-3af3-4736-ad7c-532baad32ccf" providerId="AD" clId="Web-{B6921850-8C37-EB04-BC9B-87547E0CCFAF}" dt="2021-03-03T12:59:04.345" v="42" actId="20577"/>
          <ac:spMkLst>
            <pc:docMk/>
            <pc:sldMk cId="4087840844" sldId="286"/>
            <ac:spMk id="2" creationId="{6B440A46-40A8-409D-998B-5F3F77F28D84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8:18.687" v="34" actId="20577"/>
        <pc:sldMkLst>
          <pc:docMk/>
          <pc:sldMk cId="922188721" sldId="288"/>
        </pc:sldMkLst>
        <pc:spChg chg="mod">
          <ac:chgData name="Kukuh Syafaat" userId="S::kukuh.syafaat@citra.digital::3baa8f87-3af3-4736-ad7c-532baad32ccf" providerId="AD" clId="Web-{B6921850-8C37-EB04-BC9B-87547E0CCFAF}" dt="2021-03-03T12:10:14.792" v="7" actId="20577"/>
          <ac:spMkLst>
            <pc:docMk/>
            <pc:sldMk cId="922188721" sldId="288"/>
            <ac:spMk id="3" creationId="{8782E770-20D3-4D8C-8047-11ECBA4111AD}"/>
          </ac:spMkLst>
        </pc:spChg>
        <pc:spChg chg="mod">
          <ac:chgData name="Kukuh Syafaat" userId="S::kukuh.syafaat@citra.digital::3baa8f87-3af3-4736-ad7c-532baad32ccf" providerId="AD" clId="Web-{B6921850-8C37-EB04-BC9B-87547E0CCFAF}" dt="2021-03-03T12:58:18.687" v="34" actId="20577"/>
          <ac:spMkLst>
            <pc:docMk/>
            <pc:sldMk cId="922188721" sldId="288"/>
            <ac:spMk id="4" creationId="{106A3D88-53D9-450B-9AF3-5EFA6BEE4263}"/>
          </ac:spMkLst>
        </pc:spChg>
        <pc:graphicFrameChg chg="mod">
          <ac:chgData name="Kukuh Syafaat" userId="S::kukuh.syafaat@citra.digital::3baa8f87-3af3-4736-ad7c-532baad32ccf" providerId="AD" clId="Web-{B6921850-8C37-EB04-BC9B-87547E0CCFAF}" dt="2021-03-03T12:48:56.374" v="8" actId="1076"/>
          <ac:graphicFrameMkLst>
            <pc:docMk/>
            <pc:sldMk cId="922188721" sldId="288"/>
            <ac:graphicFrameMk id="8" creationId="{5307A7D1-79DC-45CA-9812-4B936F66FBD9}"/>
          </ac:graphicFrameMkLst>
        </pc:graphicFrameChg>
        <pc:graphicFrameChg chg="mod">
          <ac:chgData name="Kukuh Syafaat" userId="S::kukuh.syafaat@citra.digital::3baa8f87-3af3-4736-ad7c-532baad32ccf" providerId="AD" clId="Web-{B6921850-8C37-EB04-BC9B-87547E0CCFAF}" dt="2021-03-03T12:49:02.890" v="9" actId="1076"/>
          <ac:graphicFrameMkLst>
            <pc:docMk/>
            <pc:sldMk cId="922188721" sldId="288"/>
            <ac:graphicFrameMk id="9" creationId="{4AFA4323-0614-41F8-876A-9387581D6D52}"/>
          </ac:graphicFrameMkLst>
        </pc:graphicFrameChg>
      </pc:sldChg>
      <pc:sldChg chg="modSp">
        <pc:chgData name="Kukuh Syafaat" userId="S::kukuh.syafaat@citra.digital::3baa8f87-3af3-4736-ad7c-532baad32ccf" providerId="AD" clId="Web-{B6921850-8C37-EB04-BC9B-87547E0CCFAF}" dt="2021-03-03T12:58:48.625" v="40" actId="20577"/>
        <pc:sldMkLst>
          <pc:docMk/>
          <pc:sldMk cId="2967384775" sldId="289"/>
        </pc:sldMkLst>
        <pc:spChg chg="mod">
          <ac:chgData name="Kukuh Syafaat" userId="S::kukuh.syafaat@citra.digital::3baa8f87-3af3-4736-ad7c-532baad32ccf" providerId="AD" clId="Web-{B6921850-8C37-EB04-BC9B-87547E0CCFAF}" dt="2021-03-03T12:58:48.625" v="40" actId="20577"/>
          <ac:spMkLst>
            <pc:docMk/>
            <pc:sldMk cId="2967384775" sldId="289"/>
            <ac:spMk id="3" creationId="{8782E770-20D3-4D8C-8047-11ECBA4111AD}"/>
          </ac:spMkLst>
        </pc:spChg>
      </pc:sldChg>
      <pc:sldChg chg="modSp">
        <pc:chgData name="Kukuh Syafaat" userId="S::kukuh.syafaat@citra.digital::3baa8f87-3af3-4736-ad7c-532baad32ccf" providerId="AD" clId="Web-{B6921850-8C37-EB04-BC9B-87547E0CCFAF}" dt="2021-03-03T12:58:30.344" v="36" actId="20577"/>
        <pc:sldMkLst>
          <pc:docMk/>
          <pc:sldMk cId="3781265465" sldId="290"/>
        </pc:sldMkLst>
        <pc:spChg chg="mod">
          <ac:chgData name="Kukuh Syafaat" userId="S::kukuh.syafaat@citra.digital::3baa8f87-3af3-4736-ad7c-532baad32ccf" providerId="AD" clId="Web-{B6921850-8C37-EB04-BC9B-87547E0CCFAF}" dt="2021-03-03T12:58:30.344" v="36" actId="20577"/>
          <ac:spMkLst>
            <pc:docMk/>
            <pc:sldMk cId="3781265465" sldId="290"/>
            <ac:spMk id="3" creationId="{8782E770-20D3-4D8C-8047-11ECBA4111AD}"/>
          </ac:spMkLst>
        </pc:spChg>
        <pc:spChg chg="mod">
          <ac:chgData name="Kukuh Syafaat" userId="S::kukuh.syafaat@citra.digital::3baa8f87-3af3-4736-ad7c-532baad32ccf" providerId="AD" clId="Web-{B6921850-8C37-EB04-BC9B-87547E0CCFAF}" dt="2021-03-03T12:58:23.156" v="35" actId="20577"/>
          <ac:spMkLst>
            <pc:docMk/>
            <pc:sldMk cId="3781265465" sldId="290"/>
            <ac:spMk id="4" creationId="{106A3D88-53D9-450B-9AF3-5EFA6BEE4263}"/>
          </ac:spMkLst>
        </pc:spChg>
      </pc:sldChg>
      <pc:sldChg chg="addSp delSp modSp">
        <pc:chgData name="Kukuh Syafaat" userId="S::kukuh.syafaat@citra.digital::3baa8f87-3af3-4736-ad7c-532baad32ccf" providerId="AD" clId="Web-{B6921850-8C37-EB04-BC9B-87547E0CCFAF}" dt="2021-03-03T12:58:13.765" v="33" actId="20577"/>
        <pc:sldMkLst>
          <pc:docMk/>
          <pc:sldMk cId="2469754513" sldId="292"/>
        </pc:sldMkLst>
        <pc:spChg chg="mod">
          <ac:chgData name="Kukuh Syafaat" userId="S::kukuh.syafaat@citra.digital::3baa8f87-3af3-4736-ad7c-532baad32ccf" providerId="AD" clId="Web-{B6921850-8C37-EB04-BC9B-87547E0CCFAF}" dt="2021-03-03T12:58:13.765" v="33" actId="20577"/>
          <ac:spMkLst>
            <pc:docMk/>
            <pc:sldMk cId="2469754513" sldId="292"/>
            <ac:spMk id="3" creationId="{6A329E9F-3380-490D-BDCD-B7DC8F304DFD}"/>
          </ac:spMkLst>
        </pc:spChg>
        <pc:spChg chg="add del mod">
          <ac:chgData name="Kukuh Syafaat" userId="S::kukuh.syafaat@citra.digital::3baa8f87-3af3-4736-ad7c-532baad32ccf" providerId="AD" clId="Web-{B6921850-8C37-EB04-BC9B-87547E0CCFAF}" dt="2021-03-03T12:08:41.634" v="1"/>
          <ac:spMkLst>
            <pc:docMk/>
            <pc:sldMk cId="2469754513" sldId="292"/>
            <ac:spMk id="6" creationId="{B96A6BFE-5D38-4F9A-9F9E-F7BAE297EDA7}"/>
          </ac:spMkLst>
        </pc:spChg>
        <pc:picChg chg="del">
          <ac:chgData name="Kukuh Syafaat" userId="S::kukuh.syafaat@citra.digital::3baa8f87-3af3-4736-ad7c-532baad32ccf" providerId="AD" clId="Web-{B6921850-8C37-EB04-BC9B-87547E0CCFAF}" dt="2021-03-03T12:07:31.600" v="0"/>
          <ac:picMkLst>
            <pc:docMk/>
            <pc:sldMk cId="2469754513" sldId="292"/>
            <ac:picMk id="4" creationId="{690905FE-6591-4B57-B1F3-6A92BFB2270E}"/>
          </ac:picMkLst>
        </pc:picChg>
        <pc:picChg chg="add mod ord">
          <ac:chgData name="Kukuh Syafaat" userId="S::kukuh.syafaat@citra.digital::3baa8f87-3af3-4736-ad7c-532baad32ccf" providerId="AD" clId="Web-{B6921850-8C37-EB04-BC9B-87547E0CCFAF}" dt="2021-03-03T12:09:22.932" v="5" actId="1076"/>
          <ac:picMkLst>
            <pc:docMk/>
            <pc:sldMk cId="2469754513" sldId="292"/>
            <ac:picMk id="7" creationId="{B1B1D02B-5719-4027-B6FC-1D0E7B134825}"/>
          </ac:picMkLst>
        </pc:picChg>
      </pc:sldChg>
    </pc:docChg>
  </pc:docChgLst>
  <pc:docChgLst>
    <pc:chgData name="Kukuh Syafaat" userId="S::kukuh.syafaat@citra.digital::3baa8f87-3af3-4736-ad7c-532baad32ccf" providerId="AD" clId="Web-{C8E38229-BBFB-A30E-6310-762B51D75B16}"/>
    <pc:docChg chg="addSld delSld modSld">
      <pc:chgData name="Kukuh Syafaat" userId="S::kukuh.syafaat@citra.digital::3baa8f87-3af3-4736-ad7c-532baad32ccf" providerId="AD" clId="Web-{C8E38229-BBFB-A30E-6310-762B51D75B16}" dt="2021-02-24T04:37:38.099" v="98" actId="20577"/>
      <pc:docMkLst>
        <pc:docMk/>
      </pc:docMkLst>
      <pc:sldChg chg="modSp">
        <pc:chgData name="Kukuh Syafaat" userId="S::kukuh.syafaat@citra.digital::3baa8f87-3af3-4736-ad7c-532baad32ccf" providerId="AD" clId="Web-{C8E38229-BBFB-A30E-6310-762B51D75B16}" dt="2021-02-24T04:30:14.949" v="15" actId="20577"/>
        <pc:sldMkLst>
          <pc:docMk/>
          <pc:sldMk cId="2878482324" sldId="258"/>
        </pc:sldMkLst>
        <pc:spChg chg="mod">
          <ac:chgData name="Kukuh Syafaat" userId="S::kukuh.syafaat@citra.digital::3baa8f87-3af3-4736-ad7c-532baad32ccf" providerId="AD" clId="Web-{C8E38229-BBFB-A30E-6310-762B51D75B16}" dt="2021-02-24T04:30:14.949" v="15" actId="20577"/>
          <ac:spMkLst>
            <pc:docMk/>
            <pc:sldMk cId="2878482324" sldId="258"/>
            <ac:spMk id="11" creationId="{93F038BE-5ACB-48D3-BEFC-00038A0B794C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29:26.495" v="10" actId="20577"/>
        <pc:sldMkLst>
          <pc:docMk/>
          <pc:sldMk cId="2086550479" sldId="260"/>
        </pc:sldMkLst>
        <pc:spChg chg="mod">
          <ac:chgData name="Kukuh Syafaat" userId="S::kukuh.syafaat@citra.digital::3baa8f87-3af3-4736-ad7c-532baad32ccf" providerId="AD" clId="Web-{C8E38229-BBFB-A30E-6310-762B51D75B16}" dt="2021-02-24T04:29:05.729" v="6" actId="20577"/>
          <ac:spMkLst>
            <pc:docMk/>
            <pc:sldMk cId="2086550479" sldId="260"/>
            <ac:spMk id="26" creationId="{15B0C607-2149-4B18-8569-6FBA9CBC4E5E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29:26.495" v="10" actId="20577"/>
          <ac:spMkLst>
            <pc:docMk/>
            <pc:sldMk cId="2086550479" sldId="260"/>
            <ac:spMk id="36" creationId="{DF0A901E-56A8-4FFA-A20C-CDD24707CA3A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29:44.042" v="12" actId="20577"/>
        <pc:sldMkLst>
          <pc:docMk/>
          <pc:sldMk cId="686112917" sldId="263"/>
        </pc:sldMkLst>
        <pc:spChg chg="mod">
          <ac:chgData name="Kukuh Syafaat" userId="S::kukuh.syafaat@citra.digital::3baa8f87-3af3-4736-ad7c-532baad32ccf" providerId="AD" clId="Web-{C8E38229-BBFB-A30E-6310-762B51D75B16}" dt="2021-02-24T04:29:38.027" v="11" actId="20577"/>
          <ac:spMkLst>
            <pc:docMk/>
            <pc:sldMk cId="686112917" sldId="263"/>
            <ac:spMk id="2" creationId="{11ABA68A-EF97-40E4-BDB7-E05F22D60959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29:44.042" v="12" actId="20577"/>
          <ac:spMkLst>
            <pc:docMk/>
            <pc:sldMk cId="686112917" sldId="263"/>
            <ac:spMk id="3" creationId="{7D82FA54-DD8C-472F-8264-C63BD4031535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0:00.730" v="14" actId="20577"/>
        <pc:sldMkLst>
          <pc:docMk/>
          <pc:sldMk cId="25546815" sldId="264"/>
        </pc:sldMkLst>
        <pc:spChg chg="mod">
          <ac:chgData name="Kukuh Syafaat" userId="S::kukuh.syafaat@citra.digital::3baa8f87-3af3-4736-ad7c-532baad32ccf" providerId="AD" clId="Web-{C8E38229-BBFB-A30E-6310-762B51D75B16}" dt="2021-02-24T04:29:52.308" v="13" actId="20577"/>
          <ac:spMkLst>
            <pc:docMk/>
            <pc:sldMk cId="25546815" sldId="264"/>
            <ac:spMk id="2" creationId="{11ABA68A-EF97-40E4-BDB7-E05F22D60959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30:00.730" v="14" actId="20577"/>
          <ac:spMkLst>
            <pc:docMk/>
            <pc:sldMk cId="25546815" sldId="264"/>
            <ac:spMk id="3" creationId="{FA76F173-3D77-4CF7-A1FC-D38AFD253B6C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1:07.903" v="26" actId="20577"/>
        <pc:sldMkLst>
          <pc:docMk/>
          <pc:sldMk cId="2341896435" sldId="266"/>
        </pc:sldMkLst>
        <pc:spChg chg="mod">
          <ac:chgData name="Kukuh Syafaat" userId="S::kukuh.syafaat@citra.digital::3baa8f87-3af3-4736-ad7c-532baad32ccf" providerId="AD" clId="Web-{C8E38229-BBFB-A30E-6310-762B51D75B16}" dt="2021-02-24T04:31:07.903" v="26" actId="20577"/>
          <ac:spMkLst>
            <pc:docMk/>
            <pc:sldMk cId="2341896435" sldId="266"/>
            <ac:spMk id="2" creationId="{FC679524-C779-4C2F-AC04-770152931B81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0:54.591" v="23" actId="20577"/>
        <pc:sldMkLst>
          <pc:docMk/>
          <pc:sldMk cId="3452744250" sldId="267"/>
        </pc:sldMkLst>
        <pc:spChg chg="mod">
          <ac:chgData name="Kukuh Syafaat" userId="S::kukuh.syafaat@citra.digital::3baa8f87-3af3-4736-ad7c-532baad32ccf" providerId="AD" clId="Web-{C8E38229-BBFB-A30E-6310-762B51D75B16}" dt="2021-02-24T04:30:23.777" v="16" actId="20577"/>
          <ac:spMkLst>
            <pc:docMk/>
            <pc:sldMk cId="3452744250" sldId="267"/>
            <ac:spMk id="6" creationId="{6352162C-29F4-48E3-ABAB-0A8E75748045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30:54.591" v="23" actId="20577"/>
          <ac:spMkLst>
            <pc:docMk/>
            <pc:sldMk cId="3452744250" sldId="267"/>
            <ac:spMk id="8" creationId="{CFFD70E5-3E0C-4F69-946E-748BDBE76976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30:39.293" v="18" actId="20577"/>
          <ac:spMkLst>
            <pc:docMk/>
            <pc:sldMk cId="3452744250" sldId="267"/>
            <ac:spMk id="13" creationId="{37009E54-9D2E-4AB2-A172-D19DA3E078BB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1:27.841" v="28" actId="20577"/>
        <pc:sldMkLst>
          <pc:docMk/>
          <pc:sldMk cId="2672787564" sldId="270"/>
        </pc:sldMkLst>
        <pc:spChg chg="mod">
          <ac:chgData name="Kukuh Syafaat" userId="S::kukuh.syafaat@citra.digital::3baa8f87-3af3-4736-ad7c-532baad32ccf" providerId="AD" clId="Web-{C8E38229-BBFB-A30E-6310-762B51D75B16}" dt="2021-02-24T04:31:27.841" v="28" actId="20577"/>
          <ac:spMkLst>
            <pc:docMk/>
            <pc:sldMk cId="2672787564" sldId="270"/>
            <ac:spMk id="2" creationId="{86E1CC2A-7C65-4254-B845-9D6A5F3DAB8D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2:01.733" v="34" actId="20577"/>
        <pc:sldMkLst>
          <pc:docMk/>
          <pc:sldMk cId="261094485" sldId="273"/>
        </pc:sldMkLst>
        <pc:spChg chg="mod">
          <ac:chgData name="Kukuh Syafaat" userId="S::kukuh.syafaat@citra.digital::3baa8f87-3af3-4736-ad7c-532baad32ccf" providerId="AD" clId="Web-{C8E38229-BBFB-A30E-6310-762B51D75B16}" dt="2021-02-24T04:31:53.686" v="33" actId="20577"/>
          <ac:spMkLst>
            <pc:docMk/>
            <pc:sldMk cId="261094485" sldId="273"/>
            <ac:spMk id="2" creationId="{CB21642A-3B30-43FD-8D55-71B179A8A4E4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32:01.733" v="34" actId="20577"/>
          <ac:spMkLst>
            <pc:docMk/>
            <pc:sldMk cId="261094485" sldId="273"/>
            <ac:spMk id="3" creationId="{67217660-E324-45BD-BAD7-F4C4415CCF81}"/>
          </ac:spMkLst>
        </pc:spChg>
      </pc:sldChg>
      <pc:sldChg chg="delSp modSp del">
        <pc:chgData name="Kukuh Syafaat" userId="S::kukuh.syafaat@citra.digital::3baa8f87-3af3-4736-ad7c-532baad32ccf" providerId="AD" clId="Web-{C8E38229-BBFB-A30E-6310-762B51D75B16}" dt="2021-02-24T04:33:51.672" v="51"/>
        <pc:sldMkLst>
          <pc:docMk/>
          <pc:sldMk cId="675231643" sldId="275"/>
        </pc:sldMkLst>
        <pc:spChg chg="del mod">
          <ac:chgData name="Kukuh Syafaat" userId="S::kukuh.syafaat@citra.digital::3baa8f87-3af3-4736-ad7c-532baad32ccf" providerId="AD" clId="Web-{C8E38229-BBFB-A30E-6310-762B51D75B16}" dt="2021-02-24T04:33:21.015" v="47"/>
          <ac:spMkLst>
            <pc:docMk/>
            <pc:sldMk cId="675231643" sldId="275"/>
            <ac:spMk id="272" creationId="{00000000-0000-0000-0000-000000000000}"/>
          </ac:spMkLst>
        </pc:spChg>
        <pc:spChg chg="del mod">
          <ac:chgData name="Kukuh Syafaat" userId="S::kukuh.syafaat@citra.digital::3baa8f87-3af3-4736-ad7c-532baad32ccf" providerId="AD" clId="Web-{C8E38229-BBFB-A30E-6310-762B51D75B16}" dt="2021-02-24T04:33:21.015" v="46"/>
          <ac:spMkLst>
            <pc:docMk/>
            <pc:sldMk cId="675231643" sldId="275"/>
            <ac:spMk id="273" creationId="{00000000-0000-0000-0000-000000000000}"/>
          </ac:spMkLst>
        </pc:spChg>
        <pc:picChg chg="del">
          <ac:chgData name="Kukuh Syafaat" userId="S::kukuh.syafaat@citra.digital::3baa8f87-3af3-4736-ad7c-532baad32ccf" providerId="AD" clId="Web-{C8E38229-BBFB-A30E-6310-762B51D75B16}" dt="2021-02-24T04:32:59.390" v="45"/>
          <ac:picMkLst>
            <pc:docMk/>
            <pc:sldMk cId="675231643" sldId="275"/>
            <ac:picMk id="274" creationId="{00000000-0000-0000-0000-000000000000}"/>
          </ac:picMkLst>
        </pc:picChg>
        <pc:picChg chg="del">
          <ac:chgData name="Kukuh Syafaat" userId="S::kukuh.syafaat@citra.digital::3baa8f87-3af3-4736-ad7c-532baad32ccf" providerId="AD" clId="Web-{C8E38229-BBFB-A30E-6310-762B51D75B16}" dt="2021-02-24T04:32:59.390" v="44"/>
          <ac:picMkLst>
            <pc:docMk/>
            <pc:sldMk cId="675231643" sldId="275"/>
            <ac:picMk id="275" creationId="{00000000-0000-0000-0000-000000000000}"/>
          </ac:picMkLst>
        </pc:picChg>
        <pc:picChg chg="del">
          <ac:chgData name="Kukuh Syafaat" userId="S::kukuh.syafaat@citra.digital::3baa8f87-3af3-4736-ad7c-532baad32ccf" providerId="AD" clId="Web-{C8E38229-BBFB-A30E-6310-762B51D75B16}" dt="2021-02-24T04:32:59.374" v="43"/>
          <ac:picMkLst>
            <pc:docMk/>
            <pc:sldMk cId="675231643" sldId="275"/>
            <ac:picMk id="276" creationId="{00000000-0000-0000-0000-000000000000}"/>
          </ac:picMkLst>
        </pc:picChg>
        <pc:picChg chg="del">
          <ac:chgData name="Kukuh Syafaat" userId="S::kukuh.syafaat@citra.digital::3baa8f87-3af3-4736-ad7c-532baad32ccf" providerId="AD" clId="Web-{C8E38229-BBFB-A30E-6310-762B51D75B16}" dt="2021-02-24T04:32:59.374" v="42"/>
          <ac:picMkLst>
            <pc:docMk/>
            <pc:sldMk cId="675231643" sldId="275"/>
            <ac:picMk id="277" creationId="{00000000-0000-0000-0000-000000000000}"/>
          </ac:picMkLst>
        </pc:picChg>
      </pc:sldChg>
      <pc:sldChg chg="modSp">
        <pc:chgData name="Kukuh Syafaat" userId="S::kukuh.syafaat@citra.digital::3baa8f87-3af3-4736-ad7c-532baad32ccf" providerId="AD" clId="Web-{C8E38229-BBFB-A30E-6310-762B51D75B16}" dt="2021-02-24T04:31:36.873" v="29" actId="20577"/>
        <pc:sldMkLst>
          <pc:docMk/>
          <pc:sldMk cId="2343842775" sldId="277"/>
        </pc:sldMkLst>
        <pc:spChg chg="mod">
          <ac:chgData name="Kukuh Syafaat" userId="S::kukuh.syafaat@citra.digital::3baa8f87-3af3-4736-ad7c-532baad32ccf" providerId="AD" clId="Web-{C8E38229-BBFB-A30E-6310-762B51D75B16}" dt="2021-02-24T04:31:36.873" v="29" actId="20577"/>
          <ac:spMkLst>
            <pc:docMk/>
            <pc:sldMk cId="2343842775" sldId="277"/>
            <ac:spMk id="263" creationId="{00000000-0000-0000-0000-000000000000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31:19.060" v="27" actId="20577"/>
        <pc:sldMkLst>
          <pc:docMk/>
          <pc:sldMk cId="1661313580" sldId="279"/>
        </pc:sldMkLst>
        <pc:spChg chg="mod">
          <ac:chgData name="Kukuh Syafaat" userId="S::kukuh.syafaat@citra.digital::3baa8f87-3af3-4736-ad7c-532baad32ccf" providerId="AD" clId="Web-{C8E38229-BBFB-A30E-6310-762B51D75B16}" dt="2021-02-24T04:31:19.060" v="27" actId="20577"/>
          <ac:spMkLst>
            <pc:docMk/>
            <pc:sldMk cId="1661313580" sldId="279"/>
            <ac:spMk id="254" creationId="{00000000-0000-0000-0000-000000000000}"/>
          </ac:spMkLst>
        </pc:spChg>
      </pc:sldChg>
      <pc:sldChg chg="modSp">
        <pc:chgData name="Kukuh Syafaat" userId="S::kukuh.syafaat@citra.digital::3baa8f87-3af3-4736-ad7c-532baad32ccf" providerId="AD" clId="Web-{C8E38229-BBFB-A30E-6310-762B51D75B16}" dt="2021-02-24T04:28:46.119" v="4" actId="20577"/>
        <pc:sldMkLst>
          <pc:docMk/>
          <pc:sldMk cId="4087840844" sldId="286"/>
        </pc:sldMkLst>
        <pc:spChg chg="mod">
          <ac:chgData name="Kukuh Syafaat" userId="S::kukuh.syafaat@citra.digital::3baa8f87-3af3-4736-ad7c-532baad32ccf" providerId="AD" clId="Web-{C8E38229-BBFB-A30E-6310-762B51D75B16}" dt="2021-02-24T04:28:46.119" v="4" actId="20577"/>
          <ac:spMkLst>
            <pc:docMk/>
            <pc:sldMk cId="4087840844" sldId="286"/>
            <ac:spMk id="2" creationId="{6B440A46-40A8-409D-998B-5F3F77F28D84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28:36.713" v="3" actId="20577"/>
          <ac:spMkLst>
            <pc:docMk/>
            <pc:sldMk cId="4087840844" sldId="286"/>
            <ac:spMk id="168" creationId="{00000000-0000-0000-0000-000000000000}"/>
          </ac:spMkLst>
        </pc:spChg>
      </pc:sldChg>
      <pc:sldChg chg="add replId">
        <pc:chgData name="Kukuh Syafaat" userId="S::kukuh.syafaat@citra.digital::3baa8f87-3af3-4736-ad7c-532baad32ccf" providerId="AD" clId="Web-{C8E38229-BBFB-A30E-6310-762B51D75B16}" dt="2021-02-24T04:32:46.999" v="39"/>
        <pc:sldMkLst>
          <pc:docMk/>
          <pc:sldMk cId="2881813519" sldId="287"/>
        </pc:sldMkLst>
      </pc:sldChg>
      <pc:sldChg chg="addSp modSp add replId">
        <pc:chgData name="Kukuh Syafaat" userId="S::kukuh.syafaat@citra.digital::3baa8f87-3af3-4736-ad7c-532baad32ccf" providerId="AD" clId="Web-{C8E38229-BBFB-A30E-6310-762B51D75B16}" dt="2021-02-24T04:37:38.099" v="98" actId="20577"/>
        <pc:sldMkLst>
          <pc:docMk/>
          <pc:sldMk cId="922188721" sldId="288"/>
        </pc:sldMkLst>
        <pc:spChg chg="mod">
          <ac:chgData name="Kukuh Syafaat" userId="S::kukuh.syafaat@citra.digital::3baa8f87-3af3-4736-ad7c-532baad32ccf" providerId="AD" clId="Web-{C8E38229-BBFB-A30E-6310-762B51D75B16}" dt="2021-02-24T04:34:38.048" v="57" actId="20577"/>
          <ac:spMkLst>
            <pc:docMk/>
            <pc:sldMk cId="922188721" sldId="288"/>
            <ac:spMk id="2" creationId="{E152A286-44D7-43DD-BF88-AD9AF3E1D61B}"/>
          </ac:spMkLst>
        </pc:spChg>
        <pc:spChg chg="mod">
          <ac:chgData name="Kukuh Syafaat" userId="S::kukuh.syafaat@citra.digital::3baa8f87-3af3-4736-ad7c-532baad32ccf" providerId="AD" clId="Web-{C8E38229-BBFB-A30E-6310-762B51D75B16}" dt="2021-02-24T04:37:38.099" v="98" actId="20577"/>
          <ac:spMkLst>
            <pc:docMk/>
            <pc:sldMk cId="922188721" sldId="288"/>
            <ac:spMk id="3" creationId="{8782E770-20D3-4D8C-8047-11ECBA4111AD}"/>
          </ac:spMkLst>
        </pc:spChg>
        <pc:spChg chg="add">
          <ac:chgData name="Kukuh Syafaat" userId="S::kukuh.syafaat@citra.digital::3baa8f87-3af3-4736-ad7c-532baad32ccf" providerId="AD" clId="Web-{C8E38229-BBFB-A30E-6310-762B51D75B16}" dt="2021-02-24T04:33:47.938" v="49"/>
          <ac:spMkLst>
            <pc:docMk/>
            <pc:sldMk cId="922188721" sldId="288"/>
            <ac:spMk id="5" creationId="{33CA9D41-3A59-4CCB-BA88-7AB7E7046FA8}"/>
          </ac:spMkLst>
        </pc:spChg>
        <pc:spChg chg="add">
          <ac:chgData name="Kukuh Syafaat" userId="S::kukuh.syafaat@citra.digital::3baa8f87-3af3-4736-ad7c-532baad32ccf" providerId="AD" clId="Web-{C8E38229-BBFB-A30E-6310-762B51D75B16}" dt="2021-02-24T04:33:47.938" v="50"/>
          <ac:spMkLst>
            <pc:docMk/>
            <pc:sldMk cId="922188721" sldId="288"/>
            <ac:spMk id="7" creationId="{5491BA22-A31A-428C-88C3-168B4E066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4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42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7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900E20-9014-4990-B700-A2FF42F99F9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403F754-92D1-4825-B082-C2DC5342BA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1ABB2AE-ED37-4D68-B2C5-700DC1813F9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5027F2F-CD18-4997-8190-BDF1E4C0E23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499AB59-0EAE-4991-9C01-C0902E9F941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B754FE1-A855-4468-ABA3-9D02820CAB5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C8C1814-7D21-408F-9C72-B09DB39ABC1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90F8770-ADC2-48DA-844D-30A710AE70A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hyperlink" Target="mailto:kukuh@syafaat.id" TargetMode="External"/><Relationship Id="rId5" Type="http://schemas.openxmlformats.org/officeDocument/2006/relationships/hyperlink" Target="mailto:kukuh.syafaat@citra.digita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s/podman/blob/master/transfer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ontainers/podman/releases/tag/v3.0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compose-kubernetes-podman" TargetMode="External"/><Relationship Id="rId2" Type="http://schemas.openxmlformats.org/officeDocument/2006/relationships/hyperlink" Target="https://www.redhat.com/sysadmin/podman-docker-compo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podman-docker-compose" TargetMode="External"/><Relationship Id="rId2" Type="http://schemas.openxmlformats.org/officeDocument/2006/relationships/hyperlink" Target="https://github.com/docker/awesome-compose/tree/master/wordpress-my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redhat.com/sysadmin/compose-kubernetes-podma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XFLDQ3SS0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blog/2019/02/21/podman-and-buildah-for-docker-us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296583/why-did-docker-get-stopped-on-unattended-upgrad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launchpad.net/ubuntu/+source/unattended-upgrades/+bug/187087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www.nine.ch/en/blog/lets-have-some-fun-with-containers-on-nine-managed-servers" TargetMode="Externa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dman.io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s/podman/blob/master/transfer.m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1036800" y="1152000"/>
            <a:ext cx="5294160" cy="307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strike="noStrike" spc="-1" dirty="0">
                <a:solidFill>
                  <a:srgbClr val="000000"/>
                </a:solidFill>
                <a:latin typeface="Source Sans Pro"/>
              </a:rPr>
              <a:t>From </a:t>
            </a:r>
            <a:br>
              <a:rPr dirty="0">
                <a:latin typeface="Source Sans Pro"/>
              </a:rPr>
            </a:br>
            <a:r>
              <a:rPr lang="en-US" sz="5400" strike="noStrike" spc="-1" dirty="0">
                <a:solidFill>
                  <a:srgbClr val="000000"/>
                </a:solidFill>
                <a:latin typeface="Source Sans Pro"/>
              </a:rPr>
              <a:t>To </a:t>
            </a:r>
            <a:br>
              <a:rPr dirty="0">
                <a:latin typeface="Source Sans Pro"/>
              </a:rPr>
            </a:br>
            <a:r>
              <a:rPr lang="en-US" sz="5400" strike="noStrike" spc="-1" dirty="0">
                <a:solidFill>
                  <a:srgbClr val="000000"/>
                </a:solidFill>
                <a:latin typeface="Source Sans Pro"/>
              </a:rPr>
              <a:t>In 5 Minutes</a:t>
            </a:r>
          </a:p>
        </p:txBody>
      </p:sp>
      <p:sp>
        <p:nvSpPr>
          <p:cNvPr id="170" name="CustomShape 4"/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5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2749680" y="1715400"/>
            <a:ext cx="3506760" cy="9014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Graphic 6"/>
          <p:cNvPicPr/>
          <p:nvPr/>
        </p:nvPicPr>
        <p:blipFill>
          <a:blip r:embed="rId3"/>
          <a:stretch/>
        </p:blipFill>
        <p:spPr>
          <a:xfrm>
            <a:off x="1921680" y="2559600"/>
            <a:ext cx="3523680" cy="9414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7" descr="A picture containing plate, tableware, dishware, light&#10;&#10;Description automatically generated"/>
          <p:cNvPicPr/>
          <p:nvPr/>
        </p:nvPicPr>
        <p:blipFill>
          <a:blip r:embed="rId4"/>
          <a:stretch/>
        </p:blipFill>
        <p:spPr>
          <a:xfrm>
            <a:off x="10485000" y="6045120"/>
            <a:ext cx="1544040" cy="654480"/>
          </a:xfrm>
          <a:prstGeom prst="rect">
            <a:avLst/>
          </a:prstGeom>
          <a:ln w="0">
            <a:noFill/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6B440A46-40A8-409D-998B-5F3F77F28D84}"/>
              </a:ext>
            </a:extLst>
          </p:cNvPr>
          <p:cNvSpPr txBox="1">
            <a:spLocks/>
          </p:cNvSpPr>
          <p:nvPr/>
        </p:nvSpPr>
        <p:spPr>
          <a:xfrm>
            <a:off x="1036684" y="4462272"/>
            <a:ext cx="3953501" cy="127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err="1">
                <a:latin typeface="Source Sans Pro"/>
                <a:cs typeface="Calibri"/>
              </a:rPr>
              <a:t>Kukuh</a:t>
            </a:r>
            <a:r>
              <a:rPr lang="en-US" sz="2200" dirty="0">
                <a:latin typeface="Source Sans Pro"/>
                <a:cs typeface="Calibri"/>
              </a:rPr>
              <a:t> </a:t>
            </a:r>
            <a:r>
              <a:rPr lang="en-US" sz="2200" err="1">
                <a:latin typeface="Source Sans Pro"/>
                <a:cs typeface="Calibri"/>
              </a:rPr>
              <a:t>Syafaat</a:t>
            </a:r>
            <a:endParaRPr lang="en-US" sz="2200">
              <a:latin typeface="Source Sans Pro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Source Sans Pro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kukuh.syafaat@citra.digital</a:t>
            </a:r>
            <a:endParaRPr lang="en-US" sz="2200">
              <a:solidFill>
                <a:srgbClr val="7030A0"/>
              </a:solidFill>
              <a:latin typeface="Source Sans Pro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Source Sans Pro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kukuh@syafaat.id</a:t>
            </a:r>
            <a:endParaRPr lang="en-US" sz="2200">
              <a:solidFill>
                <a:srgbClr val="7030A0"/>
              </a:solidFill>
              <a:latin typeface="Source Sans Pro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latin typeface="Source Sans Pro"/>
                <a:cs typeface="Calibri"/>
              </a:rPr>
              <a:t>FOSS ASIA 2021</a:t>
            </a:r>
          </a:p>
        </p:txBody>
      </p:sp>
    </p:spTree>
    <p:extLst>
      <p:ext uri="{BB962C8B-B14F-4D97-AF65-F5344CB8AC3E}">
        <p14:creationId xmlns:p14="http://schemas.microsoft.com/office/powerpoint/2010/main" val="40878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2" name="Picture 4"/>
          <p:cNvPicPr/>
          <p:nvPr/>
        </p:nvPicPr>
        <p:blipFill>
          <a:blip r:embed="rId2"/>
          <a:stretch/>
        </p:blipFill>
        <p:spPr>
          <a:xfrm>
            <a:off x="719640" y="41400"/>
            <a:ext cx="10752480" cy="6112080"/>
          </a:xfrm>
          <a:prstGeom prst="rect">
            <a:avLst/>
          </a:prstGeom>
          <a:ln w="0"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747000" y="6387840"/>
            <a:ext cx="10632240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https://github.com/containers/podman/blob/master/transfer.md</a:t>
            </a:r>
            <a:endParaRPr lang="en-US" sz="1800" b="0" strike="noStrike" spc="-1">
              <a:solidFill>
                <a:srgbClr val="7030A0"/>
              </a:solidFill>
              <a:latin typeface="Source Sans Pro"/>
              <a:ea typeface="Calibri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384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953DE11-E3E0-48E8-9B8A-0EA04B35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175" r="-2" b="58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1642A-3B30-43FD-8D55-71B179A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Source Sans Pro"/>
                <a:ea typeface="Source Sans Pro"/>
              </a:rPr>
              <a:t>docker-compose</a:t>
            </a:r>
            <a:br>
              <a:rPr lang="en-US" sz="8000" dirty="0">
                <a:latin typeface="Source Sans Pro"/>
              </a:rPr>
            </a:br>
            <a:r>
              <a:rPr lang="en-US" sz="8000" dirty="0">
                <a:solidFill>
                  <a:srgbClr val="FFFFFF"/>
                </a:solidFill>
                <a:latin typeface="Source Sans Pro"/>
                <a:ea typeface="Source Sans Pro"/>
              </a:rPr>
              <a:t>=</a:t>
            </a:r>
            <a:br>
              <a:rPr lang="en-US" sz="8000" dirty="0">
                <a:latin typeface="Source Sans Pro"/>
              </a:rPr>
            </a:br>
            <a:r>
              <a:rPr lang="en-US" sz="8000" dirty="0" err="1">
                <a:solidFill>
                  <a:srgbClr val="FFFFFF"/>
                </a:solidFill>
                <a:latin typeface="Source Sans Pro"/>
                <a:ea typeface="Source Sans Pro"/>
              </a:rPr>
              <a:t>podman</a:t>
            </a:r>
            <a:r>
              <a:rPr lang="en-US" sz="8000" dirty="0">
                <a:solidFill>
                  <a:srgbClr val="FFFFFF"/>
                </a:solidFill>
                <a:latin typeface="Source Sans Pro"/>
                <a:ea typeface="Source Sans Pro"/>
              </a:rPr>
              <a:t>-compose</a:t>
            </a:r>
            <a:endParaRPr lang="en-US" sz="8000" dirty="0">
              <a:solidFill>
                <a:srgbClr val="FFFFFF"/>
              </a:solidFill>
              <a:latin typeface="Source Sans Pro"/>
              <a:ea typeface="Source Sans Pro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7660-E324-45BD-BAD7-F4C4415C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Source Sans Pro"/>
                <a:ea typeface="Source Sans Pro"/>
              </a:rPr>
              <a:t>?</a:t>
            </a:r>
            <a:endParaRPr lang="en-US" sz="9600">
              <a:solidFill>
                <a:srgbClr val="FFFFFF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9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A1D6-FEFF-4965-9818-56BC88E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A329E9F-3380-490D-BDCD-B7DC8F304DFD}"/>
              </a:ext>
            </a:extLst>
          </p:cNvPr>
          <p:cNvSpPr/>
          <p:nvPr/>
        </p:nvSpPr>
        <p:spPr>
          <a:xfrm>
            <a:off x="747000" y="6387840"/>
            <a:ext cx="10632240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https://github.com/containers/podman/</a:t>
            </a:r>
            <a:r>
              <a:rPr lang="en-US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releases</a:t>
            </a:r>
            <a:r>
              <a:rPr lang="en-US" sz="1800" b="0" strike="noStrike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tag</a:t>
            </a:r>
            <a:r>
              <a:rPr lang="en-US" sz="1800" b="0" strike="noStrike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pc="-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v3.0.0</a:t>
            </a:r>
            <a:endParaRPr lang="en-US" spc="-1">
              <a:solidFill>
                <a:srgbClr val="7030A0"/>
              </a:solidFill>
              <a:ea typeface="+mn-lt"/>
              <a:cs typeface="+mn-lt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1B1D02B-5719-4027-B6FC-1D0E7B13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449" y="81492"/>
            <a:ext cx="7533367" cy="6222471"/>
          </a:xfrm>
        </p:spPr>
      </p:pic>
    </p:spTree>
    <p:extLst>
      <p:ext uri="{BB962C8B-B14F-4D97-AF65-F5344CB8AC3E}">
        <p14:creationId xmlns:p14="http://schemas.microsoft.com/office/powerpoint/2010/main" val="246975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pe gun on cardboard box">
            <a:extLst>
              <a:ext uri="{FF2B5EF4-FFF2-40B4-BE49-F238E27FC236}">
                <a16:creationId xmlns:a16="http://schemas.microsoft.com/office/drawing/2014/main" id="{C953DE11-E3E0-48E8-9B8A-0EA04B35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1642A-3B30-43FD-8D55-71B179A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  <a:ea typeface="Source Sans Pro"/>
              </a:rPr>
              <a:t>Podman</a:t>
            </a:r>
            <a:r>
              <a:rPr lang="en-US" sz="7200" dirty="0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  <a:ea typeface="Source Sans Pro"/>
              </a:rPr>
              <a:t> </a:t>
            </a:r>
            <a:br>
              <a:rPr lang="en-US" sz="7200" dirty="0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</a:rPr>
            </a:br>
            <a:r>
              <a:rPr lang="en-US" sz="7200" dirty="0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  <a:ea typeface="Source Sans Pro"/>
              </a:rPr>
              <a:t>and </a:t>
            </a:r>
            <a:br>
              <a:rPr lang="en-US" sz="7200" dirty="0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</a:rPr>
            </a:br>
            <a:r>
              <a:rPr lang="en-US" sz="7200" dirty="0">
                <a:ln w="22225">
                  <a:solidFill>
                    <a:schemeClr val="tx1"/>
                  </a:solidFill>
                  <a:miter lim="800000"/>
                </a:ln>
                <a:latin typeface="Source Sans Pro"/>
                <a:ea typeface="Source Sans Pro"/>
              </a:rPr>
              <a:t>Docker Compose</a:t>
            </a:r>
            <a:endParaRPr lang="en-US" sz="7200">
              <a:ln w="22225">
                <a:solidFill>
                  <a:prstClr val="white"/>
                </a:solidFill>
                <a:miter lim="800000"/>
              </a:ln>
              <a:latin typeface="Source Sans Pro"/>
              <a:ea typeface="Source Sans Pr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14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286-44D7-43DD-BF88-AD9AF3E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+mj-lt"/>
                <a:cs typeface="+mj-lt"/>
              </a:rPr>
              <a:t>Start the </a:t>
            </a:r>
            <a:r>
              <a:rPr lang="en-US" dirty="0" err="1">
                <a:latin typeface="Source Sans Pro"/>
                <a:ea typeface="+mj-lt"/>
                <a:cs typeface="+mj-lt"/>
              </a:rPr>
              <a:t>Podman</a:t>
            </a:r>
            <a:r>
              <a:rPr lang="en-US" dirty="0">
                <a:latin typeface="Source Sans Pro"/>
                <a:ea typeface="+mj-lt"/>
                <a:cs typeface="+mj-lt"/>
              </a:rPr>
              <a:t> System Service</a:t>
            </a:r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E770-20D3-4D8C-8047-11ECBA41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 sure the </a:t>
            </a:r>
            <a:r>
              <a:rPr lang="en-US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podman</a:t>
            </a:r>
            <a:r>
              <a:rPr 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-docker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docker-compose</a:t>
            </a:r>
            <a:r>
              <a:rPr lang="en-US" dirty="0">
                <a:ea typeface="+mn-lt"/>
                <a:cs typeface="+mn-lt"/>
              </a:rPr>
              <a:t> packages are </a:t>
            </a:r>
            <a:r>
              <a:rPr lang="en-US">
                <a:ea typeface="+mn-lt"/>
                <a:cs typeface="+mn-lt"/>
              </a:rPr>
              <a:t>installed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Enable and start the </a:t>
            </a:r>
            <a:r>
              <a:rPr lang="en-US" err="1">
                <a:ea typeface="+mn-lt"/>
                <a:cs typeface="+mn-lt"/>
              </a:rPr>
              <a:t>Podman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C00000"/>
                </a:solidFill>
                <a:latin typeface="Consolas"/>
                <a:cs typeface="Calibri"/>
              </a:rPr>
              <a:t>systemd</a:t>
            </a:r>
            <a:r>
              <a:rPr lang="en-US" dirty="0">
                <a:ea typeface="+mn-lt"/>
                <a:cs typeface="+mn-lt"/>
              </a:rPr>
              <a:t> socket-activated service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Verify the service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3CA9D41-3A59-4CCB-BA88-7AB7E7046FA8}"/>
              </a:ext>
            </a:extLst>
          </p:cNvPr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491BA22-A31A-428C-88C3-168B4E066F27}"/>
              </a:ext>
            </a:extLst>
          </p:cNvPr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06A3D88-53D9-450B-9AF3-5EFA6BEE4263}"/>
              </a:ext>
            </a:extLst>
          </p:cNvPr>
          <p:cNvSpPr/>
          <p:nvPr/>
        </p:nvSpPr>
        <p:spPr>
          <a:xfrm>
            <a:off x="747000" y="6148110"/>
            <a:ext cx="1063224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www.redhat</a:t>
            </a: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sysadmin</a:t>
            </a: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podman-docker-compose</a:t>
            </a:r>
            <a:endParaRPr lang="en-US" spc="-1" dirty="0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  <a:p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https://www.redhat.com/sysadmin/compose-kubernetes-podman</a:t>
            </a:r>
            <a:endParaRPr lang="en-US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  <a:p>
            <a:endParaRPr lang="en-US" spc="-1" dirty="0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07A7D1-79DC-45CA-9812-4B936F66F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5470"/>
              </p:ext>
            </p:extLst>
          </p:nvPr>
        </p:nvGraphicFramePr>
        <p:xfrm>
          <a:off x="1189747" y="3219662"/>
          <a:ext cx="96412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1264">
                  <a:extLst>
                    <a:ext uri="{9D8B030D-6E8A-4147-A177-3AD203B41FA5}">
                      <a16:colId xmlns:a16="http://schemas.microsoft.com/office/drawing/2014/main" val="396276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$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systemctl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enable --now start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podman.socket</a:t>
                      </a:r>
                      <a:endParaRPr lang="en-US">
                        <a:solidFill>
                          <a:srgbClr val="C00000"/>
                        </a:solidFill>
                        <a:latin typeface="Consola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48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FA4323-0614-41F8-876A-9387581D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56079"/>
              </p:ext>
            </p:extLst>
          </p:nvPr>
        </p:nvGraphicFramePr>
        <p:xfrm>
          <a:off x="1181185" y="4144146"/>
          <a:ext cx="9641264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1264">
                  <a:extLst>
                    <a:ext uri="{9D8B030D-6E8A-4147-A177-3AD203B41FA5}">
                      <a16:colId xmlns:a16="http://schemas.microsoft.com/office/drawing/2014/main" val="396276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$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curl -H "Content-Type: application/json" --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unix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-socket /var/run/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docker.sock http://localhost/_ping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
OK</a:t>
                      </a:r>
                      <a:endParaRPr lang="en-US">
                        <a:solidFill>
                          <a:srgbClr val="C00000"/>
                        </a:solidFill>
                        <a:latin typeface="Consola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4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18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286-44D7-43DD-BF88-AD9AF3E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  <a:cs typeface="Calibri Light"/>
              </a:rPr>
              <a:t>Run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E770-20D3-4D8C-8047-11ECBA41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+mn-lt"/>
                <a:cs typeface="+mn-lt"/>
              </a:rPr>
              <a:t>For example, using compose from </a:t>
            </a:r>
            <a:r>
              <a:rPr lang="en-US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https://github.com/docker/awesome-compose/tree/master/wordpress-mysql</a:t>
            </a:r>
            <a:endParaRPr lang="en-US">
              <a:solidFill>
                <a:srgbClr val="7030A0"/>
              </a:solidFill>
            </a:endParaRPr>
          </a:p>
          <a:p>
            <a:r>
              <a:rPr lang="en-US" dirty="0">
                <a:latin typeface="Source Sans Pro"/>
                <a:ea typeface="+mn-lt"/>
                <a:cs typeface="+mn-lt"/>
              </a:rPr>
              <a:t>Bring up the containers</a:t>
            </a:r>
          </a:p>
          <a:p>
            <a:pPr marL="0" indent="0">
              <a:buNone/>
            </a:pPr>
            <a:endParaRPr lang="en-US" dirty="0">
              <a:latin typeface="Source Sans Pro"/>
              <a:ea typeface="+mn-lt"/>
              <a:cs typeface="+mn-lt"/>
            </a:endParaRPr>
          </a:p>
          <a:p>
            <a:r>
              <a:rPr lang="en-US" dirty="0">
                <a:latin typeface="Source Sans Pro"/>
                <a:ea typeface="+mn-lt"/>
                <a:cs typeface="+mn-lt"/>
              </a:rPr>
              <a:t>Verify the containers running</a:t>
            </a:r>
          </a:p>
          <a:p>
            <a:pPr marL="0" indent="0">
              <a:buNone/>
            </a:pPr>
            <a:endParaRPr lang="en-US" dirty="0">
              <a:latin typeface="Source Sans Pro"/>
              <a:ea typeface="+mn-lt"/>
              <a:cs typeface="+mn-lt"/>
            </a:endParaRPr>
          </a:p>
          <a:p>
            <a:r>
              <a:rPr lang="en-US" dirty="0">
                <a:latin typeface="Source Sans Pro"/>
                <a:ea typeface="+mn-lt"/>
                <a:cs typeface="+mn-lt"/>
              </a:rPr>
              <a:t>Verify WordPress is running </a:t>
            </a:r>
            <a:r>
              <a:rPr lang="en-US" dirty="0">
                <a:ea typeface="+mn-lt"/>
                <a:cs typeface="+mn-lt"/>
              </a:rPr>
              <a:t>using the localhost and port 80</a:t>
            </a:r>
            <a:endParaRPr lang="en-US" dirty="0">
              <a:latin typeface="Source Sans Pro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endParaRPr lang="en-US" dirty="0">
              <a:latin typeface="Source Sans Pro"/>
              <a:ea typeface="+mn-lt"/>
              <a:cs typeface="+mn-lt"/>
            </a:endParaRPr>
          </a:p>
          <a:p>
            <a:endParaRPr lang="en-US" dirty="0">
              <a:latin typeface="Source Sans Pro"/>
              <a:ea typeface="+mn-lt"/>
              <a:cs typeface="+mn-lt"/>
            </a:endParaRPr>
          </a:p>
          <a:p>
            <a:endParaRPr lang="en-US" dirty="0">
              <a:latin typeface="Source Sans Pro"/>
              <a:ea typeface="+mn-lt"/>
              <a:cs typeface="+mn-lt"/>
            </a:endParaRPr>
          </a:p>
          <a:p>
            <a:endParaRPr lang="en-US" dirty="0">
              <a:latin typeface="Source Sans Pro"/>
              <a:ea typeface="+mn-lt"/>
              <a:cs typeface="+mn-lt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3CA9D41-3A59-4CCB-BA88-7AB7E7046FA8}"/>
              </a:ext>
            </a:extLst>
          </p:cNvPr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491BA22-A31A-428C-88C3-168B4E066F27}"/>
              </a:ext>
            </a:extLst>
          </p:cNvPr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06A3D88-53D9-450B-9AF3-5EFA6BEE4263}"/>
              </a:ext>
            </a:extLst>
          </p:cNvPr>
          <p:cNvSpPr/>
          <p:nvPr/>
        </p:nvSpPr>
        <p:spPr>
          <a:xfrm>
            <a:off x="747000" y="6148110"/>
            <a:ext cx="1063224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www.redhat</a:t>
            </a: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sysadmin</a:t>
            </a: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podman-docker-compose</a:t>
            </a:r>
            <a:endParaRPr lang="en-US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  <a:p>
            <a:r>
              <a:rPr lang="en-US" spc="-1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https://www.redhat.com/sysadmin/compose-kubernetes-podman</a:t>
            </a:r>
            <a:endParaRPr lang="en-US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  <a:p>
            <a:endParaRPr lang="en-US" spc="-1" dirty="0">
              <a:solidFill>
                <a:srgbClr val="7030A0"/>
              </a:solidFill>
              <a:latin typeface="Source Sans Pro"/>
              <a:ea typeface="+mn-lt"/>
              <a:cs typeface="+mn-lt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D94917-8835-485D-B61F-63E199017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67061"/>
              </p:ext>
            </p:extLst>
          </p:nvPr>
        </p:nvGraphicFramePr>
        <p:xfrm>
          <a:off x="1181185" y="3624826"/>
          <a:ext cx="96412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1264">
                  <a:extLst>
                    <a:ext uri="{9D8B030D-6E8A-4147-A177-3AD203B41FA5}">
                      <a16:colId xmlns:a16="http://schemas.microsoft.com/office/drawing/2014/main" val="396276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$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docker-compose up -d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48025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D2F142D-17FA-441C-8484-47BDEAB81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05543"/>
              </p:ext>
            </p:extLst>
          </p:nvPr>
        </p:nvGraphicFramePr>
        <p:xfrm>
          <a:off x="1212998" y="4658575"/>
          <a:ext cx="96412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1264">
                  <a:extLst>
                    <a:ext uri="{9D8B030D-6E8A-4147-A177-3AD203B41FA5}">
                      <a16:colId xmlns:a16="http://schemas.microsoft.com/office/drawing/2014/main" val="396276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$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podman</a:t>
                      </a:r>
                      <a:r>
                        <a:rPr lang="en-US" sz="1800" b="0" i="0" u="none" strike="noStrike" noProof="0" dirty="0">
                          <a:solidFill>
                            <a:srgbClr val="C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C00000"/>
                          </a:solidFill>
                          <a:latin typeface="Consolas"/>
                        </a:rPr>
                        <a:t>ps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48025"/>
                  </a:ext>
                </a:extLst>
              </a:tr>
            </a:tbl>
          </a:graphicData>
        </a:graphic>
      </p:graphicFrame>
      <p:pic>
        <p:nvPicPr>
          <p:cNvPr id="13" name="Picture 13" descr="Thumbs Up Chicken">
            <a:extLst>
              <a:ext uri="{FF2B5EF4-FFF2-40B4-BE49-F238E27FC236}">
                <a16:creationId xmlns:a16="http://schemas.microsoft.com/office/drawing/2014/main" id="{703C997C-FA4C-4B10-96EA-59AF6C38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858" y="5070018"/>
            <a:ext cx="1063025" cy="10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6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286-44D7-43DD-BF88-AD9AF3E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+mj-lt"/>
                <a:cs typeface="+mj-lt"/>
              </a:rPr>
              <a:t>Acknowledgement</a:t>
            </a:r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E770-20D3-4D8C-8047-11ECBA41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urce Sans Pro"/>
                <a:ea typeface="Source Sans Pro"/>
                <a:cs typeface="Calibri"/>
              </a:rPr>
              <a:t>Rifki Affandi (Awan Sakti, openSUSE-ID) "</a:t>
            </a:r>
            <a:r>
              <a:rPr lang="en-US" i="1">
                <a:latin typeface="Source Sans Pro"/>
                <a:ea typeface="+mn-lt"/>
                <a:cs typeface="+mn-lt"/>
              </a:rPr>
              <a:t>Daemonless with Podman</a:t>
            </a:r>
            <a:r>
              <a:rPr lang="en-US">
                <a:latin typeface="Source Sans Pro"/>
                <a:ea typeface="+mn-lt"/>
                <a:cs typeface="+mn-lt"/>
              </a:rPr>
              <a:t>" on Btech Bicara #20 </a:t>
            </a:r>
            <a:r>
              <a:rPr lang="en-US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https://www.youtube.com/watch?v=TXFLDQ3SS0I</a:t>
            </a:r>
            <a:endParaRPr lang="en-US" dirty="0">
              <a:solidFill>
                <a:srgbClr val="7030A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Source Sans Pro"/>
              <a:ea typeface="Source Sans Pro"/>
              <a:cs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3CA9D41-3A59-4CCB-BA88-7AB7E7046FA8}"/>
              </a:ext>
            </a:extLst>
          </p:cNvPr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491BA22-A31A-428C-88C3-168B4E066F27}"/>
              </a:ext>
            </a:extLst>
          </p:cNvPr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6738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600" strike="noStrike" spc="-1" dirty="0">
                <a:solidFill>
                  <a:srgbClr val="000000"/>
                </a:solidFill>
                <a:latin typeface="Source Sans Pro"/>
              </a:rPr>
              <a:t>Thank You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44546A"/>
                </a:solidFill>
                <a:latin typeface="Source Sans Pro"/>
              </a:rPr>
              <a:t>We are hiring</a:t>
            </a:r>
            <a:endParaRPr lang="en-US" sz="2800" b="0" strike="noStrike" spc="-1" dirty="0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u="sng" strike="noStrike" spc="-1" dirty="0" err="1">
                <a:solidFill>
                  <a:srgbClr val="44546A"/>
                </a:solidFill>
                <a:uFillTx/>
                <a:latin typeface="Source Sans Pro"/>
              </a:rPr>
              <a:t>joinus@citra.digital</a:t>
            </a:r>
            <a:endParaRPr lang="en-US" sz="2800" b="0" strike="noStrike" spc="-1" dirty="0" err="1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274" name="Graphic 4"/>
          <p:cNvPicPr/>
          <p:nvPr/>
        </p:nvPicPr>
        <p:blipFill>
          <a:blip r:embed="rId2"/>
          <a:stretch/>
        </p:blipFill>
        <p:spPr>
          <a:xfrm>
            <a:off x="792720" y="4923360"/>
            <a:ext cx="1522440" cy="1329840"/>
          </a:xfrm>
          <a:prstGeom prst="rect">
            <a:avLst/>
          </a:prstGeom>
          <a:ln w="0">
            <a:noFill/>
          </a:ln>
        </p:spPr>
      </p:pic>
      <p:pic>
        <p:nvPicPr>
          <p:cNvPr id="275" name="Graphic 5"/>
          <p:cNvPicPr/>
          <p:nvPr/>
        </p:nvPicPr>
        <p:blipFill>
          <a:blip r:embed="rId3"/>
          <a:stretch/>
        </p:blipFill>
        <p:spPr>
          <a:xfrm>
            <a:off x="2025720" y="5113800"/>
            <a:ext cx="1230120" cy="87660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6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3168720" y="5163480"/>
            <a:ext cx="1052280" cy="749880"/>
          </a:xfrm>
          <a:prstGeom prst="rect">
            <a:avLst/>
          </a:prstGeom>
          <a:ln w="0">
            <a:noFill/>
          </a:ln>
        </p:spPr>
      </p:pic>
      <p:pic>
        <p:nvPicPr>
          <p:cNvPr id="277" name="Graphic 7"/>
          <p:cNvPicPr/>
          <p:nvPr/>
        </p:nvPicPr>
        <p:blipFill>
          <a:blip r:embed="rId5"/>
          <a:stretch/>
        </p:blipFill>
        <p:spPr>
          <a:xfrm>
            <a:off x="4412520" y="5093640"/>
            <a:ext cx="670680" cy="83988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18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rgo shipping containers in a pile and on a semi-truck at a harbor">
            <a:extLst>
              <a:ext uri="{FF2B5EF4-FFF2-40B4-BE49-F238E27FC236}">
                <a16:creationId xmlns:a16="http://schemas.microsoft.com/office/drawing/2014/main" id="{E07EAE6F-54FE-4241-ACAD-8392AFA5C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20247" b="47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B0C607-2149-4B18-8569-6FBA9CBC4E5E}"/>
              </a:ext>
            </a:extLst>
          </p:cNvPr>
          <p:cNvSpPr txBox="1"/>
          <p:nvPr/>
        </p:nvSpPr>
        <p:spPr>
          <a:xfrm>
            <a:off x="747132" y="6387790"/>
            <a:ext cx="10632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https://developers.redhat.com/blog/2019/02/21/podman-and-buildah-for-docker-users</a:t>
            </a:r>
            <a:endParaRPr lang="en-US">
              <a:cs typeface="Calibri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F0A901E-56A8-4FFA-A20C-CDD24707CA3A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400" dirty="0">
                <a:latin typeface="Source Sans Pro"/>
                <a:ea typeface="+mj-lt"/>
                <a:cs typeface="+mj-lt"/>
              </a:rPr>
              <a:t>If you are a Docker user, you understand that there is a </a:t>
            </a:r>
            <a:r>
              <a:rPr lang="en-US" sz="5400" u="sng" dirty="0">
                <a:latin typeface="Source Sans Pro"/>
                <a:ea typeface="+mj-lt"/>
                <a:cs typeface="+mj-lt"/>
              </a:rPr>
              <a:t>daemon</a:t>
            </a:r>
            <a:r>
              <a:rPr lang="en-US" sz="5400" dirty="0">
                <a:latin typeface="Source Sans Pro"/>
                <a:ea typeface="+mj-lt"/>
                <a:cs typeface="+mj-lt"/>
              </a:rPr>
              <a:t> process that must be run to service all of your Docker commands.</a:t>
            </a:r>
            <a:endParaRPr lang="en-US" sz="5400">
              <a:latin typeface="Source Sans Pro"/>
              <a:ea typeface="Source Sans Pr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655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BA68A-EF97-40E4-BDB7-E05F22D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ource Sans Pro"/>
                <a:ea typeface="Source Sans Pro"/>
              </a:rPr>
              <a:t>Daemon Problem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C18B47E-C684-4141-BEDE-4B70DCD0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8532EE-BD8C-430F-B4E1-9F7CA7FA9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18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82FA54-DD8C-472F-8264-C63BD4031535}"/>
              </a:ext>
            </a:extLst>
          </p:cNvPr>
          <p:cNvSpPr txBox="1"/>
          <p:nvPr/>
        </p:nvSpPr>
        <p:spPr>
          <a:xfrm>
            <a:off x="747132" y="6387790"/>
            <a:ext cx="10632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https://askubuntu.com/questions/1296583/why-did-docker-get-stopped-on-unattended-upgrades</a:t>
            </a:r>
            <a:endParaRPr lang="en-US">
              <a:solidFill>
                <a:schemeClr val="bg1"/>
              </a:solidFill>
              <a:latin typeface="Source Sans Pro"/>
              <a:ea typeface="Source Sans Pr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1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BA68A-EF97-40E4-BDB7-E05F22D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Daemon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ECBA13-4345-432A-84F3-902CAFF9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1FF0E-ED88-4469-8826-450645B9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197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76F173-3D77-4CF7-A1FC-D38AFD253B6C}"/>
              </a:ext>
            </a:extLst>
          </p:cNvPr>
          <p:cNvSpPr txBox="1"/>
          <p:nvPr/>
        </p:nvSpPr>
        <p:spPr>
          <a:xfrm>
            <a:off x="747132" y="6387790"/>
            <a:ext cx="10632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https://bugs.launchpad.net/ubuntu/+source/unattended-upgrades/+bug/1870876</a:t>
            </a:r>
            <a:endParaRPr lang="en-US">
              <a:solidFill>
                <a:schemeClr val="bg1"/>
              </a:solidFill>
              <a:latin typeface="Source Sans Pro"/>
              <a:ea typeface="Source Sans Pr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Logo, icon&#10;&#10;Description automatically generated">
            <a:extLst>
              <a:ext uri="{FF2B5EF4-FFF2-40B4-BE49-F238E27FC236}">
                <a16:creationId xmlns:a16="http://schemas.microsoft.com/office/drawing/2014/main" id="{780AE195-9E02-4798-A8CA-EDA9BFE8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4" y="273723"/>
            <a:ext cx="4000156" cy="103004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6">
            <a:extLst>
              <a:ext uri="{FF2B5EF4-FFF2-40B4-BE49-F238E27FC236}">
                <a16:creationId xmlns:a16="http://schemas.microsoft.com/office/drawing/2014/main" id="{96DE6F64-46C7-4032-9477-775DAA6C7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5083" y="239452"/>
            <a:ext cx="3995888" cy="106958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038BE-5ACB-48D3-BEFC-00038A0B794C}"/>
              </a:ext>
            </a:extLst>
          </p:cNvPr>
          <p:cNvSpPr txBox="1"/>
          <p:nvPr/>
        </p:nvSpPr>
        <p:spPr>
          <a:xfrm>
            <a:off x="747132" y="6387790"/>
            <a:ext cx="10632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  <a:latin typeface="Source Sans Pro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https://www.nine.ch/en/blog/lets-have-some-fun-with-containers-on-nine-managed-servers</a:t>
            </a:r>
            <a:endParaRPr lang="en-US">
              <a:solidFill>
                <a:srgbClr val="7030A0"/>
              </a:solidFill>
              <a:cs typeface="Calibri"/>
            </a:endParaRPr>
          </a:p>
        </p:txBody>
      </p:sp>
      <p:pic>
        <p:nvPicPr>
          <p:cNvPr id="21" name="Picture 21" descr="Diagram&#10;&#10;Description automatically generated">
            <a:extLst>
              <a:ext uri="{FF2B5EF4-FFF2-40B4-BE49-F238E27FC236}">
                <a16:creationId xmlns:a16="http://schemas.microsoft.com/office/drawing/2014/main" id="{8FE14C46-2EE8-4C58-AE48-A09E18000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61988" y="1967041"/>
            <a:ext cx="6131453" cy="3719257"/>
          </a:xfrm>
        </p:spPr>
      </p:pic>
      <p:pic>
        <p:nvPicPr>
          <p:cNvPr id="22" name="Picture 2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D639DC2-CD0C-4C49-AB9B-1A9652C155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7504880" y="1649942"/>
            <a:ext cx="3025827" cy="4615921"/>
          </a:xfrm>
        </p:spPr>
      </p:pic>
    </p:spTree>
    <p:extLst>
      <p:ext uri="{BB962C8B-B14F-4D97-AF65-F5344CB8AC3E}">
        <p14:creationId xmlns:p14="http://schemas.microsoft.com/office/powerpoint/2010/main" val="28784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trail of road">
            <a:extLst>
              <a:ext uri="{FF2B5EF4-FFF2-40B4-BE49-F238E27FC236}">
                <a16:creationId xmlns:a16="http://schemas.microsoft.com/office/drawing/2014/main" id="{E07EAE6F-54FE-4241-ACAD-8392AFA5C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352162C-29F4-48E3-ABAB-0A8E7574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latin typeface="Source Sans Pro"/>
                <a:ea typeface="Source Sans Pro"/>
              </a:rPr>
              <a:t>DAEMONLESS</a:t>
            </a:r>
            <a:endParaRPr lang="en-US" sz="8000">
              <a:solidFill>
                <a:srgbClr val="FFFFFF"/>
              </a:solidFill>
              <a:latin typeface="Source Sans Pro"/>
              <a:ea typeface="Source Sans Pro"/>
              <a:cs typeface="Calibri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D70E5-3E0C-4F69-946E-748BDBE7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latin typeface="Source Sans Pro"/>
                <a:ea typeface="Source Sans Pro"/>
              </a:rPr>
              <a:t>Podman</a:t>
            </a:r>
            <a:r>
              <a:rPr lang="en-US" sz="2800" dirty="0">
                <a:solidFill>
                  <a:srgbClr val="FFFFFF"/>
                </a:solidFill>
                <a:latin typeface="Source Sans Pro"/>
                <a:ea typeface="Source Sans Pro"/>
              </a:rPr>
              <a:t> is a </a:t>
            </a:r>
            <a:r>
              <a:rPr lang="en-US" sz="2800" u="sng" dirty="0" err="1">
                <a:solidFill>
                  <a:srgbClr val="FFFFFF"/>
                </a:solidFill>
                <a:latin typeface="Source Sans Pro"/>
                <a:ea typeface="Source Sans Pro"/>
              </a:rPr>
              <a:t>daemonless</a:t>
            </a:r>
            <a:r>
              <a:rPr lang="en-US" sz="2800" dirty="0">
                <a:solidFill>
                  <a:srgbClr val="FFFFFF"/>
                </a:solidFill>
                <a:latin typeface="Source Sans Pro"/>
                <a:ea typeface="Source Sans Pro"/>
              </a:rPr>
              <a:t> container engine for developing, managing, and running OCI Containers on your Linux System. Containers can either be run as root or in rootless mode.</a:t>
            </a:r>
            <a:endParaRPr lang="en-US" sz="2800">
              <a:solidFill>
                <a:srgbClr val="FFFFFF"/>
              </a:solidFill>
              <a:latin typeface="Source Sans Pro"/>
              <a:ea typeface="Source Sans Pro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09E54-9D2E-4AB2-A172-D19DA3E078BB}"/>
              </a:ext>
            </a:extLst>
          </p:cNvPr>
          <p:cNvSpPr txBox="1"/>
          <p:nvPr/>
        </p:nvSpPr>
        <p:spPr>
          <a:xfrm>
            <a:off x="747132" y="6387790"/>
            <a:ext cx="10632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latin typeface="Source Sans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https://podman.io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74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container ship">
            <a:extLst>
              <a:ext uri="{FF2B5EF4-FFF2-40B4-BE49-F238E27FC236}">
                <a16:creationId xmlns:a16="http://schemas.microsoft.com/office/drawing/2014/main" id="{E07EAE6F-54FE-4241-ACAD-8392AFA5C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79524-C779-4C2F-AC04-77015293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Source Sans Pro"/>
                <a:ea typeface="Source Sans Pro"/>
              </a:rPr>
              <a:t>alias docker=</a:t>
            </a:r>
            <a:r>
              <a:rPr lang="en-US" sz="7200" dirty="0" err="1">
                <a:solidFill>
                  <a:srgbClr val="FFFFFF"/>
                </a:solidFill>
                <a:latin typeface="Source Sans Pro"/>
                <a:ea typeface="Source Sans Pro"/>
              </a:rPr>
              <a:t>podman</a:t>
            </a:r>
            <a:endParaRPr lang="en-US" sz="7200">
              <a:solidFill>
                <a:srgbClr val="FFFFFF"/>
              </a:solidFill>
              <a:latin typeface="Source Sans Pro"/>
              <a:ea typeface="Source Sans Pr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189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Picture 4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2809800" y="56160"/>
            <a:ext cx="6572160" cy="6274440"/>
          </a:xfrm>
          <a:prstGeom prst="rect">
            <a:avLst/>
          </a:prstGeom>
          <a:ln w="0"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47000" y="6387840"/>
            <a:ext cx="106322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030A0"/>
                </a:solidFill>
                <a:latin typeface="Source Sans Pro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https://github.com/containers/podman/blob/master/transfer.md</a:t>
            </a:r>
            <a:endParaRPr lang="en-US" sz="1800" b="0" strike="noStrike" spc="-1">
              <a:solidFill>
                <a:srgbClr val="7030A0"/>
              </a:solidFill>
              <a:latin typeface="Source Sans Pro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rgbClr val="009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0" y="3233520"/>
            <a:ext cx="606600" cy="3624120"/>
          </a:xfrm>
          <a:prstGeom prst="rect">
            <a:avLst/>
          </a:prstGeom>
          <a:solidFill>
            <a:srgbClr val="892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6131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75964CDA-4149-441B-8636-D57FF6D45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108" r="-2" b="88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1CC2A-7C65-4254-B845-9D6A5F3D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Source Sans Pro"/>
                <a:ea typeface="Source Sans Pro"/>
              </a:rPr>
              <a:t>...but...</a:t>
            </a:r>
            <a:endParaRPr lang="en-US" sz="9600">
              <a:solidFill>
                <a:srgbClr val="FFFFFF"/>
              </a:solidFill>
              <a:latin typeface="Source Sans Pro"/>
              <a:ea typeface="Source Sans Pro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AFFE-526F-44AD-9AC0-274F4BE4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8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Daemon Problem</vt:lpstr>
      <vt:lpstr>Daemon Problem</vt:lpstr>
      <vt:lpstr>PowerPoint Presentation</vt:lpstr>
      <vt:lpstr>DAEMONLESS</vt:lpstr>
      <vt:lpstr>alias docker=podman</vt:lpstr>
      <vt:lpstr>PowerPoint Presentation</vt:lpstr>
      <vt:lpstr>...but...</vt:lpstr>
      <vt:lpstr>PowerPoint Presentation</vt:lpstr>
      <vt:lpstr>docker-compose = podman-compose</vt:lpstr>
      <vt:lpstr>PowerPoint Presentation</vt:lpstr>
      <vt:lpstr>Podman  and  Docker Compose</vt:lpstr>
      <vt:lpstr>Start the Podman System Service</vt:lpstr>
      <vt:lpstr>Run Compose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365</cp:revision>
  <dcterms:created xsi:type="dcterms:W3CDTF">2021-02-01T02:19:27Z</dcterms:created>
  <dcterms:modified xsi:type="dcterms:W3CDTF">2021-03-03T12:59:11Z</dcterms:modified>
</cp:coreProperties>
</file>