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86E7D-A71F-4574-A0C9-FCFD72278985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F995B-8133-46E3-A793-DBAFCAE7EAF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155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FF995B-8133-46E3-A793-DBAFCAE7EAF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52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14686-5C5C-9B16-C5CE-3A7C5AF21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C1BD95-E022-7E3F-1046-DC22CD2CC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6792C1-4886-53A6-2883-41C15FFE2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000CE-973F-7CC0-174A-8564CAF2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3EF45-B733-A85A-3118-C207BA82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639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79400A-194E-92F6-085F-599CD919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FABB5-A908-0B2E-ED2A-E0FA1F242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28445B-30EF-8580-AEAB-12205346D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E9A3D9-E654-2219-0223-507D6C3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C53967-06D3-B7FF-E9CB-CC81EB66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01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A402A7-11EC-15CA-9193-441AC082E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E2F38E-9FBC-621E-DF92-70304B19A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9F6322-D4A9-B197-8A91-15BB0DD2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99CBA-44B0-11DB-16D6-B43A5A5C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E3493-4FA0-F25C-07A8-DCC05615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48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CBA6A-FCBC-74F7-85B1-C70E642F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9DBA47-94B2-2A3C-9963-29C58B9B2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3CF74-CB98-1260-72E8-0314C869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2C1BC-CA62-E212-C830-329EAD72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7BF5F-56A1-F321-8E61-12074B5DA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833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84397-E5BF-64E9-B3BF-E7B8F370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7433B-246B-C75C-9DC0-59ACFB7C1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92D2D-94B4-A9E2-DAA4-F61564BC5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A9B36-BBA9-D7D7-2114-10DD0DDE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11346-11F4-3DF6-6687-E5C6776D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80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F9216-4FCB-EEE7-60BD-44C6C280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72770-36A2-2586-7458-7384282D5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921BF4-3C92-0563-8605-EC9469ADC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9EF655-16DA-DB88-4F99-23CC7DEA2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E7AD01-3C19-7F6A-BA39-7BAFCE3C6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8457D-E6D4-EAB7-A71E-E2586426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62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9DCFF-8CF5-CD66-C6EA-EC9E2E9D6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0F7B96-426C-360D-F458-EF5DDF845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52217D-1451-06A3-382D-C7C214508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BD8275-995A-5B32-22CD-52D872D44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204902-C4B5-0694-2A4F-497BBB2417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99C0B1-EDA8-ABDF-5C43-5B07909F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2F5110-F949-7D77-51D7-A7BA4191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5A617D-C017-E8F4-4C07-AFF2EA78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84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5C143-C0B6-7274-2367-E1395B0D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D2D577-C02B-DC7C-3BC9-DDF0ACF0F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CB24AE-416D-73F5-9144-7ECFC5B9A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89B261-501E-3BAE-1000-999E0932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427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66553A-15D1-BB86-2C3F-FA50D68A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E8241A4-0911-0017-CB14-D43ABDAA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CA13B3-C5EA-37C5-8F8C-326F6B3E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3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458EF-C6FB-B210-7CDE-E7497B18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C12DB-0338-571E-DBAE-9885FB5C9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9498A8-AB75-FE07-C861-6649D3B65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54D7DA-ACF1-A3ED-4072-A8341A049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8D1D46-04A9-1011-AFEF-C1504709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E1959C-7D61-78AE-9006-BFBF3A164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60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0659D-ADAE-03DF-E124-04E271B2F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1B5CD3-B147-7589-5C7F-197D1F430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3CB2B5-3896-96C7-454A-EBD866A34A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D46459-C776-50B3-B3EF-4E981D70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07E347-9BF5-B74F-7FD8-11188678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E77CA6-152B-E283-28D3-A43226D2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9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2F1A39-988D-CFF6-CDEC-87F77C7B9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0FE3C1-F8B5-2930-8B02-29594ABBF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76AA3-AB37-107A-5F3A-E320945F5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ACC14-8220-4A1F-B622-F3F7867F6232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48069D-4AD4-1FC7-0F22-1DCD0DA9B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E18DC-75F1-6E45-F0E7-C455BB6F3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0196B-9A9D-4394-8775-6380C68D57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087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8E9924-9C3F-F6D7-E114-7489925DB0A6}"/>
              </a:ext>
            </a:extLst>
          </p:cNvPr>
          <p:cNvSpPr txBox="1"/>
          <p:nvPr/>
        </p:nvSpPr>
        <p:spPr>
          <a:xfrm>
            <a:off x="1002634" y="209187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latin typeface="Trebuchet MS" panose="020B0603020202020204" pitchFamily="34" charset="0"/>
              </a:rPr>
              <a:t>Wikipedia Data Analysis</a:t>
            </a:r>
            <a:r>
              <a:rPr lang="en-US" altLang="ko-KR" dirty="0">
                <a:latin typeface="Trebuchet MS" panose="020B0603020202020204" pitchFamily="34" charset="0"/>
              </a:rPr>
              <a:t> : Focusing on User &amp; Behavior Patterns</a:t>
            </a:r>
            <a:endParaRPr lang="ko-KR" altLang="en-US" dirty="0">
              <a:latin typeface="Trebuchet MS" panose="020B0603020202020204" pitchFamily="34" charset="0"/>
            </a:endParaRP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39AE0A-0B53-786D-4AE0-214C65D7602B}"/>
              </a:ext>
            </a:extLst>
          </p:cNvPr>
          <p:cNvSpPr txBox="1"/>
          <p:nvPr/>
        </p:nvSpPr>
        <p:spPr>
          <a:xfrm>
            <a:off x="6325769" y="1053697"/>
            <a:ext cx="5478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Trebuchet MS" panose="020B0603020202020204" pitchFamily="34" charset="0"/>
              </a:rPr>
              <a:t>WHO make view </a:t>
            </a:r>
          </a:p>
          <a:p>
            <a:r>
              <a:rPr lang="en-US" altLang="ko-KR" sz="1800" dirty="0">
                <a:latin typeface="Trebuchet MS" panose="020B0603020202020204" pitchFamily="34" charset="0"/>
              </a:rPr>
              <a:t>- Analysis: Total views by day and hour</a:t>
            </a:r>
            <a:endParaRPr lang="ko-KR" altLang="en-US" sz="1800" dirty="0">
              <a:latin typeface="Trebuchet MS" panose="020B0603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2842C5-A72B-AD08-306E-845FCD515544}"/>
              </a:ext>
            </a:extLst>
          </p:cNvPr>
          <p:cNvSpPr txBox="1"/>
          <p:nvPr/>
        </p:nvSpPr>
        <p:spPr>
          <a:xfrm>
            <a:off x="465221" y="3498393"/>
            <a:ext cx="7876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Trebuchet MS" panose="020B0603020202020204" pitchFamily="34" charset="0"/>
              </a:rPr>
              <a:t>WHAT they view - Analysis: Titles by views and day</a:t>
            </a:r>
            <a:endParaRPr lang="ko-KR" altLang="en-US" sz="1800" dirty="0">
              <a:latin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ACB86-E041-9D15-C711-DF72004915A7}"/>
              </a:ext>
            </a:extLst>
          </p:cNvPr>
          <p:cNvSpPr txBox="1"/>
          <p:nvPr/>
        </p:nvSpPr>
        <p:spPr>
          <a:xfrm>
            <a:off x="465221" y="1079539"/>
            <a:ext cx="5294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Trebuchet MS" panose="020B0603020202020204" pitchFamily="34" charset="0"/>
              </a:rPr>
              <a:t>WHEN they view </a:t>
            </a:r>
          </a:p>
          <a:p>
            <a:r>
              <a:rPr lang="en-US" altLang="ko-KR" sz="1800" dirty="0">
                <a:latin typeface="Trebuchet MS" panose="020B0603020202020204" pitchFamily="34" charset="0"/>
              </a:rPr>
              <a:t>- Analysis: Total views by day and hour</a:t>
            </a:r>
            <a:endParaRPr lang="ko-KR" altLang="en-US" sz="1800" dirty="0">
              <a:latin typeface="Trebuchet MS" panose="020B0603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6DB4AA7-4A90-A4BF-851E-3D0D49E4BB7F}"/>
              </a:ext>
            </a:extLst>
          </p:cNvPr>
          <p:cNvGrpSpPr/>
          <p:nvPr/>
        </p:nvGrpSpPr>
        <p:grpSpPr>
          <a:xfrm>
            <a:off x="433137" y="1864721"/>
            <a:ext cx="5500943" cy="1425498"/>
            <a:chOff x="0" y="1685925"/>
            <a:chExt cx="12192000" cy="3573308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1FC2249-7F30-4D1D-F21A-909160E67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685925"/>
              <a:ext cx="12192000" cy="348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705DD3E-F807-9A36-EC3B-721259F79FEE}"/>
                </a:ext>
              </a:extLst>
            </p:cNvPr>
            <p:cNvSpPr/>
            <p:nvPr/>
          </p:nvSpPr>
          <p:spPr>
            <a:xfrm>
              <a:off x="5810409" y="2227153"/>
              <a:ext cx="971081" cy="303208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96436B8-7C51-1E55-5128-81B4BC51F189}"/>
                </a:ext>
              </a:extLst>
            </p:cNvPr>
            <p:cNvSpPr/>
            <p:nvPr/>
          </p:nvSpPr>
          <p:spPr>
            <a:xfrm>
              <a:off x="7656584" y="2227153"/>
              <a:ext cx="1363772" cy="303208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8217F6F-8063-49B3-BCF1-ABB3AE944115}"/>
              </a:ext>
            </a:extLst>
          </p:cNvPr>
          <p:cNvGrpSpPr/>
          <p:nvPr/>
        </p:nvGrpSpPr>
        <p:grpSpPr>
          <a:xfrm>
            <a:off x="6325770" y="1884006"/>
            <a:ext cx="5578158" cy="4602519"/>
            <a:chOff x="0" y="28364"/>
            <a:chExt cx="12192000" cy="678377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64620DD-5216-4D9D-1674-AD51EA1862DC}"/>
                </a:ext>
              </a:extLst>
            </p:cNvPr>
            <p:cNvSpPr txBox="1"/>
            <p:nvPr/>
          </p:nvSpPr>
          <p:spPr>
            <a:xfrm>
              <a:off x="1610007" y="284211"/>
              <a:ext cx="897198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dirty="0">
                  <a:latin typeface="Trebuchet MS" panose="020B0603020202020204" pitchFamily="34" charset="0"/>
                </a:rPr>
                <a:t>Total views by day and hour</a:t>
              </a:r>
              <a:endParaRPr lang="ko-KR" altLang="en-US" sz="4000" dirty="0">
                <a:latin typeface="Trebuchet MS" panose="020B0603020202020204" pitchFamily="34" charset="0"/>
              </a:endParaRPr>
            </a:p>
          </p:txBody>
        </p: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49DBBC86-971F-68AE-03EF-D5A36E62D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5755"/>
            <a:stretch/>
          </p:blipFill>
          <p:spPr>
            <a:xfrm>
              <a:off x="1" y="4177986"/>
              <a:ext cx="12191999" cy="2634155"/>
            </a:xfrm>
            <a:prstGeom prst="rect">
              <a:avLst/>
            </a:prstGeom>
          </p:spPr>
        </p:pic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ED564FD8-45CA-4607-7626-684BD247875D}"/>
                </a:ext>
              </a:extLst>
            </p:cNvPr>
            <p:cNvGrpSpPr/>
            <p:nvPr/>
          </p:nvGrpSpPr>
          <p:grpSpPr>
            <a:xfrm>
              <a:off x="54318" y="28364"/>
              <a:ext cx="12083361" cy="2520000"/>
              <a:chOff x="90533" y="1598766"/>
              <a:chExt cx="12083361" cy="3728959"/>
            </a:xfrm>
          </p:grpSpPr>
          <p:pic>
            <p:nvPicPr>
              <p:cNvPr id="41" name="Picture 2">
                <a:extLst>
                  <a:ext uri="{FF2B5EF4-FFF2-40B4-BE49-F238E27FC236}">
                    <a16:creationId xmlns:a16="http://schemas.microsoft.com/office/drawing/2014/main" id="{A46FAFDF-8D73-9E0E-A723-5EBE215558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872" r="6157" b="11589"/>
              <a:stretch/>
            </p:blipFill>
            <p:spPr bwMode="auto">
              <a:xfrm>
                <a:off x="144855" y="1598766"/>
                <a:ext cx="11742346" cy="37289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2" name="Picture 2">
                <a:extLst>
                  <a:ext uri="{FF2B5EF4-FFF2-40B4-BE49-F238E27FC236}">
                    <a16:creationId xmlns:a16="http://schemas.microsoft.com/office/drawing/2014/main" id="{8DA79502-FFA6-5B2D-EE42-A82E7B6B8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2290" r="891"/>
              <a:stretch/>
            </p:blipFill>
            <p:spPr bwMode="auto">
              <a:xfrm>
                <a:off x="90533" y="4580936"/>
                <a:ext cx="12083361" cy="617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DC3D220C-4BC0-13EE-732C-C99870FD4F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474"/>
            <a:stretch/>
          </p:blipFill>
          <p:spPr bwMode="auto">
            <a:xfrm>
              <a:off x="0" y="1899310"/>
              <a:ext cx="12192000" cy="24103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7BD0035-8F6D-7089-A3D9-0132C3F5BB86}"/>
                </a:ext>
              </a:extLst>
            </p:cNvPr>
            <p:cNvSpPr txBox="1"/>
            <p:nvPr/>
          </p:nvSpPr>
          <p:spPr>
            <a:xfrm>
              <a:off x="2714908" y="685226"/>
              <a:ext cx="1691992" cy="55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Trebuchet MS" panose="020B0603020202020204" pitchFamily="34" charset="0"/>
                </a:rPr>
                <a:t>Jan</a:t>
              </a:r>
              <a:endParaRPr lang="ko-KR" altLang="en-US" sz="2000" dirty="0">
                <a:latin typeface="Trebuchet MS" panose="020B0603020202020204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C9C050D-41D6-C0F8-5B1E-BD06B14E551C}"/>
                </a:ext>
              </a:extLst>
            </p:cNvPr>
            <p:cNvSpPr txBox="1"/>
            <p:nvPr/>
          </p:nvSpPr>
          <p:spPr>
            <a:xfrm>
              <a:off x="2714908" y="2844132"/>
              <a:ext cx="1691992" cy="55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Trebuchet MS" panose="020B0603020202020204" pitchFamily="34" charset="0"/>
                </a:rPr>
                <a:t>Feb</a:t>
              </a:r>
              <a:endParaRPr lang="ko-KR" altLang="en-US" sz="2000" dirty="0">
                <a:latin typeface="Trebuchet MS" panose="020B0603020202020204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3C08501-CE89-1C9E-E869-1F24F8BBE80C}"/>
                </a:ext>
              </a:extLst>
            </p:cNvPr>
            <p:cNvSpPr txBox="1"/>
            <p:nvPr/>
          </p:nvSpPr>
          <p:spPr>
            <a:xfrm>
              <a:off x="2714908" y="5083637"/>
              <a:ext cx="1691992" cy="557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Trebuchet MS" panose="020B0603020202020204" pitchFamily="34" charset="0"/>
                </a:rPr>
                <a:t>Mar</a:t>
              </a:r>
              <a:endParaRPr lang="ko-KR" altLang="en-US" sz="2000" dirty="0">
                <a:latin typeface="Trebuchet MS" panose="020B0603020202020204" pitchFamily="34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E033321-FB8F-FCF2-A1E2-79D0A29F398D}"/>
                </a:ext>
              </a:extLst>
            </p:cNvPr>
            <p:cNvSpPr/>
            <p:nvPr/>
          </p:nvSpPr>
          <p:spPr>
            <a:xfrm>
              <a:off x="4570210" y="414068"/>
              <a:ext cx="5276849" cy="154216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A91FACC0-A518-EEF8-232F-C3CD285EF1B1}"/>
                </a:ext>
              </a:extLst>
            </p:cNvPr>
            <p:cNvSpPr/>
            <p:nvPr/>
          </p:nvSpPr>
          <p:spPr>
            <a:xfrm>
              <a:off x="4570210" y="2500739"/>
              <a:ext cx="5276849" cy="154216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4CCADF3-902E-D5DA-84A6-99A27776DBDB}"/>
                </a:ext>
              </a:extLst>
            </p:cNvPr>
            <p:cNvSpPr/>
            <p:nvPr/>
          </p:nvSpPr>
          <p:spPr>
            <a:xfrm>
              <a:off x="4570210" y="4638417"/>
              <a:ext cx="5276849" cy="154216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0" name="그림 59">
            <a:extLst>
              <a:ext uri="{FF2B5EF4-FFF2-40B4-BE49-F238E27FC236}">
                <a16:creationId xmlns:a16="http://schemas.microsoft.com/office/drawing/2014/main" id="{00147EEE-2BFB-9D94-E87E-D3A739BD4E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221" y="3852418"/>
            <a:ext cx="5172786" cy="2567431"/>
          </a:xfrm>
          <a:prstGeom prst="rect">
            <a:avLst/>
          </a:prstGeom>
        </p:spPr>
      </p:pic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DE657464-74AB-C7DC-61E7-DF1EDAD5F8E5}"/>
              </a:ext>
            </a:extLst>
          </p:cNvPr>
          <p:cNvCxnSpPr>
            <a:cxnSpLocks/>
          </p:cNvCxnSpPr>
          <p:nvPr/>
        </p:nvCxnSpPr>
        <p:spPr>
          <a:xfrm>
            <a:off x="6010275" y="1063684"/>
            <a:ext cx="0" cy="5422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0303AFCF-83EB-FF09-B025-F08EED8FDBE0}"/>
              </a:ext>
            </a:extLst>
          </p:cNvPr>
          <p:cNvCxnSpPr>
            <a:cxnSpLocks/>
          </p:cNvCxnSpPr>
          <p:nvPr/>
        </p:nvCxnSpPr>
        <p:spPr>
          <a:xfrm>
            <a:off x="343192" y="3398923"/>
            <a:ext cx="54163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EA1F61D-25D1-9F26-8318-4C118F4C0D97}"/>
              </a:ext>
            </a:extLst>
          </p:cNvPr>
          <p:cNvCxnSpPr>
            <a:cxnSpLocks/>
          </p:cNvCxnSpPr>
          <p:nvPr/>
        </p:nvCxnSpPr>
        <p:spPr>
          <a:xfrm>
            <a:off x="343192" y="836698"/>
            <a:ext cx="1153588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이등변 삼각형 74">
            <a:extLst>
              <a:ext uri="{FF2B5EF4-FFF2-40B4-BE49-F238E27FC236}">
                <a16:creationId xmlns:a16="http://schemas.microsoft.com/office/drawing/2014/main" id="{427E10CF-48A4-1BDE-CDF9-F65A8B86916D}"/>
              </a:ext>
            </a:extLst>
          </p:cNvPr>
          <p:cNvSpPr/>
          <p:nvPr/>
        </p:nvSpPr>
        <p:spPr>
          <a:xfrm>
            <a:off x="1551022" y="3297589"/>
            <a:ext cx="4352928" cy="337656"/>
          </a:xfrm>
          <a:prstGeom prst="triangle">
            <a:avLst>
              <a:gd name="adj" fmla="val 49562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 w="3175"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F22729-34DA-1DAE-2DFE-0063698D95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10" y="201444"/>
            <a:ext cx="565769" cy="5176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B02626A-6776-98AB-3EB1-E43F15E4718E}"/>
              </a:ext>
            </a:extLst>
          </p:cNvPr>
          <p:cNvSpPr txBox="1"/>
          <p:nvPr/>
        </p:nvSpPr>
        <p:spPr>
          <a:xfrm>
            <a:off x="9542352" y="560809"/>
            <a:ext cx="23977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By </a:t>
            </a:r>
            <a:r>
              <a:rPr lang="en-US" altLang="ko-KR" sz="1000" dirty="0" err="1"/>
              <a:t>nunininu</a:t>
            </a:r>
            <a:r>
              <a:rPr lang="en-US" altLang="ko-KR" sz="1000" dirty="0"/>
              <a:t>, lucas-hub12, cho0619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66790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61</Words>
  <Application>Microsoft Office PowerPoint</Application>
  <PresentationFormat>와이드스크린</PresentationFormat>
  <Paragraphs>12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Trebuchet MS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14</cp:revision>
  <dcterms:created xsi:type="dcterms:W3CDTF">2025-04-09T00:35:58Z</dcterms:created>
  <dcterms:modified xsi:type="dcterms:W3CDTF">2025-04-09T01:18:54Z</dcterms:modified>
</cp:coreProperties>
</file>