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2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306" r:id="rId2"/>
    <p:sldId id="260" r:id="rId3"/>
    <p:sldId id="307" r:id="rId4"/>
    <p:sldId id="281" r:id="rId5"/>
    <p:sldId id="308" r:id="rId6"/>
    <p:sldId id="282" r:id="rId7"/>
    <p:sldId id="309" r:id="rId8"/>
    <p:sldId id="279" r:id="rId9"/>
    <p:sldId id="280" r:id="rId10"/>
    <p:sldId id="310" r:id="rId11"/>
    <p:sldId id="277" r:id="rId12"/>
    <p:sldId id="261" r:id="rId13"/>
    <p:sldId id="302" r:id="rId14"/>
    <p:sldId id="303" r:id="rId15"/>
    <p:sldId id="304" r:id="rId16"/>
    <p:sldId id="305" r:id="rId17"/>
    <p:sldId id="288" r:id="rId18"/>
    <p:sldId id="287" r:id="rId19"/>
    <p:sldId id="289" r:id="rId20"/>
    <p:sldId id="290" r:id="rId21"/>
    <p:sldId id="291" r:id="rId22"/>
    <p:sldId id="292" r:id="rId23"/>
    <p:sldId id="293" r:id="rId24"/>
    <p:sldId id="294" r:id="rId25"/>
  </p:sldIdLst>
  <p:sldSz cx="9144000" cy="5143500" type="screen16x9"/>
  <p:notesSz cx="6858000" cy="9144000"/>
  <p:embeddedFontLst>
    <p:embeddedFont>
      <p:font typeface="Changa One" panose="020B0604020202020204" charset="0"/>
      <p:regular r:id="rId27"/>
      <p:italic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  <p:embeddedFont>
      <p:font typeface="Montserrat Thin" panose="00000300000000000000" pitchFamily="2" charset="0"/>
      <p:regular r:id="rId37"/>
      <p: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William" id="{C516BA0E-D77F-4474-91C3-803767B5000B}">
          <p14:sldIdLst>
            <p14:sldId id="306"/>
            <p14:sldId id="260"/>
            <p14:sldId id="307"/>
            <p14:sldId id="281"/>
            <p14:sldId id="308"/>
            <p14:sldId id="282"/>
            <p14:sldId id="309"/>
            <p14:sldId id="279"/>
            <p14:sldId id="280"/>
            <p14:sldId id="310"/>
          </p14:sldIdLst>
        </p14:section>
        <p14:section name="Christophe" id="{5990C49E-10EA-4DC4-9B89-2CC0FAEE4CDA}">
          <p14:sldIdLst>
            <p14:sldId id="277"/>
            <p14:sldId id="261"/>
            <p14:sldId id="302"/>
            <p14:sldId id="303"/>
            <p14:sldId id="304"/>
            <p14:sldId id="305"/>
            <p14:sldId id="288"/>
            <p14:sldId id="287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iVuC4M1QTpdLERzDq+ldy2cl+g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18DF0"/>
    <a:srgbClr val="5AF1D1"/>
    <a:srgbClr val="8AD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1484" autoAdjust="0"/>
  </p:normalViewPr>
  <p:slideViewPr>
    <p:cSldViewPr snapToGrid="0">
      <p:cViewPr varScale="1">
        <p:scale>
          <a:sx n="68" d="100"/>
          <a:sy n="68" d="100"/>
        </p:scale>
        <p:origin x="1257" y="3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537AE3-98D7-4613-8DFD-9B5E7FF0AA5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C553D2-2596-4C29-AFF7-1BAF484AF171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  <a:latin typeface="Montserrat Thin" panose="00000300000000000000" pitchFamily="2" charset="0"/>
            </a:rPr>
            <a:t>Audit Data</a:t>
          </a:r>
        </a:p>
      </dgm:t>
    </dgm:pt>
    <dgm:pt modelId="{8B2D4AC9-BC6F-4F72-ADA0-EE882B9A7D24}" type="parTrans" cxnId="{BF733153-90E0-4A46-9029-EB23F5085886}">
      <dgm:prSet/>
      <dgm:spPr/>
      <dgm:t>
        <a:bodyPr/>
        <a:lstStyle/>
        <a:p>
          <a:endParaRPr lang="en-US"/>
        </a:p>
      </dgm:t>
    </dgm:pt>
    <dgm:pt modelId="{ED3451E1-2CA3-4A14-B6D0-08052280CE7B}" type="sibTrans" cxnId="{BF733153-90E0-4A46-9029-EB23F5085886}">
      <dgm:prSet/>
      <dgm:spPr/>
      <dgm:t>
        <a:bodyPr/>
        <a:lstStyle/>
        <a:p>
          <a:endParaRPr lang="en-US"/>
        </a:p>
      </dgm:t>
    </dgm:pt>
    <dgm:pt modelId="{624C06E5-9355-466F-B0FA-1C8B3E66CC1A}">
      <dgm:prSet phldrT="[Text]" custT="1"/>
      <dgm:spPr/>
      <dgm:t>
        <a:bodyPr/>
        <a:lstStyle/>
        <a:p>
          <a:r>
            <a:rPr lang="en-US" sz="1100" kern="1200" dirty="0">
              <a:solidFill>
                <a:srgbClr val="0D1E51">
                  <a:hueOff val="0"/>
                  <a:satOff val="0"/>
                  <a:lumOff val="0"/>
                  <a:alphaOff val="0"/>
                </a:srgbClr>
              </a:solidFill>
              <a:latin typeface="Montserrat "/>
              <a:ea typeface="+mn-ea"/>
              <a:cs typeface="+mn-cs"/>
            </a:rPr>
            <a:t>1 column  quantitative contains String value </a:t>
          </a:r>
        </a:p>
      </dgm:t>
    </dgm:pt>
    <dgm:pt modelId="{51145BE3-9C7B-4D6F-887D-F5BA5204D7FD}" type="parTrans" cxnId="{FDA952AB-3594-48EB-A840-92A56844EFAB}">
      <dgm:prSet/>
      <dgm:spPr/>
      <dgm:t>
        <a:bodyPr/>
        <a:lstStyle/>
        <a:p>
          <a:endParaRPr lang="en-US"/>
        </a:p>
      </dgm:t>
    </dgm:pt>
    <dgm:pt modelId="{4B544A86-E95F-4C11-957D-BE9203B31C20}" type="sibTrans" cxnId="{FDA952AB-3594-48EB-A840-92A56844EFAB}">
      <dgm:prSet/>
      <dgm:spPr/>
      <dgm:t>
        <a:bodyPr/>
        <a:lstStyle/>
        <a:p>
          <a:endParaRPr lang="en-US"/>
        </a:p>
      </dgm:t>
    </dgm:pt>
    <dgm:pt modelId="{8CF13A48-235A-4E57-AB3F-1FBF70B9AA62}">
      <dgm:prSet phldrT="[Text]" custT="1"/>
      <dgm:spPr/>
      <dgm:t>
        <a:bodyPr/>
        <a:lstStyle/>
        <a:p>
          <a:r>
            <a:rPr lang="en-US" sz="1100" kern="1200" dirty="0">
              <a:solidFill>
                <a:srgbClr val="0D1E51">
                  <a:hueOff val="0"/>
                  <a:satOff val="0"/>
                  <a:lumOff val="0"/>
                  <a:alphaOff val="0"/>
                </a:srgbClr>
              </a:solidFill>
              <a:latin typeface="Montserrat "/>
              <a:ea typeface="+mn-ea"/>
              <a:cs typeface="+mn-cs"/>
            </a:rPr>
            <a:t>Detection of string value in this column and evaluate the number of String value =&gt; 10 values </a:t>
          </a:r>
        </a:p>
      </dgm:t>
    </dgm:pt>
    <dgm:pt modelId="{93E04470-AD8C-4C4C-9E2B-D7BA7D96D3C3}" type="parTrans" cxnId="{1DD5B7ED-6A21-4EF9-B049-7F4E409E2406}">
      <dgm:prSet/>
      <dgm:spPr/>
      <dgm:t>
        <a:bodyPr/>
        <a:lstStyle/>
        <a:p>
          <a:endParaRPr lang="en-US"/>
        </a:p>
      </dgm:t>
    </dgm:pt>
    <dgm:pt modelId="{9FBA5F9E-0B16-45C1-A4CD-5C7C1EF8FA09}" type="sibTrans" cxnId="{1DD5B7ED-6A21-4EF9-B049-7F4E409E2406}">
      <dgm:prSet/>
      <dgm:spPr/>
      <dgm:t>
        <a:bodyPr/>
        <a:lstStyle/>
        <a:p>
          <a:endParaRPr lang="en-US"/>
        </a:p>
      </dgm:t>
    </dgm:pt>
    <dgm:pt modelId="{19EC7C80-2553-4141-BDAB-0AB83FFC1853}">
      <dgm:prSet phldrT="[Text]" custT="1"/>
      <dgm:spPr/>
      <dgm:t>
        <a:bodyPr/>
        <a:lstStyle/>
        <a:p>
          <a:r>
            <a:rPr lang="en-US" sz="1600" b="1" kern="1200" dirty="0">
              <a:solidFill>
                <a:schemeClr val="bg1"/>
              </a:solidFill>
              <a:latin typeface="Montserrat Thin" panose="00000300000000000000" pitchFamily="2" charset="0"/>
              <a:ea typeface="+mn-ea"/>
              <a:cs typeface="+mn-cs"/>
            </a:rPr>
            <a:t>Data</a:t>
          </a:r>
          <a:r>
            <a:rPr lang="en-US" sz="1600" b="1" kern="1200" dirty="0">
              <a:solidFill>
                <a:schemeClr val="bg1"/>
              </a:solidFill>
            </a:rPr>
            <a:t> </a:t>
          </a:r>
          <a:r>
            <a:rPr lang="en-US" sz="1600" b="1" kern="1200" dirty="0">
              <a:solidFill>
                <a:schemeClr val="bg1"/>
              </a:solidFill>
              <a:latin typeface="Montserrat Thin" panose="00000300000000000000" pitchFamily="2" charset="0"/>
              <a:ea typeface="+mn-ea"/>
              <a:cs typeface="+mn-cs"/>
            </a:rPr>
            <a:t>Cleaning</a:t>
          </a:r>
        </a:p>
      </dgm:t>
    </dgm:pt>
    <dgm:pt modelId="{3E496355-0DBD-4DB7-AB79-E7D773BA353B}" type="sibTrans" cxnId="{903CC62D-C94B-4143-9F7B-5F2BA9EA56F7}">
      <dgm:prSet/>
      <dgm:spPr/>
      <dgm:t>
        <a:bodyPr/>
        <a:lstStyle/>
        <a:p>
          <a:endParaRPr lang="en-US"/>
        </a:p>
      </dgm:t>
    </dgm:pt>
    <dgm:pt modelId="{5B73ADED-82BC-4B83-8DC9-F40683908999}" type="parTrans" cxnId="{903CC62D-C94B-4143-9F7B-5F2BA9EA56F7}">
      <dgm:prSet/>
      <dgm:spPr/>
      <dgm:t>
        <a:bodyPr/>
        <a:lstStyle/>
        <a:p>
          <a:endParaRPr lang="en-US"/>
        </a:p>
      </dgm:t>
    </dgm:pt>
    <dgm:pt modelId="{8EDD0505-9C87-4281-97DF-EA2949D9457E}">
      <dgm:prSet phldrT="[Text]" custT="1"/>
      <dgm:spPr/>
      <dgm:t>
        <a:bodyPr/>
        <a:lstStyle/>
        <a:p>
          <a:r>
            <a:rPr lang="en-US" sz="1100" kern="1200" dirty="0">
              <a:solidFill>
                <a:srgbClr val="0D1E51">
                  <a:hueOff val="0"/>
                  <a:satOff val="0"/>
                  <a:lumOff val="0"/>
                  <a:alphaOff val="0"/>
                </a:srgbClr>
              </a:solidFill>
              <a:latin typeface="Montserrat "/>
              <a:ea typeface="+mn-ea"/>
              <a:cs typeface="+mn-cs"/>
            </a:rPr>
            <a:t>Drop those string values  not impact our Dataset </a:t>
          </a:r>
        </a:p>
      </dgm:t>
    </dgm:pt>
    <dgm:pt modelId="{C59CFB18-C8A7-413D-9DFE-8CCDFCB6056B}" type="parTrans" cxnId="{3D366E6E-6539-4EE6-9BED-568CB5F4DEBA}">
      <dgm:prSet/>
      <dgm:spPr/>
      <dgm:t>
        <a:bodyPr/>
        <a:lstStyle/>
        <a:p>
          <a:endParaRPr lang="en-US"/>
        </a:p>
      </dgm:t>
    </dgm:pt>
    <dgm:pt modelId="{A707CBB5-761D-46BE-8673-7519BEBBF9AF}" type="sibTrans" cxnId="{3D366E6E-6539-4EE6-9BED-568CB5F4DEBA}">
      <dgm:prSet/>
      <dgm:spPr/>
      <dgm:t>
        <a:bodyPr/>
        <a:lstStyle/>
        <a:p>
          <a:endParaRPr lang="en-US"/>
        </a:p>
      </dgm:t>
    </dgm:pt>
    <dgm:pt modelId="{F575DC12-5D2B-4921-B97B-8F26FBEE06C0}">
      <dgm:prSet phldrT="[Text]"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bg1"/>
              </a:solidFill>
              <a:latin typeface="Montserrat Thin" panose="00000300000000000000" pitchFamily="2" charset="0"/>
              <a:ea typeface="+mn-ea"/>
              <a:cs typeface="+mn-cs"/>
            </a:rPr>
            <a:t>Data </a:t>
          </a:r>
          <a:r>
            <a:rPr lang="en-GB" sz="1600" b="1" kern="1200" noProof="0" dirty="0">
              <a:solidFill>
                <a:schemeClr val="bg1"/>
              </a:solidFill>
              <a:latin typeface="Montserrat Thin" panose="00000300000000000000" pitchFamily="2" charset="0"/>
              <a:ea typeface="+mn-ea"/>
              <a:cs typeface="+mn-cs"/>
            </a:rPr>
            <a:t>Analysis</a:t>
          </a:r>
        </a:p>
      </dgm:t>
    </dgm:pt>
    <dgm:pt modelId="{27DFFECB-BCAD-4C22-9533-5854CB22B300}" type="sibTrans" cxnId="{F11F4D49-419D-48A7-BF47-B65277732446}">
      <dgm:prSet/>
      <dgm:spPr/>
      <dgm:t>
        <a:bodyPr/>
        <a:lstStyle/>
        <a:p>
          <a:endParaRPr lang="en-US"/>
        </a:p>
      </dgm:t>
    </dgm:pt>
    <dgm:pt modelId="{82492EB7-CD17-4ED3-AE1E-521F6C818D62}" type="parTrans" cxnId="{F11F4D49-419D-48A7-BF47-B65277732446}">
      <dgm:prSet/>
      <dgm:spPr/>
      <dgm:t>
        <a:bodyPr/>
        <a:lstStyle/>
        <a:p>
          <a:endParaRPr lang="en-US"/>
        </a:p>
      </dgm:t>
    </dgm:pt>
    <dgm:pt modelId="{A63758BB-E25B-4F8C-ADA4-D2AF42B0FE2D}">
      <dgm:prSet phldrT="[Text]" custT="1"/>
      <dgm:spPr/>
      <dgm:t>
        <a:bodyPr/>
        <a:lstStyle/>
        <a:p>
          <a:r>
            <a:rPr lang="en-US" sz="1200" kern="1200" dirty="0">
              <a:solidFill>
                <a:srgbClr val="0D1E51">
                  <a:hueOff val="0"/>
                  <a:satOff val="0"/>
                  <a:lumOff val="0"/>
                  <a:alphaOff val="0"/>
                </a:srgbClr>
              </a:solidFill>
              <a:latin typeface="Montserrat "/>
              <a:ea typeface="+mn-ea"/>
              <a:cs typeface="+mn-cs"/>
            </a:rPr>
            <a:t>Visualization profile of customer churn </a:t>
          </a:r>
        </a:p>
      </dgm:t>
    </dgm:pt>
    <dgm:pt modelId="{C1FF7FEE-31F3-4961-A9B3-6BCC69CF7E0F}" type="parTrans" cxnId="{F0FE6BC2-4FF3-4722-8351-EB5777499876}">
      <dgm:prSet/>
      <dgm:spPr/>
      <dgm:t>
        <a:bodyPr/>
        <a:lstStyle/>
        <a:p>
          <a:endParaRPr lang="fr-FR"/>
        </a:p>
      </dgm:t>
    </dgm:pt>
    <dgm:pt modelId="{93E4CE40-BF80-4747-AA73-31F43F9BB549}" type="sibTrans" cxnId="{F0FE6BC2-4FF3-4722-8351-EB5777499876}">
      <dgm:prSet/>
      <dgm:spPr/>
      <dgm:t>
        <a:bodyPr/>
        <a:lstStyle/>
        <a:p>
          <a:endParaRPr lang="fr-FR"/>
        </a:p>
      </dgm:t>
    </dgm:pt>
    <dgm:pt modelId="{0DFB80B3-B283-49E4-8198-FF9185734213}">
      <dgm:prSet custT="1"/>
      <dgm:spPr/>
      <dgm:t>
        <a:bodyPr/>
        <a:lstStyle/>
        <a:p>
          <a:r>
            <a:rPr lang="en-US" sz="1200" kern="1200" dirty="0">
              <a:solidFill>
                <a:srgbClr val="0D1E51">
                  <a:hueOff val="0"/>
                  <a:satOff val="0"/>
                  <a:lumOff val="0"/>
                  <a:alphaOff val="0"/>
                </a:srgbClr>
              </a:solidFill>
              <a:latin typeface="Montserrat "/>
              <a:ea typeface="+mn-ea"/>
              <a:cs typeface="+mn-cs"/>
            </a:rPr>
            <a:t>Analysis of correlations between features and target</a:t>
          </a:r>
          <a:endParaRPr lang="fr-FR" sz="1200" kern="1200" dirty="0">
            <a:solidFill>
              <a:srgbClr val="0D1E51">
                <a:hueOff val="0"/>
                <a:satOff val="0"/>
                <a:lumOff val="0"/>
                <a:alphaOff val="0"/>
              </a:srgbClr>
            </a:solidFill>
            <a:latin typeface="Montserrat "/>
            <a:ea typeface="+mn-ea"/>
            <a:cs typeface="+mn-cs"/>
          </a:endParaRPr>
        </a:p>
      </dgm:t>
    </dgm:pt>
    <dgm:pt modelId="{5EC80FF3-2BF1-4F1A-AA8D-87059FD77CFF}" type="parTrans" cxnId="{E9BE467B-E4CF-41A6-8EEE-EE704A26AC31}">
      <dgm:prSet/>
      <dgm:spPr/>
      <dgm:t>
        <a:bodyPr/>
        <a:lstStyle/>
        <a:p>
          <a:endParaRPr lang="fr-FR"/>
        </a:p>
      </dgm:t>
    </dgm:pt>
    <dgm:pt modelId="{50368854-10DB-4AB6-8D7F-17A6A4322089}" type="sibTrans" cxnId="{E9BE467B-E4CF-41A6-8EEE-EE704A26AC31}">
      <dgm:prSet/>
      <dgm:spPr/>
      <dgm:t>
        <a:bodyPr/>
        <a:lstStyle/>
        <a:p>
          <a:endParaRPr lang="fr-FR"/>
        </a:p>
      </dgm:t>
    </dgm:pt>
    <dgm:pt modelId="{EA63F7EF-4B73-47F3-8A26-484BE5D2F5B5}">
      <dgm:prSet phldrT="[Text]" custT="1"/>
      <dgm:spPr/>
      <dgm:t>
        <a:bodyPr/>
        <a:lstStyle/>
        <a:p>
          <a:r>
            <a:rPr lang="en-US" sz="1200" kern="1200" dirty="0">
              <a:latin typeface="Montserrat "/>
            </a:rPr>
            <a:t>Import main tools for study </a:t>
          </a:r>
        </a:p>
      </dgm:t>
    </dgm:pt>
    <dgm:pt modelId="{784275E0-AD47-43DF-8720-D5C2930C2CE0}" type="sibTrans" cxnId="{CF07D6E6-F4A0-42E0-BEF1-6B5DDC74F0C4}">
      <dgm:prSet/>
      <dgm:spPr/>
      <dgm:t>
        <a:bodyPr/>
        <a:lstStyle/>
        <a:p>
          <a:endParaRPr lang="en-US"/>
        </a:p>
      </dgm:t>
    </dgm:pt>
    <dgm:pt modelId="{50C51D88-94C1-4DDC-9973-3BCE155670A1}" type="parTrans" cxnId="{CF07D6E6-F4A0-42E0-BEF1-6B5DDC74F0C4}">
      <dgm:prSet/>
      <dgm:spPr/>
      <dgm:t>
        <a:bodyPr/>
        <a:lstStyle/>
        <a:p>
          <a:endParaRPr lang="en-US"/>
        </a:p>
      </dgm:t>
    </dgm:pt>
    <dgm:pt modelId="{17B3D1BC-B571-4E35-8712-72A552A38A02}">
      <dgm:prSet phldrT="[Text]" custT="1"/>
      <dgm:spPr/>
      <dgm:t>
        <a:bodyPr/>
        <a:lstStyle/>
        <a:p>
          <a:r>
            <a:rPr lang="en-US" sz="1200" kern="1200" dirty="0">
              <a:solidFill>
                <a:srgbClr val="0D1E51">
                  <a:hueOff val="0"/>
                  <a:satOff val="0"/>
                  <a:lumOff val="0"/>
                  <a:alphaOff val="0"/>
                </a:srgbClr>
              </a:solidFill>
              <a:latin typeface="Montserrat "/>
              <a:ea typeface="+mn-ea"/>
              <a:cs typeface="+mn-cs"/>
            </a:rPr>
            <a:t>Import the Dataset into a data frame using pandas and display it =&gt; 5985 x 21</a:t>
          </a:r>
        </a:p>
      </dgm:t>
    </dgm:pt>
    <dgm:pt modelId="{67D88D81-B85F-4FF2-8AC6-A7A37A58C176}" type="sibTrans" cxnId="{EB746FE3-0DFA-4C50-B5E6-E00331F2F77B}">
      <dgm:prSet/>
      <dgm:spPr/>
      <dgm:t>
        <a:bodyPr/>
        <a:lstStyle/>
        <a:p>
          <a:endParaRPr lang="en-US"/>
        </a:p>
      </dgm:t>
    </dgm:pt>
    <dgm:pt modelId="{922A1F8D-8BBE-45F2-8E4B-1C9A799B127A}" type="parTrans" cxnId="{EB746FE3-0DFA-4C50-B5E6-E00331F2F77B}">
      <dgm:prSet/>
      <dgm:spPr/>
      <dgm:t>
        <a:bodyPr/>
        <a:lstStyle/>
        <a:p>
          <a:endParaRPr lang="en-US"/>
        </a:p>
      </dgm:t>
    </dgm:pt>
    <dgm:pt modelId="{6A3115E4-936C-449B-A2BB-D926FD421F67}">
      <dgm:prSet phldrT="[Text]" custT="1"/>
      <dgm:spPr/>
      <dgm:t>
        <a:bodyPr/>
        <a:lstStyle/>
        <a:p>
          <a:r>
            <a:rPr lang="en-US" sz="1200" kern="1200" dirty="0">
              <a:solidFill>
                <a:srgbClr val="0D1E51">
                  <a:hueOff val="0"/>
                  <a:satOff val="0"/>
                  <a:lumOff val="0"/>
                  <a:alphaOff val="0"/>
                </a:srgbClr>
              </a:solidFill>
              <a:latin typeface="Montserrat "/>
              <a:ea typeface="+mn-ea"/>
              <a:cs typeface="+mn-cs"/>
            </a:rPr>
            <a:t>Take look how many null value and type of columns  =&gt; 5 columns quantitative and 16 columns qualitative</a:t>
          </a:r>
        </a:p>
      </dgm:t>
    </dgm:pt>
    <dgm:pt modelId="{75F049A5-5DB7-4FA6-8C26-B59A5E0141EC}" type="sibTrans" cxnId="{57E31F22-38F9-4A2F-9AC6-13025A426908}">
      <dgm:prSet/>
      <dgm:spPr/>
      <dgm:t>
        <a:bodyPr/>
        <a:lstStyle/>
        <a:p>
          <a:endParaRPr lang="en-US"/>
        </a:p>
      </dgm:t>
    </dgm:pt>
    <dgm:pt modelId="{1EA9B75D-974A-4047-AF5F-69BBED7E24A0}" type="parTrans" cxnId="{57E31F22-38F9-4A2F-9AC6-13025A426908}">
      <dgm:prSet/>
      <dgm:spPr/>
      <dgm:t>
        <a:bodyPr/>
        <a:lstStyle/>
        <a:p>
          <a:endParaRPr lang="en-US"/>
        </a:p>
      </dgm:t>
    </dgm:pt>
    <dgm:pt modelId="{2D2586CA-47EC-433C-A205-7139B8431270}" type="pres">
      <dgm:prSet presAssocID="{44537AE3-98D7-4613-8DFD-9B5E7FF0AA57}" presName="linearFlow" presStyleCnt="0">
        <dgm:presLayoutVars>
          <dgm:dir/>
          <dgm:animLvl val="lvl"/>
          <dgm:resizeHandles val="exact"/>
        </dgm:presLayoutVars>
      </dgm:prSet>
      <dgm:spPr/>
    </dgm:pt>
    <dgm:pt modelId="{8790FB6E-AF53-4452-B1D2-13CC66E9442E}" type="pres">
      <dgm:prSet presAssocID="{2BC553D2-2596-4C29-AFF7-1BAF484AF171}" presName="composite" presStyleCnt="0"/>
      <dgm:spPr/>
    </dgm:pt>
    <dgm:pt modelId="{AB6FD8B5-D6DF-4BA2-8F2B-1CBC2F5E0DCF}" type="pres">
      <dgm:prSet presAssocID="{2BC553D2-2596-4C29-AFF7-1BAF484AF171}" presName="parentText" presStyleLbl="alignNode1" presStyleIdx="0" presStyleCnt="3" custLinFactNeighborX="-6370" custLinFactNeighborY="-306">
        <dgm:presLayoutVars>
          <dgm:chMax val="1"/>
          <dgm:bulletEnabled val="1"/>
        </dgm:presLayoutVars>
      </dgm:prSet>
      <dgm:spPr/>
    </dgm:pt>
    <dgm:pt modelId="{5ACFCC1D-D8D8-43F0-A1C8-2A8BA067BF75}" type="pres">
      <dgm:prSet presAssocID="{2BC553D2-2596-4C29-AFF7-1BAF484AF171}" presName="descendantText" presStyleLbl="alignAcc1" presStyleIdx="0" presStyleCnt="3">
        <dgm:presLayoutVars>
          <dgm:bulletEnabled val="1"/>
        </dgm:presLayoutVars>
      </dgm:prSet>
      <dgm:spPr/>
    </dgm:pt>
    <dgm:pt modelId="{B1684690-0C8C-4FC8-A1ED-7BD147202599}" type="pres">
      <dgm:prSet presAssocID="{ED3451E1-2CA3-4A14-B6D0-08052280CE7B}" presName="sp" presStyleCnt="0"/>
      <dgm:spPr/>
    </dgm:pt>
    <dgm:pt modelId="{C17F3F26-5BCF-4945-9BB3-BDF258DEBF35}" type="pres">
      <dgm:prSet presAssocID="{19EC7C80-2553-4141-BDAB-0AB83FFC1853}" presName="composite" presStyleCnt="0"/>
      <dgm:spPr/>
    </dgm:pt>
    <dgm:pt modelId="{98FE1580-1930-43A0-B76D-B4EBA382545E}" type="pres">
      <dgm:prSet presAssocID="{19EC7C80-2553-4141-BDAB-0AB83FFC1853}" presName="parentText" presStyleLbl="alignNode1" presStyleIdx="1" presStyleCnt="3" custLinFactNeighborY="2163">
        <dgm:presLayoutVars>
          <dgm:chMax val="1"/>
          <dgm:bulletEnabled val="1"/>
        </dgm:presLayoutVars>
      </dgm:prSet>
      <dgm:spPr/>
    </dgm:pt>
    <dgm:pt modelId="{9AD792FE-47A0-47B8-A5AE-E67B5A1C9DD9}" type="pres">
      <dgm:prSet presAssocID="{19EC7C80-2553-4141-BDAB-0AB83FFC1853}" presName="descendantText" presStyleLbl="alignAcc1" presStyleIdx="1" presStyleCnt="3">
        <dgm:presLayoutVars>
          <dgm:bulletEnabled val="1"/>
        </dgm:presLayoutVars>
      </dgm:prSet>
      <dgm:spPr/>
    </dgm:pt>
    <dgm:pt modelId="{6D5F08F0-123D-4986-BCD9-1BBC1653BBCF}" type="pres">
      <dgm:prSet presAssocID="{3E496355-0DBD-4DB7-AB79-E7D773BA353B}" presName="sp" presStyleCnt="0"/>
      <dgm:spPr/>
    </dgm:pt>
    <dgm:pt modelId="{379CCB70-B3D1-462D-87E5-67CD746A7BE6}" type="pres">
      <dgm:prSet presAssocID="{F575DC12-5D2B-4921-B97B-8F26FBEE06C0}" presName="composite" presStyleCnt="0"/>
      <dgm:spPr/>
    </dgm:pt>
    <dgm:pt modelId="{464DC3D9-2CE0-4879-9B79-F34622C6A7F3}" type="pres">
      <dgm:prSet presAssocID="{F575DC12-5D2B-4921-B97B-8F26FBEE06C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840A65E-8556-4B2B-9D5B-4BADD369830F}" type="pres">
      <dgm:prSet presAssocID="{F575DC12-5D2B-4921-B97B-8F26FBEE06C0}" presName="descendantText" presStyleLbl="alignAcc1" presStyleIdx="2" presStyleCnt="3" custScaleX="83094" custLinFactNeighborX="-7918" custLinFactNeighborY="-2698">
        <dgm:presLayoutVars>
          <dgm:bulletEnabled val="1"/>
        </dgm:presLayoutVars>
      </dgm:prSet>
      <dgm:spPr/>
    </dgm:pt>
  </dgm:ptLst>
  <dgm:cxnLst>
    <dgm:cxn modelId="{B7656808-F45D-4C91-83DA-D16292A07E53}" type="presOf" srcId="{2BC553D2-2596-4C29-AFF7-1BAF484AF171}" destId="{AB6FD8B5-D6DF-4BA2-8F2B-1CBC2F5E0DCF}" srcOrd="0" destOrd="0" presId="urn:microsoft.com/office/officeart/2005/8/layout/chevron2"/>
    <dgm:cxn modelId="{3BA5600F-DF3A-408E-BDD9-5A045C92A6F0}" type="presOf" srcId="{19EC7C80-2553-4141-BDAB-0AB83FFC1853}" destId="{98FE1580-1930-43A0-B76D-B4EBA382545E}" srcOrd="0" destOrd="0" presId="urn:microsoft.com/office/officeart/2005/8/layout/chevron2"/>
    <dgm:cxn modelId="{57E31F22-38F9-4A2F-9AC6-13025A426908}" srcId="{2BC553D2-2596-4C29-AFF7-1BAF484AF171}" destId="{6A3115E4-936C-449B-A2BB-D926FD421F67}" srcOrd="2" destOrd="0" parTransId="{1EA9B75D-974A-4047-AF5F-69BBED7E24A0}" sibTransId="{75F049A5-5DB7-4FA6-8C26-B59A5E0141EC}"/>
    <dgm:cxn modelId="{5F72B12D-D974-47C5-82AD-9953F3294176}" type="presOf" srcId="{6A3115E4-936C-449B-A2BB-D926FD421F67}" destId="{5ACFCC1D-D8D8-43F0-A1C8-2A8BA067BF75}" srcOrd="0" destOrd="2" presId="urn:microsoft.com/office/officeart/2005/8/layout/chevron2"/>
    <dgm:cxn modelId="{903CC62D-C94B-4143-9F7B-5F2BA9EA56F7}" srcId="{44537AE3-98D7-4613-8DFD-9B5E7FF0AA57}" destId="{19EC7C80-2553-4141-BDAB-0AB83FFC1853}" srcOrd="1" destOrd="0" parTransId="{5B73ADED-82BC-4B83-8DC9-F40683908999}" sibTransId="{3E496355-0DBD-4DB7-AB79-E7D773BA353B}"/>
    <dgm:cxn modelId="{B073443F-467C-46E6-96AA-CCBD4BF8EF2D}" type="presOf" srcId="{F575DC12-5D2B-4921-B97B-8F26FBEE06C0}" destId="{464DC3D9-2CE0-4879-9B79-F34622C6A7F3}" srcOrd="0" destOrd="0" presId="urn:microsoft.com/office/officeart/2005/8/layout/chevron2"/>
    <dgm:cxn modelId="{FCD1BC68-D33E-47FD-8A99-1A1909FC9B56}" type="presOf" srcId="{0DFB80B3-B283-49E4-8198-FF9185734213}" destId="{B840A65E-8556-4B2B-9D5B-4BADD369830F}" srcOrd="0" destOrd="1" presId="urn:microsoft.com/office/officeart/2005/8/layout/chevron2"/>
    <dgm:cxn modelId="{F11F4D49-419D-48A7-BF47-B65277732446}" srcId="{44537AE3-98D7-4613-8DFD-9B5E7FF0AA57}" destId="{F575DC12-5D2B-4921-B97B-8F26FBEE06C0}" srcOrd="2" destOrd="0" parTransId="{82492EB7-CD17-4ED3-AE1E-521F6C818D62}" sibTransId="{27DFFECB-BCAD-4C22-9533-5854CB22B300}"/>
    <dgm:cxn modelId="{3D366E6E-6539-4EE6-9BED-568CB5F4DEBA}" srcId="{19EC7C80-2553-4141-BDAB-0AB83FFC1853}" destId="{8EDD0505-9C87-4281-97DF-EA2949D9457E}" srcOrd="2" destOrd="0" parTransId="{C59CFB18-C8A7-413D-9DFE-8CCDFCB6056B}" sibTransId="{A707CBB5-761D-46BE-8673-7519BEBBF9AF}"/>
    <dgm:cxn modelId="{BF733153-90E0-4A46-9029-EB23F5085886}" srcId="{44537AE3-98D7-4613-8DFD-9B5E7FF0AA57}" destId="{2BC553D2-2596-4C29-AFF7-1BAF484AF171}" srcOrd="0" destOrd="0" parTransId="{8B2D4AC9-BC6F-4F72-ADA0-EE882B9A7D24}" sibTransId="{ED3451E1-2CA3-4A14-B6D0-08052280CE7B}"/>
    <dgm:cxn modelId="{4626E358-E1E2-4D54-A68B-220357CBFBB3}" type="presOf" srcId="{624C06E5-9355-466F-B0FA-1C8B3E66CC1A}" destId="{9AD792FE-47A0-47B8-A5AE-E67B5A1C9DD9}" srcOrd="0" destOrd="0" presId="urn:microsoft.com/office/officeart/2005/8/layout/chevron2"/>
    <dgm:cxn modelId="{591A037B-03E3-43A4-9D88-25ABCCDCFF4B}" type="presOf" srcId="{8EDD0505-9C87-4281-97DF-EA2949D9457E}" destId="{9AD792FE-47A0-47B8-A5AE-E67B5A1C9DD9}" srcOrd="0" destOrd="2" presId="urn:microsoft.com/office/officeart/2005/8/layout/chevron2"/>
    <dgm:cxn modelId="{E9BE467B-E4CF-41A6-8EEE-EE704A26AC31}" srcId="{F575DC12-5D2B-4921-B97B-8F26FBEE06C0}" destId="{0DFB80B3-B283-49E4-8198-FF9185734213}" srcOrd="1" destOrd="0" parTransId="{5EC80FF3-2BF1-4F1A-AA8D-87059FD77CFF}" sibTransId="{50368854-10DB-4AB6-8D7F-17A6A4322089}"/>
    <dgm:cxn modelId="{CB45F19B-A86E-4A5D-B7FA-A4A606E7B5FA}" type="presOf" srcId="{EA63F7EF-4B73-47F3-8A26-484BE5D2F5B5}" destId="{5ACFCC1D-D8D8-43F0-A1C8-2A8BA067BF75}" srcOrd="0" destOrd="0" presId="urn:microsoft.com/office/officeart/2005/8/layout/chevron2"/>
    <dgm:cxn modelId="{6EDD41A0-45B7-4076-A2A9-47E30766D25D}" type="presOf" srcId="{8CF13A48-235A-4E57-AB3F-1FBF70B9AA62}" destId="{9AD792FE-47A0-47B8-A5AE-E67B5A1C9DD9}" srcOrd="0" destOrd="1" presId="urn:microsoft.com/office/officeart/2005/8/layout/chevron2"/>
    <dgm:cxn modelId="{FDA952AB-3594-48EB-A840-92A56844EFAB}" srcId="{19EC7C80-2553-4141-BDAB-0AB83FFC1853}" destId="{624C06E5-9355-466F-B0FA-1C8B3E66CC1A}" srcOrd="0" destOrd="0" parTransId="{51145BE3-9C7B-4D6F-887D-F5BA5204D7FD}" sibTransId="{4B544A86-E95F-4C11-957D-BE9203B31C20}"/>
    <dgm:cxn modelId="{93F873AC-2DEC-405F-82C6-DAA19F7171DE}" type="presOf" srcId="{44537AE3-98D7-4613-8DFD-9B5E7FF0AA57}" destId="{2D2586CA-47EC-433C-A205-7139B8431270}" srcOrd="0" destOrd="0" presId="urn:microsoft.com/office/officeart/2005/8/layout/chevron2"/>
    <dgm:cxn modelId="{F0FE6BC2-4FF3-4722-8351-EB5777499876}" srcId="{F575DC12-5D2B-4921-B97B-8F26FBEE06C0}" destId="{A63758BB-E25B-4F8C-ADA4-D2AF42B0FE2D}" srcOrd="0" destOrd="0" parTransId="{C1FF7FEE-31F3-4961-A9B3-6BCC69CF7E0F}" sibTransId="{93E4CE40-BF80-4747-AA73-31F43F9BB549}"/>
    <dgm:cxn modelId="{D70668D2-A545-40FC-99FE-DA0C29B2591E}" type="presOf" srcId="{17B3D1BC-B571-4E35-8712-72A552A38A02}" destId="{5ACFCC1D-D8D8-43F0-A1C8-2A8BA067BF75}" srcOrd="0" destOrd="1" presId="urn:microsoft.com/office/officeart/2005/8/layout/chevron2"/>
    <dgm:cxn modelId="{C09466DC-29AD-4C71-A32D-882715FA68B5}" type="presOf" srcId="{A63758BB-E25B-4F8C-ADA4-D2AF42B0FE2D}" destId="{B840A65E-8556-4B2B-9D5B-4BADD369830F}" srcOrd="0" destOrd="0" presId="urn:microsoft.com/office/officeart/2005/8/layout/chevron2"/>
    <dgm:cxn modelId="{EB746FE3-0DFA-4C50-B5E6-E00331F2F77B}" srcId="{2BC553D2-2596-4C29-AFF7-1BAF484AF171}" destId="{17B3D1BC-B571-4E35-8712-72A552A38A02}" srcOrd="1" destOrd="0" parTransId="{922A1F8D-8BBE-45F2-8E4B-1C9A799B127A}" sibTransId="{67D88D81-B85F-4FF2-8AC6-A7A37A58C176}"/>
    <dgm:cxn modelId="{CF07D6E6-F4A0-42E0-BEF1-6B5DDC74F0C4}" srcId="{2BC553D2-2596-4C29-AFF7-1BAF484AF171}" destId="{EA63F7EF-4B73-47F3-8A26-484BE5D2F5B5}" srcOrd="0" destOrd="0" parTransId="{50C51D88-94C1-4DDC-9973-3BCE155670A1}" sibTransId="{784275E0-AD47-43DF-8720-D5C2930C2CE0}"/>
    <dgm:cxn modelId="{1DD5B7ED-6A21-4EF9-B049-7F4E409E2406}" srcId="{19EC7C80-2553-4141-BDAB-0AB83FFC1853}" destId="{8CF13A48-235A-4E57-AB3F-1FBF70B9AA62}" srcOrd="1" destOrd="0" parTransId="{93E04470-AD8C-4C4C-9E2B-D7BA7D96D3C3}" sibTransId="{9FBA5F9E-0B16-45C1-A4CD-5C7C1EF8FA09}"/>
    <dgm:cxn modelId="{8E24CC12-ED72-4C44-985D-44883A2836ED}" type="presParOf" srcId="{2D2586CA-47EC-433C-A205-7139B8431270}" destId="{8790FB6E-AF53-4452-B1D2-13CC66E9442E}" srcOrd="0" destOrd="0" presId="urn:microsoft.com/office/officeart/2005/8/layout/chevron2"/>
    <dgm:cxn modelId="{B5D49E14-B2D1-4207-BD4E-FEFCB637A41C}" type="presParOf" srcId="{8790FB6E-AF53-4452-B1D2-13CC66E9442E}" destId="{AB6FD8B5-D6DF-4BA2-8F2B-1CBC2F5E0DCF}" srcOrd="0" destOrd="0" presId="urn:microsoft.com/office/officeart/2005/8/layout/chevron2"/>
    <dgm:cxn modelId="{7F4146AB-0DA5-4EF4-B075-D7AB64404E51}" type="presParOf" srcId="{8790FB6E-AF53-4452-B1D2-13CC66E9442E}" destId="{5ACFCC1D-D8D8-43F0-A1C8-2A8BA067BF75}" srcOrd="1" destOrd="0" presId="urn:microsoft.com/office/officeart/2005/8/layout/chevron2"/>
    <dgm:cxn modelId="{1D36647F-F997-4E2E-9D1F-BC459F69A2D1}" type="presParOf" srcId="{2D2586CA-47EC-433C-A205-7139B8431270}" destId="{B1684690-0C8C-4FC8-A1ED-7BD147202599}" srcOrd="1" destOrd="0" presId="urn:microsoft.com/office/officeart/2005/8/layout/chevron2"/>
    <dgm:cxn modelId="{BF5CBCD4-8A3A-4BEF-9F95-82361C3A4030}" type="presParOf" srcId="{2D2586CA-47EC-433C-A205-7139B8431270}" destId="{C17F3F26-5BCF-4945-9BB3-BDF258DEBF35}" srcOrd="2" destOrd="0" presId="urn:microsoft.com/office/officeart/2005/8/layout/chevron2"/>
    <dgm:cxn modelId="{902FF04B-5148-482E-8648-CCAEAD73762F}" type="presParOf" srcId="{C17F3F26-5BCF-4945-9BB3-BDF258DEBF35}" destId="{98FE1580-1930-43A0-B76D-B4EBA382545E}" srcOrd="0" destOrd="0" presId="urn:microsoft.com/office/officeart/2005/8/layout/chevron2"/>
    <dgm:cxn modelId="{01FDB3D7-382D-42F8-A8CE-3116D5884004}" type="presParOf" srcId="{C17F3F26-5BCF-4945-9BB3-BDF258DEBF35}" destId="{9AD792FE-47A0-47B8-A5AE-E67B5A1C9DD9}" srcOrd="1" destOrd="0" presId="urn:microsoft.com/office/officeart/2005/8/layout/chevron2"/>
    <dgm:cxn modelId="{2AAFAFE5-C5C5-40DD-BE1C-17C03C9CF99A}" type="presParOf" srcId="{2D2586CA-47EC-433C-A205-7139B8431270}" destId="{6D5F08F0-123D-4986-BCD9-1BBC1653BBCF}" srcOrd="3" destOrd="0" presId="urn:microsoft.com/office/officeart/2005/8/layout/chevron2"/>
    <dgm:cxn modelId="{895A6D86-8836-44F3-AECC-4393F71F7779}" type="presParOf" srcId="{2D2586CA-47EC-433C-A205-7139B8431270}" destId="{379CCB70-B3D1-462D-87E5-67CD746A7BE6}" srcOrd="4" destOrd="0" presId="urn:microsoft.com/office/officeart/2005/8/layout/chevron2"/>
    <dgm:cxn modelId="{2D709D05-E4BD-4971-B9B9-78DF77E205CC}" type="presParOf" srcId="{379CCB70-B3D1-462D-87E5-67CD746A7BE6}" destId="{464DC3D9-2CE0-4879-9B79-F34622C6A7F3}" srcOrd="0" destOrd="0" presId="urn:microsoft.com/office/officeart/2005/8/layout/chevron2"/>
    <dgm:cxn modelId="{EB943A7A-E73E-4D88-B59A-D6560FF51152}" type="presParOf" srcId="{379CCB70-B3D1-462D-87E5-67CD746A7BE6}" destId="{B840A65E-8556-4B2B-9D5B-4BADD369830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06E9BF-41ED-4C6C-B2EC-84B58A21AD2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02BF0DC-091B-47D4-AD41-4832CA2C2EA2}">
      <dgm:prSet phldrT="[Texte]"/>
      <dgm:spPr/>
      <dgm:t>
        <a:bodyPr/>
        <a:lstStyle/>
        <a:p>
          <a:r>
            <a:rPr lang="fr-FR" dirty="0"/>
            <a:t>1</a:t>
          </a:r>
        </a:p>
      </dgm:t>
    </dgm:pt>
    <dgm:pt modelId="{28301CCC-A664-4354-AC69-0467BB3167C5}" type="parTrans" cxnId="{A1C016CB-A2BA-442A-B057-737CFACB96AD}">
      <dgm:prSet/>
      <dgm:spPr/>
      <dgm:t>
        <a:bodyPr/>
        <a:lstStyle/>
        <a:p>
          <a:endParaRPr lang="fr-FR"/>
        </a:p>
      </dgm:t>
    </dgm:pt>
    <dgm:pt modelId="{A3043D12-6321-4A48-96E1-9200FA3DCDED}" type="sibTrans" cxnId="{A1C016CB-A2BA-442A-B057-737CFACB96AD}">
      <dgm:prSet/>
      <dgm:spPr/>
      <dgm:t>
        <a:bodyPr/>
        <a:lstStyle/>
        <a:p>
          <a:endParaRPr lang="fr-FR"/>
        </a:p>
      </dgm:t>
    </dgm:pt>
    <dgm:pt modelId="{1E129B15-3C88-42F2-9AC3-F8CB74306A6B}">
      <dgm:prSet phldrT="[Texte]" custT="1"/>
      <dgm:spPr/>
      <dgm:t>
        <a:bodyPr/>
        <a:lstStyle/>
        <a:p>
          <a:r>
            <a:rPr lang="en-US" sz="1400" dirty="0" err="1">
              <a:solidFill>
                <a:schemeClr val="accent3">
                  <a:lumMod val="50000"/>
                </a:schemeClr>
              </a:solidFill>
            </a:rPr>
            <a:t>RandomizedSearchCV</a:t>
          </a:r>
          <a:endParaRPr lang="fr-FR" sz="1400" dirty="0"/>
        </a:p>
      </dgm:t>
    </dgm:pt>
    <dgm:pt modelId="{C358A08B-8760-4309-AAB4-0C41EFA4434A}" type="parTrans" cxnId="{FC266DF0-919C-4FEA-82EF-10EF825A7641}">
      <dgm:prSet/>
      <dgm:spPr/>
      <dgm:t>
        <a:bodyPr/>
        <a:lstStyle/>
        <a:p>
          <a:endParaRPr lang="fr-FR"/>
        </a:p>
      </dgm:t>
    </dgm:pt>
    <dgm:pt modelId="{266BC886-934A-4B03-9243-4CD5DAD27192}" type="sibTrans" cxnId="{FC266DF0-919C-4FEA-82EF-10EF825A7641}">
      <dgm:prSet/>
      <dgm:spPr/>
      <dgm:t>
        <a:bodyPr/>
        <a:lstStyle/>
        <a:p>
          <a:endParaRPr lang="fr-FR"/>
        </a:p>
      </dgm:t>
    </dgm:pt>
    <dgm:pt modelId="{30F28AC7-DDAD-48CF-B8AF-0AE5B0A48D49}">
      <dgm:prSet phldrT="[Texte]" custT="1"/>
      <dgm:spPr/>
      <dgm:t>
        <a:bodyPr/>
        <a:lstStyle/>
        <a:p>
          <a:r>
            <a:rPr lang="en-US" sz="1200" b="0" i="0" dirty="0"/>
            <a:t>Tries random combinations of a range of values (we have to define the number of iterations). It is good at testing a wide range of values and normally it reaches a very good combination very fast, but the problem that it doesn’t guarantee to give the best parameter combination because not all parameter values are tried out</a:t>
          </a:r>
          <a:endParaRPr lang="fr-FR" sz="1200" b="0" dirty="0"/>
        </a:p>
      </dgm:t>
    </dgm:pt>
    <dgm:pt modelId="{A738C9A6-EC5F-4355-B48A-8ED13AC9B805}" type="parTrans" cxnId="{B9B0D9B3-3924-4D9F-A267-8B7B0A892E6F}">
      <dgm:prSet/>
      <dgm:spPr/>
      <dgm:t>
        <a:bodyPr/>
        <a:lstStyle/>
        <a:p>
          <a:endParaRPr lang="fr-FR"/>
        </a:p>
      </dgm:t>
    </dgm:pt>
    <dgm:pt modelId="{AE344A6F-401E-4261-B0A3-9EBD6A5EA020}" type="sibTrans" cxnId="{B9B0D9B3-3924-4D9F-A267-8B7B0A892E6F}">
      <dgm:prSet/>
      <dgm:spPr/>
      <dgm:t>
        <a:bodyPr/>
        <a:lstStyle/>
        <a:p>
          <a:endParaRPr lang="fr-FR"/>
        </a:p>
      </dgm:t>
    </dgm:pt>
    <dgm:pt modelId="{51CF452E-5E39-4D53-8FCD-6EDF1BB6BEFC}">
      <dgm:prSet phldrT="[Texte]"/>
      <dgm:spPr/>
      <dgm:t>
        <a:bodyPr/>
        <a:lstStyle/>
        <a:p>
          <a:r>
            <a:rPr lang="fr-FR" dirty="0"/>
            <a:t>2</a:t>
          </a:r>
        </a:p>
      </dgm:t>
    </dgm:pt>
    <dgm:pt modelId="{038CC12D-B2D1-4E21-A05B-312B13813DB4}" type="parTrans" cxnId="{2EB312AE-E239-4340-8228-DFA5C2347B34}">
      <dgm:prSet/>
      <dgm:spPr/>
      <dgm:t>
        <a:bodyPr/>
        <a:lstStyle/>
        <a:p>
          <a:endParaRPr lang="fr-FR"/>
        </a:p>
      </dgm:t>
    </dgm:pt>
    <dgm:pt modelId="{04812403-877C-4DA3-AC1D-3915EF5716AC}" type="sibTrans" cxnId="{2EB312AE-E239-4340-8228-DFA5C2347B34}">
      <dgm:prSet/>
      <dgm:spPr/>
      <dgm:t>
        <a:bodyPr/>
        <a:lstStyle/>
        <a:p>
          <a:endParaRPr lang="fr-FR"/>
        </a:p>
      </dgm:t>
    </dgm:pt>
    <dgm:pt modelId="{7F684F01-C0A4-40F4-83B5-9EA736DC7E38}">
      <dgm:prSet phldrT="[Texte]" custT="1"/>
      <dgm:spPr/>
      <dgm:t>
        <a:bodyPr/>
        <a:lstStyle/>
        <a:p>
          <a:r>
            <a:rPr lang="en-US" sz="1400" dirty="0" err="1">
              <a:solidFill>
                <a:schemeClr val="accent3">
                  <a:lumMod val="50000"/>
                </a:schemeClr>
              </a:solidFill>
            </a:rPr>
            <a:t>RandomizedSearchCV</a:t>
          </a:r>
          <a:r>
            <a:rPr lang="en-US" sz="1400" dirty="0">
              <a:solidFill>
                <a:schemeClr val="accent3">
                  <a:lumMod val="50000"/>
                </a:schemeClr>
              </a:solidFill>
            </a:rPr>
            <a:t> results </a:t>
          </a:r>
          <a:r>
            <a:rPr lang="en-US" sz="1400" dirty="0" err="1">
              <a:solidFill>
                <a:schemeClr val="accent3">
                  <a:lumMod val="50000"/>
                </a:schemeClr>
              </a:solidFill>
            </a:rPr>
            <a:t>visualisation</a:t>
          </a:r>
          <a:r>
            <a:rPr lang="en-US" sz="1400" dirty="0">
              <a:solidFill>
                <a:schemeClr val="accent3">
                  <a:lumMod val="50000"/>
                </a:schemeClr>
              </a:solidFill>
            </a:rPr>
            <a:t>  and the </a:t>
          </a:r>
          <a:r>
            <a:rPr lang="en-US" sz="1400" dirty="0" err="1">
              <a:solidFill>
                <a:schemeClr val="accent3">
                  <a:lumMod val="50000"/>
                </a:schemeClr>
              </a:solidFill>
            </a:rPr>
            <a:t>choix</a:t>
          </a:r>
          <a:r>
            <a:rPr lang="en-US" sz="1400" dirty="0">
              <a:solidFill>
                <a:schemeClr val="accent3">
                  <a:lumMod val="50000"/>
                </a:schemeClr>
              </a:solidFill>
            </a:rPr>
            <a:t>  of  several  best values for each </a:t>
          </a:r>
          <a:r>
            <a:rPr lang="en-US" sz="1400" dirty="0" err="1">
              <a:solidFill>
                <a:schemeClr val="accent3">
                  <a:lumMod val="50000"/>
                </a:schemeClr>
              </a:solidFill>
            </a:rPr>
            <a:t>parametre</a:t>
          </a:r>
          <a:r>
            <a:rPr lang="en-US" sz="1400" dirty="0">
              <a:solidFill>
                <a:schemeClr val="accent3">
                  <a:lumMod val="50000"/>
                </a:schemeClr>
              </a:solidFill>
            </a:rPr>
            <a:t> to test them further</a:t>
          </a:r>
          <a:endParaRPr lang="fr-FR" sz="1400" dirty="0"/>
        </a:p>
      </dgm:t>
    </dgm:pt>
    <dgm:pt modelId="{17B30E46-EBEF-4E4B-BB99-B34E92E06074}" type="parTrans" cxnId="{8A843697-05C4-469D-85C0-39F7BDA0A555}">
      <dgm:prSet/>
      <dgm:spPr/>
      <dgm:t>
        <a:bodyPr/>
        <a:lstStyle/>
        <a:p>
          <a:endParaRPr lang="fr-FR"/>
        </a:p>
      </dgm:t>
    </dgm:pt>
    <dgm:pt modelId="{305742F9-4E7D-4AC4-8D4A-76AB78C58E38}" type="sibTrans" cxnId="{8A843697-05C4-469D-85C0-39F7BDA0A555}">
      <dgm:prSet/>
      <dgm:spPr/>
      <dgm:t>
        <a:bodyPr/>
        <a:lstStyle/>
        <a:p>
          <a:endParaRPr lang="fr-FR"/>
        </a:p>
      </dgm:t>
    </dgm:pt>
    <dgm:pt modelId="{52A1340B-7C16-432C-BFEF-7FD7128D714F}">
      <dgm:prSet phldrT="[Texte]"/>
      <dgm:spPr/>
      <dgm:t>
        <a:bodyPr/>
        <a:lstStyle/>
        <a:p>
          <a:r>
            <a:rPr lang="fr-FR" dirty="0"/>
            <a:t>3</a:t>
          </a:r>
        </a:p>
      </dgm:t>
    </dgm:pt>
    <dgm:pt modelId="{385F6618-B7B0-4424-8C6C-46FADACDDA6D}" type="parTrans" cxnId="{21A6637F-5966-49F8-BC7F-2BFC6472A7AA}">
      <dgm:prSet/>
      <dgm:spPr/>
      <dgm:t>
        <a:bodyPr/>
        <a:lstStyle/>
        <a:p>
          <a:endParaRPr lang="fr-FR"/>
        </a:p>
      </dgm:t>
    </dgm:pt>
    <dgm:pt modelId="{611E658C-1762-4B0B-B266-7A83D7134991}" type="sibTrans" cxnId="{21A6637F-5966-49F8-BC7F-2BFC6472A7AA}">
      <dgm:prSet/>
      <dgm:spPr/>
      <dgm:t>
        <a:bodyPr/>
        <a:lstStyle/>
        <a:p>
          <a:endParaRPr lang="fr-FR"/>
        </a:p>
      </dgm:t>
    </dgm:pt>
    <dgm:pt modelId="{381D050D-0D4D-490F-83C4-5AF4E4E8E642}">
      <dgm:prSet phldrT="[Texte]" custT="1"/>
      <dgm:spPr/>
      <dgm:t>
        <a:bodyPr/>
        <a:lstStyle/>
        <a:p>
          <a:r>
            <a:rPr lang="fr-FR" sz="1400" b="0" i="0" dirty="0" err="1">
              <a:solidFill>
                <a:schemeClr val="bg2"/>
              </a:solidFill>
            </a:rPr>
            <a:t>GridSearchCV</a:t>
          </a:r>
          <a:endParaRPr lang="fr-FR" sz="1400" b="0" i="0" dirty="0">
            <a:solidFill>
              <a:schemeClr val="bg2"/>
            </a:solidFill>
          </a:endParaRPr>
        </a:p>
      </dgm:t>
    </dgm:pt>
    <dgm:pt modelId="{B73D3003-BDD2-49DC-9124-4526ABB25447}" type="parTrans" cxnId="{51676B16-2AEF-4C91-A93F-754C6E78A8D8}">
      <dgm:prSet/>
      <dgm:spPr/>
      <dgm:t>
        <a:bodyPr/>
        <a:lstStyle/>
        <a:p>
          <a:endParaRPr lang="fr-FR"/>
        </a:p>
      </dgm:t>
    </dgm:pt>
    <dgm:pt modelId="{B8F4F2AB-D459-4E43-8A55-A8C0060749F6}" type="sibTrans" cxnId="{51676B16-2AEF-4C91-A93F-754C6E78A8D8}">
      <dgm:prSet/>
      <dgm:spPr/>
      <dgm:t>
        <a:bodyPr/>
        <a:lstStyle/>
        <a:p>
          <a:endParaRPr lang="fr-FR"/>
        </a:p>
      </dgm:t>
    </dgm:pt>
    <dgm:pt modelId="{04D2B173-7160-492A-8288-CB6C96775A49}">
      <dgm:prSet phldrT="[Texte]" custT="1"/>
      <dgm:spPr/>
      <dgm:t>
        <a:bodyPr/>
        <a:lstStyle/>
        <a:p>
          <a:r>
            <a:rPr lang="en-US" sz="1200" b="0" i="0" dirty="0"/>
            <a:t>We try every combination of a present list of values of the hyper-parameters and choose the best combination based on the cross validation score.</a:t>
          </a:r>
          <a:endParaRPr lang="fr-FR" sz="1200" dirty="0"/>
        </a:p>
      </dgm:t>
    </dgm:pt>
    <dgm:pt modelId="{4D7E572D-E626-4146-8A2B-8E7CCD0A16AE}" type="parTrans" cxnId="{635A99AD-CE83-48EA-B509-928EF1807189}">
      <dgm:prSet/>
      <dgm:spPr/>
      <dgm:t>
        <a:bodyPr/>
        <a:lstStyle/>
        <a:p>
          <a:endParaRPr lang="fr-FR"/>
        </a:p>
      </dgm:t>
    </dgm:pt>
    <dgm:pt modelId="{FFCEECA2-6D36-49CA-90F0-5713F3399EE7}" type="sibTrans" cxnId="{635A99AD-CE83-48EA-B509-928EF1807189}">
      <dgm:prSet/>
      <dgm:spPr/>
      <dgm:t>
        <a:bodyPr/>
        <a:lstStyle/>
        <a:p>
          <a:endParaRPr lang="fr-FR"/>
        </a:p>
      </dgm:t>
    </dgm:pt>
    <dgm:pt modelId="{C589EEB7-54BC-4E7F-8AF5-20760EB74D88}" type="pres">
      <dgm:prSet presAssocID="{EF06E9BF-41ED-4C6C-B2EC-84B58A21AD29}" presName="linearFlow" presStyleCnt="0">
        <dgm:presLayoutVars>
          <dgm:dir/>
          <dgm:animLvl val="lvl"/>
          <dgm:resizeHandles val="exact"/>
        </dgm:presLayoutVars>
      </dgm:prSet>
      <dgm:spPr/>
    </dgm:pt>
    <dgm:pt modelId="{73D81587-7491-467E-9741-E09BBD9B472F}" type="pres">
      <dgm:prSet presAssocID="{F02BF0DC-091B-47D4-AD41-4832CA2C2EA2}" presName="composite" presStyleCnt="0"/>
      <dgm:spPr/>
    </dgm:pt>
    <dgm:pt modelId="{708E4C69-4AC6-4896-B83F-F706B0636947}" type="pres">
      <dgm:prSet presAssocID="{F02BF0DC-091B-47D4-AD41-4832CA2C2EA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8CFCA9C-3B40-4210-939D-AF62D1496CC9}" type="pres">
      <dgm:prSet presAssocID="{F02BF0DC-091B-47D4-AD41-4832CA2C2EA2}" presName="descendantText" presStyleLbl="alignAcc1" presStyleIdx="0" presStyleCnt="3">
        <dgm:presLayoutVars>
          <dgm:bulletEnabled val="1"/>
        </dgm:presLayoutVars>
      </dgm:prSet>
      <dgm:spPr/>
    </dgm:pt>
    <dgm:pt modelId="{C5918B8F-D256-49FF-94F1-BD18314B1C38}" type="pres">
      <dgm:prSet presAssocID="{A3043D12-6321-4A48-96E1-9200FA3DCDED}" presName="sp" presStyleCnt="0"/>
      <dgm:spPr/>
    </dgm:pt>
    <dgm:pt modelId="{48CD9562-BA57-4883-9F7F-3659C065570B}" type="pres">
      <dgm:prSet presAssocID="{51CF452E-5E39-4D53-8FCD-6EDF1BB6BEFC}" presName="composite" presStyleCnt="0"/>
      <dgm:spPr/>
    </dgm:pt>
    <dgm:pt modelId="{9676ED52-6841-4230-B6CD-718D5816B50C}" type="pres">
      <dgm:prSet presAssocID="{51CF452E-5E39-4D53-8FCD-6EDF1BB6BEF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05FEE5B-02D0-4AA7-B83C-A3653A649DED}" type="pres">
      <dgm:prSet presAssocID="{51CF452E-5E39-4D53-8FCD-6EDF1BB6BEFC}" presName="descendantText" presStyleLbl="alignAcc1" presStyleIdx="1" presStyleCnt="3">
        <dgm:presLayoutVars>
          <dgm:bulletEnabled val="1"/>
        </dgm:presLayoutVars>
      </dgm:prSet>
      <dgm:spPr/>
    </dgm:pt>
    <dgm:pt modelId="{8010518F-9A87-46C2-90C7-FC9E5154BECE}" type="pres">
      <dgm:prSet presAssocID="{04812403-877C-4DA3-AC1D-3915EF5716AC}" presName="sp" presStyleCnt="0"/>
      <dgm:spPr/>
    </dgm:pt>
    <dgm:pt modelId="{59C640B6-F728-4588-A3FF-1601AC1DCE63}" type="pres">
      <dgm:prSet presAssocID="{52A1340B-7C16-432C-BFEF-7FD7128D714F}" presName="composite" presStyleCnt="0"/>
      <dgm:spPr/>
    </dgm:pt>
    <dgm:pt modelId="{73B05D0A-06BE-47B1-9C08-7A68F1F3392A}" type="pres">
      <dgm:prSet presAssocID="{52A1340B-7C16-432C-BFEF-7FD7128D714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2CC9BA9-A07F-4F22-AC67-946EDC73CB46}" type="pres">
      <dgm:prSet presAssocID="{52A1340B-7C16-432C-BFEF-7FD7128D714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1676B16-2AEF-4C91-A93F-754C6E78A8D8}" srcId="{52A1340B-7C16-432C-BFEF-7FD7128D714F}" destId="{381D050D-0D4D-490F-83C4-5AF4E4E8E642}" srcOrd="0" destOrd="0" parTransId="{B73D3003-BDD2-49DC-9124-4526ABB25447}" sibTransId="{B8F4F2AB-D459-4E43-8A55-A8C0060749F6}"/>
    <dgm:cxn modelId="{066A4824-DBFE-4A12-8637-EFBC71E22273}" type="presOf" srcId="{04D2B173-7160-492A-8288-CB6C96775A49}" destId="{12CC9BA9-A07F-4F22-AC67-946EDC73CB46}" srcOrd="0" destOrd="1" presId="urn:microsoft.com/office/officeart/2005/8/layout/chevron2"/>
    <dgm:cxn modelId="{1FF3CB37-57C9-4C9A-B504-87AD8B9277C7}" type="presOf" srcId="{EF06E9BF-41ED-4C6C-B2EC-84B58A21AD29}" destId="{C589EEB7-54BC-4E7F-8AF5-20760EB74D88}" srcOrd="0" destOrd="0" presId="urn:microsoft.com/office/officeart/2005/8/layout/chevron2"/>
    <dgm:cxn modelId="{A40DD864-2E39-4515-A897-B230043769EA}" type="presOf" srcId="{381D050D-0D4D-490F-83C4-5AF4E4E8E642}" destId="{12CC9BA9-A07F-4F22-AC67-946EDC73CB46}" srcOrd="0" destOrd="0" presId="urn:microsoft.com/office/officeart/2005/8/layout/chevron2"/>
    <dgm:cxn modelId="{CB3F1D74-069C-43A3-A6B9-A54457D55CC3}" type="presOf" srcId="{30F28AC7-DDAD-48CF-B8AF-0AE5B0A48D49}" destId="{C8CFCA9C-3B40-4210-939D-AF62D1496CC9}" srcOrd="0" destOrd="1" presId="urn:microsoft.com/office/officeart/2005/8/layout/chevron2"/>
    <dgm:cxn modelId="{21A6637F-5966-49F8-BC7F-2BFC6472A7AA}" srcId="{EF06E9BF-41ED-4C6C-B2EC-84B58A21AD29}" destId="{52A1340B-7C16-432C-BFEF-7FD7128D714F}" srcOrd="2" destOrd="0" parTransId="{385F6618-B7B0-4424-8C6C-46FADACDDA6D}" sibTransId="{611E658C-1762-4B0B-B266-7A83D7134991}"/>
    <dgm:cxn modelId="{DAE8248F-CFBA-42A4-926A-B703D867A5B3}" type="presOf" srcId="{F02BF0DC-091B-47D4-AD41-4832CA2C2EA2}" destId="{708E4C69-4AC6-4896-B83F-F706B0636947}" srcOrd="0" destOrd="0" presId="urn:microsoft.com/office/officeart/2005/8/layout/chevron2"/>
    <dgm:cxn modelId="{8A843697-05C4-469D-85C0-39F7BDA0A555}" srcId="{51CF452E-5E39-4D53-8FCD-6EDF1BB6BEFC}" destId="{7F684F01-C0A4-40F4-83B5-9EA736DC7E38}" srcOrd="0" destOrd="0" parTransId="{17B30E46-EBEF-4E4B-BB99-B34E92E06074}" sibTransId="{305742F9-4E7D-4AC4-8D4A-76AB78C58E38}"/>
    <dgm:cxn modelId="{4C1BEC98-F4E3-4C33-A4A5-A02A376AA185}" type="presOf" srcId="{52A1340B-7C16-432C-BFEF-7FD7128D714F}" destId="{73B05D0A-06BE-47B1-9C08-7A68F1F3392A}" srcOrd="0" destOrd="0" presId="urn:microsoft.com/office/officeart/2005/8/layout/chevron2"/>
    <dgm:cxn modelId="{4121929E-F088-414A-BBE0-D4CCCC69CD09}" type="presOf" srcId="{1E129B15-3C88-42F2-9AC3-F8CB74306A6B}" destId="{C8CFCA9C-3B40-4210-939D-AF62D1496CC9}" srcOrd="0" destOrd="0" presId="urn:microsoft.com/office/officeart/2005/8/layout/chevron2"/>
    <dgm:cxn modelId="{DF57B29F-CB4D-44CD-9184-71E0FAC17DA1}" type="presOf" srcId="{7F684F01-C0A4-40F4-83B5-9EA736DC7E38}" destId="{305FEE5B-02D0-4AA7-B83C-A3653A649DED}" srcOrd="0" destOrd="0" presId="urn:microsoft.com/office/officeart/2005/8/layout/chevron2"/>
    <dgm:cxn modelId="{3D31BEA5-D568-4864-BAC6-FC670D4BA291}" type="presOf" srcId="{51CF452E-5E39-4D53-8FCD-6EDF1BB6BEFC}" destId="{9676ED52-6841-4230-B6CD-718D5816B50C}" srcOrd="0" destOrd="0" presId="urn:microsoft.com/office/officeart/2005/8/layout/chevron2"/>
    <dgm:cxn modelId="{635A99AD-CE83-48EA-B509-928EF1807189}" srcId="{52A1340B-7C16-432C-BFEF-7FD7128D714F}" destId="{04D2B173-7160-492A-8288-CB6C96775A49}" srcOrd="1" destOrd="0" parTransId="{4D7E572D-E626-4146-8A2B-8E7CCD0A16AE}" sibTransId="{FFCEECA2-6D36-49CA-90F0-5713F3399EE7}"/>
    <dgm:cxn modelId="{2EB312AE-E239-4340-8228-DFA5C2347B34}" srcId="{EF06E9BF-41ED-4C6C-B2EC-84B58A21AD29}" destId="{51CF452E-5E39-4D53-8FCD-6EDF1BB6BEFC}" srcOrd="1" destOrd="0" parTransId="{038CC12D-B2D1-4E21-A05B-312B13813DB4}" sibTransId="{04812403-877C-4DA3-AC1D-3915EF5716AC}"/>
    <dgm:cxn modelId="{B9B0D9B3-3924-4D9F-A267-8B7B0A892E6F}" srcId="{F02BF0DC-091B-47D4-AD41-4832CA2C2EA2}" destId="{30F28AC7-DDAD-48CF-B8AF-0AE5B0A48D49}" srcOrd="1" destOrd="0" parTransId="{A738C9A6-EC5F-4355-B48A-8ED13AC9B805}" sibTransId="{AE344A6F-401E-4261-B0A3-9EBD6A5EA020}"/>
    <dgm:cxn modelId="{A1C016CB-A2BA-442A-B057-737CFACB96AD}" srcId="{EF06E9BF-41ED-4C6C-B2EC-84B58A21AD29}" destId="{F02BF0DC-091B-47D4-AD41-4832CA2C2EA2}" srcOrd="0" destOrd="0" parTransId="{28301CCC-A664-4354-AC69-0467BB3167C5}" sibTransId="{A3043D12-6321-4A48-96E1-9200FA3DCDED}"/>
    <dgm:cxn modelId="{FC266DF0-919C-4FEA-82EF-10EF825A7641}" srcId="{F02BF0DC-091B-47D4-AD41-4832CA2C2EA2}" destId="{1E129B15-3C88-42F2-9AC3-F8CB74306A6B}" srcOrd="0" destOrd="0" parTransId="{C358A08B-8760-4309-AAB4-0C41EFA4434A}" sibTransId="{266BC886-934A-4B03-9243-4CD5DAD27192}"/>
    <dgm:cxn modelId="{D5FF46FA-C3A3-46A5-9771-511656B5D1EF}" type="presParOf" srcId="{C589EEB7-54BC-4E7F-8AF5-20760EB74D88}" destId="{73D81587-7491-467E-9741-E09BBD9B472F}" srcOrd="0" destOrd="0" presId="urn:microsoft.com/office/officeart/2005/8/layout/chevron2"/>
    <dgm:cxn modelId="{40EE3DB9-2FD3-47B5-9B5B-5E59248EF479}" type="presParOf" srcId="{73D81587-7491-467E-9741-E09BBD9B472F}" destId="{708E4C69-4AC6-4896-B83F-F706B0636947}" srcOrd="0" destOrd="0" presId="urn:microsoft.com/office/officeart/2005/8/layout/chevron2"/>
    <dgm:cxn modelId="{DABAD2C1-FC79-4BFF-BA3A-D8A0FDE9B69A}" type="presParOf" srcId="{73D81587-7491-467E-9741-E09BBD9B472F}" destId="{C8CFCA9C-3B40-4210-939D-AF62D1496CC9}" srcOrd="1" destOrd="0" presId="urn:microsoft.com/office/officeart/2005/8/layout/chevron2"/>
    <dgm:cxn modelId="{94B72C64-493E-44B6-BA81-0ECA26642929}" type="presParOf" srcId="{C589EEB7-54BC-4E7F-8AF5-20760EB74D88}" destId="{C5918B8F-D256-49FF-94F1-BD18314B1C38}" srcOrd="1" destOrd="0" presId="urn:microsoft.com/office/officeart/2005/8/layout/chevron2"/>
    <dgm:cxn modelId="{5C775E3E-41A4-4BED-A731-850DEA8390C3}" type="presParOf" srcId="{C589EEB7-54BC-4E7F-8AF5-20760EB74D88}" destId="{48CD9562-BA57-4883-9F7F-3659C065570B}" srcOrd="2" destOrd="0" presId="urn:microsoft.com/office/officeart/2005/8/layout/chevron2"/>
    <dgm:cxn modelId="{4C1310EA-6356-41DA-B2EC-473B09695409}" type="presParOf" srcId="{48CD9562-BA57-4883-9F7F-3659C065570B}" destId="{9676ED52-6841-4230-B6CD-718D5816B50C}" srcOrd="0" destOrd="0" presId="urn:microsoft.com/office/officeart/2005/8/layout/chevron2"/>
    <dgm:cxn modelId="{5CAC25C9-99AC-4306-9429-806374930A6B}" type="presParOf" srcId="{48CD9562-BA57-4883-9F7F-3659C065570B}" destId="{305FEE5B-02D0-4AA7-B83C-A3653A649DED}" srcOrd="1" destOrd="0" presId="urn:microsoft.com/office/officeart/2005/8/layout/chevron2"/>
    <dgm:cxn modelId="{B9760844-B616-4255-B8CF-5109298FC5BA}" type="presParOf" srcId="{C589EEB7-54BC-4E7F-8AF5-20760EB74D88}" destId="{8010518F-9A87-46C2-90C7-FC9E5154BECE}" srcOrd="3" destOrd="0" presId="urn:microsoft.com/office/officeart/2005/8/layout/chevron2"/>
    <dgm:cxn modelId="{CCAAF7BD-C4B7-44EB-978E-DACB94122DEF}" type="presParOf" srcId="{C589EEB7-54BC-4E7F-8AF5-20760EB74D88}" destId="{59C640B6-F728-4588-A3FF-1601AC1DCE63}" srcOrd="4" destOrd="0" presId="urn:microsoft.com/office/officeart/2005/8/layout/chevron2"/>
    <dgm:cxn modelId="{EE0E85CD-FDB2-4118-90C5-D515317AEC59}" type="presParOf" srcId="{59C640B6-F728-4588-A3FF-1601AC1DCE63}" destId="{73B05D0A-06BE-47B1-9C08-7A68F1F3392A}" srcOrd="0" destOrd="0" presId="urn:microsoft.com/office/officeart/2005/8/layout/chevron2"/>
    <dgm:cxn modelId="{E2C358CA-8AFC-4E76-B6DE-FA62CBE5093E}" type="presParOf" srcId="{59C640B6-F728-4588-A3FF-1601AC1DCE63}" destId="{12CC9BA9-A07F-4F22-AC67-946EDC73CB4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FD8B5-D6DF-4BA2-8F2B-1CBC2F5E0DCF}">
      <dsp:nvSpPr>
        <dsp:cNvPr id="0" name=""/>
        <dsp:cNvSpPr/>
      </dsp:nvSpPr>
      <dsp:spPr>
        <a:xfrm rot="5400000">
          <a:off x="-212971" y="212978"/>
          <a:ext cx="1419809" cy="9938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  <a:latin typeface="Montserrat Thin" panose="00000300000000000000" pitchFamily="2" charset="0"/>
            </a:rPr>
            <a:t>Audit Data</a:t>
          </a:r>
        </a:p>
      </dsp:txBody>
      <dsp:txXfrm rot="-5400000">
        <a:off x="1" y="496939"/>
        <a:ext cx="993866" cy="425943"/>
      </dsp:txXfrm>
    </dsp:sp>
    <dsp:sp modelId="{5ACFCC1D-D8D8-43F0-A1C8-2A8BA067BF75}">
      <dsp:nvSpPr>
        <dsp:cNvPr id="0" name=""/>
        <dsp:cNvSpPr/>
      </dsp:nvSpPr>
      <dsp:spPr>
        <a:xfrm rot="5400000">
          <a:off x="4083231" y="-3085012"/>
          <a:ext cx="923361" cy="71020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Montserrat "/>
            </a:rPr>
            <a:t>Import main tools for study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D1E51">
                  <a:hueOff val="0"/>
                  <a:satOff val="0"/>
                  <a:lumOff val="0"/>
                  <a:alphaOff val="0"/>
                </a:srgbClr>
              </a:solidFill>
              <a:latin typeface="Montserrat "/>
              <a:ea typeface="+mn-ea"/>
              <a:cs typeface="+mn-cs"/>
            </a:rPr>
            <a:t>Import the Dataset into a data frame using pandas and display it =&gt; 5985 x 21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D1E51">
                  <a:hueOff val="0"/>
                  <a:satOff val="0"/>
                  <a:lumOff val="0"/>
                  <a:alphaOff val="0"/>
                </a:srgbClr>
              </a:solidFill>
              <a:latin typeface="Montserrat "/>
              <a:ea typeface="+mn-ea"/>
              <a:cs typeface="+mn-cs"/>
            </a:rPr>
            <a:t>Take look how many null value and type of columns  =&gt; 5 columns quantitative and 16 columns qualitative</a:t>
          </a:r>
        </a:p>
      </dsp:txBody>
      <dsp:txXfrm rot="-5400000">
        <a:off x="993867" y="49427"/>
        <a:ext cx="7057015" cy="833211"/>
      </dsp:txXfrm>
    </dsp:sp>
    <dsp:sp modelId="{98FE1580-1930-43A0-B76D-B4EBA382545E}">
      <dsp:nvSpPr>
        <dsp:cNvPr id="0" name=""/>
        <dsp:cNvSpPr/>
      </dsp:nvSpPr>
      <dsp:spPr>
        <a:xfrm rot="5400000">
          <a:off x="-212971" y="1471602"/>
          <a:ext cx="1419809" cy="9938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  <a:latin typeface="Montserrat Thin" panose="00000300000000000000" pitchFamily="2" charset="0"/>
              <a:ea typeface="+mn-ea"/>
              <a:cs typeface="+mn-cs"/>
            </a:rPr>
            <a:t>Data</a:t>
          </a:r>
          <a:r>
            <a:rPr lang="en-US" sz="1600" b="1" kern="1200" dirty="0">
              <a:solidFill>
                <a:schemeClr val="bg1"/>
              </a:solidFill>
            </a:rPr>
            <a:t> </a:t>
          </a:r>
          <a:r>
            <a:rPr lang="en-US" sz="1600" b="1" kern="1200" dirty="0">
              <a:solidFill>
                <a:schemeClr val="bg1"/>
              </a:solidFill>
              <a:latin typeface="Montserrat Thin" panose="00000300000000000000" pitchFamily="2" charset="0"/>
              <a:ea typeface="+mn-ea"/>
              <a:cs typeface="+mn-cs"/>
            </a:rPr>
            <a:t>Cleaning</a:t>
          </a:r>
        </a:p>
      </dsp:txBody>
      <dsp:txXfrm rot="-5400000">
        <a:off x="1" y="1755563"/>
        <a:ext cx="993866" cy="425943"/>
      </dsp:txXfrm>
    </dsp:sp>
    <dsp:sp modelId="{9AD792FE-47A0-47B8-A5AE-E67B5A1C9DD9}">
      <dsp:nvSpPr>
        <dsp:cNvPr id="0" name=""/>
        <dsp:cNvSpPr/>
      </dsp:nvSpPr>
      <dsp:spPr>
        <a:xfrm rot="5400000">
          <a:off x="4083473" y="-1861686"/>
          <a:ext cx="922876" cy="71020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0D1E51">
                  <a:hueOff val="0"/>
                  <a:satOff val="0"/>
                  <a:lumOff val="0"/>
                  <a:alphaOff val="0"/>
                </a:srgbClr>
              </a:solidFill>
              <a:latin typeface="Montserrat "/>
              <a:ea typeface="+mn-ea"/>
              <a:cs typeface="+mn-cs"/>
            </a:rPr>
            <a:t>1 column  quantitative contains String value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0D1E51">
                  <a:hueOff val="0"/>
                  <a:satOff val="0"/>
                  <a:lumOff val="0"/>
                  <a:alphaOff val="0"/>
                </a:srgbClr>
              </a:solidFill>
              <a:latin typeface="Montserrat "/>
              <a:ea typeface="+mn-ea"/>
              <a:cs typeface="+mn-cs"/>
            </a:rPr>
            <a:t>Detection of string value in this column and evaluate the number of String value =&gt; 10 values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0D1E51">
                  <a:hueOff val="0"/>
                  <a:satOff val="0"/>
                  <a:lumOff val="0"/>
                  <a:alphaOff val="0"/>
                </a:srgbClr>
              </a:solidFill>
              <a:latin typeface="Montserrat "/>
              <a:ea typeface="+mn-ea"/>
              <a:cs typeface="+mn-cs"/>
            </a:rPr>
            <a:t>Drop those string values  not impact our Dataset </a:t>
          </a:r>
        </a:p>
      </dsp:txBody>
      <dsp:txXfrm rot="-5400000">
        <a:off x="993867" y="1272971"/>
        <a:ext cx="7057039" cy="832774"/>
      </dsp:txXfrm>
    </dsp:sp>
    <dsp:sp modelId="{464DC3D9-2CE0-4879-9B79-F34622C6A7F3}">
      <dsp:nvSpPr>
        <dsp:cNvPr id="0" name=""/>
        <dsp:cNvSpPr/>
      </dsp:nvSpPr>
      <dsp:spPr>
        <a:xfrm rot="5400000">
          <a:off x="-212971" y="2664459"/>
          <a:ext cx="1419809" cy="9938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bg1"/>
              </a:solidFill>
              <a:latin typeface="Montserrat Thin" panose="00000300000000000000" pitchFamily="2" charset="0"/>
              <a:ea typeface="+mn-ea"/>
              <a:cs typeface="+mn-cs"/>
            </a:rPr>
            <a:t>Data </a:t>
          </a:r>
          <a:r>
            <a:rPr lang="en-GB" sz="1600" b="1" kern="1200" noProof="0" dirty="0">
              <a:solidFill>
                <a:schemeClr val="bg1"/>
              </a:solidFill>
              <a:latin typeface="Montserrat Thin" panose="00000300000000000000" pitchFamily="2" charset="0"/>
              <a:ea typeface="+mn-ea"/>
              <a:cs typeface="+mn-cs"/>
            </a:rPr>
            <a:t>Analysis</a:t>
          </a:r>
        </a:p>
      </dsp:txBody>
      <dsp:txXfrm rot="-5400000">
        <a:off x="1" y="2948420"/>
        <a:ext cx="993866" cy="425943"/>
      </dsp:txXfrm>
    </dsp:sp>
    <dsp:sp modelId="{B840A65E-8556-4B2B-9D5B-4BADD369830F}">
      <dsp:nvSpPr>
        <dsp:cNvPr id="0" name=""/>
        <dsp:cNvSpPr/>
      </dsp:nvSpPr>
      <dsp:spPr>
        <a:xfrm rot="5400000">
          <a:off x="3363391" y="93054"/>
          <a:ext cx="922876" cy="55899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D1E51">
                  <a:hueOff val="0"/>
                  <a:satOff val="0"/>
                  <a:lumOff val="0"/>
                  <a:alphaOff val="0"/>
                </a:srgbClr>
              </a:solidFill>
              <a:latin typeface="Montserrat "/>
              <a:ea typeface="+mn-ea"/>
              <a:cs typeface="+mn-cs"/>
            </a:rPr>
            <a:t>Visualization profile of customer churn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D1E51">
                  <a:hueOff val="0"/>
                  <a:satOff val="0"/>
                  <a:lumOff val="0"/>
                  <a:alphaOff val="0"/>
                </a:srgbClr>
              </a:solidFill>
              <a:latin typeface="Montserrat "/>
              <a:ea typeface="+mn-ea"/>
              <a:cs typeface="+mn-cs"/>
            </a:rPr>
            <a:t>Analysis of correlations between features and target</a:t>
          </a:r>
          <a:endParaRPr lang="fr-FR" sz="1200" kern="1200" dirty="0">
            <a:solidFill>
              <a:srgbClr val="0D1E51">
                <a:hueOff val="0"/>
                <a:satOff val="0"/>
                <a:lumOff val="0"/>
                <a:alphaOff val="0"/>
              </a:srgbClr>
            </a:solidFill>
            <a:latin typeface="Montserrat "/>
            <a:ea typeface="+mn-ea"/>
            <a:cs typeface="+mn-cs"/>
          </a:endParaRPr>
        </a:p>
      </dsp:txBody>
      <dsp:txXfrm rot="-5400000">
        <a:off x="1029858" y="2471639"/>
        <a:ext cx="5544893" cy="8327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E4C69-4AC6-4896-B83F-F706B0636947}">
      <dsp:nvSpPr>
        <dsp:cNvPr id="0" name=""/>
        <dsp:cNvSpPr/>
      </dsp:nvSpPr>
      <dsp:spPr>
        <a:xfrm rot="5400000">
          <a:off x="-211498" y="214879"/>
          <a:ext cx="1409990" cy="9869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1</a:t>
          </a:r>
        </a:p>
      </dsp:txBody>
      <dsp:txXfrm rot="-5400000">
        <a:off x="1" y="496878"/>
        <a:ext cx="986993" cy="422997"/>
      </dsp:txXfrm>
    </dsp:sp>
    <dsp:sp modelId="{C8CFCA9C-3B40-4210-939D-AF62D1496CC9}">
      <dsp:nvSpPr>
        <dsp:cNvPr id="0" name=""/>
        <dsp:cNvSpPr/>
      </dsp:nvSpPr>
      <dsp:spPr>
        <a:xfrm rot="5400000">
          <a:off x="3061478" y="-2071103"/>
          <a:ext cx="916494" cy="50654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>
              <a:solidFill>
                <a:schemeClr val="accent3">
                  <a:lumMod val="50000"/>
                </a:schemeClr>
              </a:solidFill>
            </a:rPr>
            <a:t>RandomizedSearchCV</a:t>
          </a:r>
          <a:endParaRPr lang="fr-FR" sz="14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Tries random combinations of a range of values (we have to define the number of iterations). It is good at testing a wide range of values and normally it reaches a very good combination very fast, but the problem that it doesn’t guarantee to give the best parameter combination because not all parameter values are tried out</a:t>
          </a:r>
          <a:endParaRPr lang="fr-FR" sz="1200" b="0" kern="1200" dirty="0"/>
        </a:p>
      </dsp:txBody>
      <dsp:txXfrm rot="-5400000">
        <a:off x="986994" y="48121"/>
        <a:ext cx="5020723" cy="827014"/>
      </dsp:txXfrm>
    </dsp:sp>
    <dsp:sp modelId="{9676ED52-6841-4230-B6CD-718D5816B50C}">
      <dsp:nvSpPr>
        <dsp:cNvPr id="0" name=""/>
        <dsp:cNvSpPr/>
      </dsp:nvSpPr>
      <dsp:spPr>
        <a:xfrm rot="5400000">
          <a:off x="-211498" y="1428367"/>
          <a:ext cx="1409990" cy="9869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2</a:t>
          </a:r>
        </a:p>
      </dsp:txBody>
      <dsp:txXfrm rot="-5400000">
        <a:off x="1" y="1710366"/>
        <a:ext cx="986993" cy="422997"/>
      </dsp:txXfrm>
    </dsp:sp>
    <dsp:sp modelId="{305FEE5B-02D0-4AA7-B83C-A3653A649DED}">
      <dsp:nvSpPr>
        <dsp:cNvPr id="0" name=""/>
        <dsp:cNvSpPr/>
      </dsp:nvSpPr>
      <dsp:spPr>
        <a:xfrm rot="5400000">
          <a:off x="3061478" y="-857615"/>
          <a:ext cx="916494" cy="50654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>
              <a:solidFill>
                <a:schemeClr val="accent3">
                  <a:lumMod val="50000"/>
                </a:schemeClr>
              </a:solidFill>
            </a:rPr>
            <a:t>RandomizedSearchCV</a:t>
          </a:r>
          <a:r>
            <a:rPr lang="en-US" sz="1400" kern="1200" dirty="0">
              <a:solidFill>
                <a:schemeClr val="accent3">
                  <a:lumMod val="50000"/>
                </a:schemeClr>
              </a:solidFill>
            </a:rPr>
            <a:t> results </a:t>
          </a:r>
          <a:r>
            <a:rPr lang="en-US" sz="1400" kern="1200" dirty="0" err="1">
              <a:solidFill>
                <a:schemeClr val="accent3">
                  <a:lumMod val="50000"/>
                </a:schemeClr>
              </a:solidFill>
            </a:rPr>
            <a:t>visualisation</a:t>
          </a:r>
          <a:r>
            <a:rPr lang="en-US" sz="1400" kern="1200" dirty="0">
              <a:solidFill>
                <a:schemeClr val="accent3">
                  <a:lumMod val="50000"/>
                </a:schemeClr>
              </a:solidFill>
            </a:rPr>
            <a:t>  and the </a:t>
          </a:r>
          <a:r>
            <a:rPr lang="en-US" sz="1400" kern="1200" dirty="0" err="1">
              <a:solidFill>
                <a:schemeClr val="accent3">
                  <a:lumMod val="50000"/>
                </a:schemeClr>
              </a:solidFill>
            </a:rPr>
            <a:t>choix</a:t>
          </a:r>
          <a:r>
            <a:rPr lang="en-US" sz="1400" kern="1200" dirty="0">
              <a:solidFill>
                <a:schemeClr val="accent3">
                  <a:lumMod val="50000"/>
                </a:schemeClr>
              </a:solidFill>
            </a:rPr>
            <a:t>  of  several  best values for each </a:t>
          </a:r>
          <a:r>
            <a:rPr lang="en-US" sz="1400" kern="1200" dirty="0" err="1">
              <a:solidFill>
                <a:schemeClr val="accent3">
                  <a:lumMod val="50000"/>
                </a:schemeClr>
              </a:solidFill>
            </a:rPr>
            <a:t>parametre</a:t>
          </a:r>
          <a:r>
            <a:rPr lang="en-US" sz="1400" kern="1200" dirty="0">
              <a:solidFill>
                <a:schemeClr val="accent3">
                  <a:lumMod val="50000"/>
                </a:schemeClr>
              </a:solidFill>
            </a:rPr>
            <a:t> to test them further</a:t>
          </a:r>
          <a:endParaRPr lang="fr-FR" sz="1400" kern="1200" dirty="0"/>
        </a:p>
      </dsp:txBody>
      <dsp:txXfrm rot="-5400000">
        <a:off x="986994" y="1261609"/>
        <a:ext cx="5020723" cy="827014"/>
      </dsp:txXfrm>
    </dsp:sp>
    <dsp:sp modelId="{73B05D0A-06BE-47B1-9C08-7A68F1F3392A}">
      <dsp:nvSpPr>
        <dsp:cNvPr id="0" name=""/>
        <dsp:cNvSpPr/>
      </dsp:nvSpPr>
      <dsp:spPr>
        <a:xfrm rot="5400000">
          <a:off x="-211498" y="2641855"/>
          <a:ext cx="1409990" cy="9869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3</a:t>
          </a:r>
        </a:p>
      </dsp:txBody>
      <dsp:txXfrm rot="-5400000">
        <a:off x="1" y="2923854"/>
        <a:ext cx="986993" cy="422997"/>
      </dsp:txXfrm>
    </dsp:sp>
    <dsp:sp modelId="{12CC9BA9-A07F-4F22-AC67-946EDC73CB46}">
      <dsp:nvSpPr>
        <dsp:cNvPr id="0" name=""/>
        <dsp:cNvSpPr/>
      </dsp:nvSpPr>
      <dsp:spPr>
        <a:xfrm rot="5400000">
          <a:off x="3061478" y="355872"/>
          <a:ext cx="916494" cy="50654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i="0" kern="1200" dirty="0" err="1">
              <a:solidFill>
                <a:schemeClr val="bg2"/>
              </a:solidFill>
            </a:rPr>
            <a:t>GridSearchCV</a:t>
          </a:r>
          <a:endParaRPr lang="fr-FR" sz="1400" b="0" i="0" kern="1200" dirty="0">
            <a:solidFill>
              <a:schemeClr val="bg2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We try every combination of a present list of values of the hyper-parameters and choose the best combination based on the cross validation score.</a:t>
          </a:r>
          <a:endParaRPr lang="fr-FR" sz="1200" kern="1200" dirty="0"/>
        </a:p>
      </dsp:txBody>
      <dsp:txXfrm rot="-5400000">
        <a:off x="986994" y="2475096"/>
        <a:ext cx="5020723" cy="827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35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24575,'0'4'0,"0"4"0,0 4 0,4 4 0,0-1-8191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7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8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9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35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24575,'0'4'0,"0"4"0,0 4 0,4 4 0,0-1-8191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24575,'0'4'0,"0"4"0,0 4 0,4 4 0,0-1-8191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7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8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9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35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24575,'0'4'0,"0"4"0,0 4 0,4 4 0,0-1-8191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7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8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9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35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24575,'0'4'0,"0"4"0,0 4 0,4 4 0,0-1-8191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7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8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7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9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8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59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03:29:35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1" name="Google Shape;4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200" kern="1200" dirty="0">
                <a:solidFill>
                  <a:srgbClr val="0D1E51">
                    <a:hueOff val="0"/>
                    <a:satOff val="0"/>
                    <a:lumOff val="0"/>
                    <a:alphaOff val="0"/>
                  </a:srgbClr>
                </a:solidFill>
                <a:latin typeface="Montserrat "/>
                <a:ea typeface="+mn-ea"/>
                <a:cs typeface="+mn-cs"/>
              </a:rPr>
              <a:t>The analysis of categorical variables  indicate the gender is stable, and so this variable can be dropped from our dataset without impact on the target .</a:t>
            </a:r>
          </a:p>
          <a:p>
            <a:pPr lvl="1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200" kern="1200" dirty="0">
                <a:solidFill>
                  <a:srgbClr val="0D1E51">
                    <a:hueOff val="0"/>
                    <a:satOff val="0"/>
                    <a:lumOff val="0"/>
                    <a:alphaOff val="0"/>
                  </a:srgbClr>
                </a:solidFill>
                <a:latin typeface="Montserrat "/>
                <a:ea typeface="+mn-ea"/>
                <a:cs typeface="+mn-cs"/>
              </a:rPr>
              <a:t>Others variables, unrelated but they should be considered in the model training evaluation</a:t>
            </a:r>
          </a:p>
          <a:p>
            <a:pPr lvl="1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GB" sz="1200" kern="1200" dirty="0">
              <a:solidFill>
                <a:srgbClr val="0D1E51">
                  <a:hueOff val="0"/>
                  <a:satOff val="0"/>
                  <a:lumOff val="0"/>
                  <a:alphaOff val="0"/>
                </a:srgbClr>
              </a:solidFill>
              <a:latin typeface="Montserrat "/>
              <a:ea typeface="+mn-ea"/>
              <a:cs typeface="+mn-cs"/>
            </a:endParaRPr>
          </a:p>
          <a:p>
            <a:pPr lvl="1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GB" sz="1200" kern="1200" dirty="0">
              <a:solidFill>
                <a:srgbClr val="0D1E51">
                  <a:hueOff val="0"/>
                  <a:satOff val="0"/>
                  <a:lumOff val="0"/>
                  <a:alphaOff val="0"/>
                </a:srgbClr>
              </a:solidFill>
              <a:latin typeface="Montserrat "/>
              <a:ea typeface="+mn-ea"/>
              <a:cs typeface="+mn-cs"/>
            </a:endParaRPr>
          </a:p>
          <a:p>
            <a:pPr lvl="1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200" kern="1200" dirty="0">
                <a:solidFill>
                  <a:srgbClr val="0D1E51">
                    <a:hueOff val="0"/>
                    <a:satOff val="0"/>
                    <a:lumOff val="0"/>
                    <a:alphaOff val="0"/>
                  </a:srgbClr>
                </a:solidFill>
                <a:latin typeface="Montserrat "/>
                <a:ea typeface="+mn-ea"/>
                <a:cs typeface="+mn-cs"/>
              </a:rPr>
              <a:t>"junior" citizen without partner and independent. </a:t>
            </a:r>
          </a:p>
          <a:p>
            <a:pPr lvl="1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200" kern="1200" dirty="0">
                <a:solidFill>
                  <a:srgbClr val="0D1E51">
                    <a:hueOff val="0"/>
                    <a:satOff val="0"/>
                    <a:lumOff val="0"/>
                    <a:alphaOff val="0"/>
                  </a:srgbClr>
                </a:solidFill>
                <a:latin typeface="Montserrat "/>
                <a:ea typeface="+mn-ea"/>
                <a:cs typeface="+mn-cs"/>
              </a:rPr>
              <a:t>Those  subscribed for "Phone Internet" month-to-month contract without extra internet services (online security, online backup, device protection and technical support). </a:t>
            </a:r>
          </a:p>
          <a:p>
            <a:pPr lvl="1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200" kern="1200" dirty="0">
                <a:solidFill>
                  <a:srgbClr val="0D1E51">
                    <a:hueOff val="0"/>
                    <a:satOff val="0"/>
                    <a:lumOff val="0"/>
                    <a:alphaOff val="0"/>
                  </a:srgbClr>
                </a:solidFill>
                <a:latin typeface="Montserrat "/>
                <a:ea typeface="+mn-ea"/>
                <a:cs typeface="+mn-cs"/>
              </a:rPr>
              <a:t>They usually chosen the electronic invoice (i.e. Paperless Billing) with electronic check payment method. </a:t>
            </a:r>
          </a:p>
          <a:p>
            <a:pPr lvl="1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200" kern="1200" dirty="0">
                <a:solidFill>
                  <a:srgbClr val="0D1E51">
                    <a:hueOff val="0"/>
                    <a:satOff val="0"/>
                    <a:lumOff val="0"/>
                    <a:alphaOff val="0"/>
                  </a:srgbClr>
                </a:solidFill>
                <a:latin typeface="Montserrat "/>
                <a:ea typeface="+mn-ea"/>
                <a:cs typeface="+mn-cs"/>
              </a:rPr>
              <a:t>they used streaming services (TV and/or Movies) does not seem to affect their contract termination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0D2E8-B1A0-4088-913A-9B557616F14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482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1091aa2c13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g11091aa2c13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1091aa2c13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3" name="Google Shape;543;g11091aa2c13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1079a5e8be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9" name="Google Shape;549;g11079a5e8be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1079a5e8b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6" name="Google Shape;556;g11079a5e8b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e en page personnalisée 4">
  <p:cSld name="CUSTOM_3_2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3"/>
          <p:cNvSpPr/>
          <p:nvPr/>
        </p:nvSpPr>
        <p:spPr>
          <a:xfrm rot="2552706">
            <a:off x="1922670" y="1647630"/>
            <a:ext cx="3711440" cy="2133517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rgbClr val="E7E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33"/>
          <p:cNvSpPr/>
          <p:nvPr/>
        </p:nvSpPr>
        <p:spPr>
          <a:xfrm rot="-2125579">
            <a:off x="3352360" y="1647658"/>
            <a:ext cx="3711341" cy="2133460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rgbClr val="D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3"/>
          <p:cNvSpPr/>
          <p:nvPr/>
        </p:nvSpPr>
        <p:spPr>
          <a:xfrm rot="-8572149" flipH="1">
            <a:off x="6572561" y="-926832"/>
            <a:ext cx="2892746" cy="195358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3"/>
          <p:cNvSpPr/>
          <p:nvPr/>
        </p:nvSpPr>
        <p:spPr>
          <a:xfrm rot="1391490">
            <a:off x="8957695" y="95809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3"/>
          <p:cNvSpPr/>
          <p:nvPr/>
        </p:nvSpPr>
        <p:spPr>
          <a:xfrm rot="1391490">
            <a:off x="8752450" y="1074398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3"/>
          <p:cNvSpPr/>
          <p:nvPr/>
        </p:nvSpPr>
        <p:spPr>
          <a:xfrm rot="1391490">
            <a:off x="6265245" y="88610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3"/>
          <p:cNvSpPr/>
          <p:nvPr/>
        </p:nvSpPr>
        <p:spPr>
          <a:xfrm rot="1391490">
            <a:off x="6467975" y="29568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3"/>
          <p:cNvSpPr/>
          <p:nvPr/>
        </p:nvSpPr>
        <p:spPr>
          <a:xfrm rot="-1408323" flipH="1">
            <a:off x="6731603" y="-2129093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3"/>
          <p:cNvSpPr/>
          <p:nvPr/>
        </p:nvSpPr>
        <p:spPr>
          <a:xfrm rot="1916751" flipH="1">
            <a:off x="-841993" y="3775747"/>
            <a:ext cx="3433445" cy="2318845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3"/>
          <p:cNvSpPr/>
          <p:nvPr/>
        </p:nvSpPr>
        <p:spPr>
          <a:xfrm rot="9402940" flipH="1">
            <a:off x="-493735" y="4380649"/>
            <a:ext cx="2481527" cy="1675874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3"/>
          <p:cNvSpPr/>
          <p:nvPr/>
        </p:nvSpPr>
        <p:spPr>
          <a:xfrm rot="1391490">
            <a:off x="1140425" y="3979144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3"/>
          <p:cNvSpPr/>
          <p:nvPr/>
        </p:nvSpPr>
        <p:spPr>
          <a:xfrm rot="-1916352" flipH="1">
            <a:off x="6920123" y="3866035"/>
            <a:ext cx="3433408" cy="2318717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3"/>
          <p:cNvSpPr/>
          <p:nvPr/>
        </p:nvSpPr>
        <p:spPr>
          <a:xfrm rot="-1408323" flipH="1">
            <a:off x="8330315" y="2804782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3"/>
          <p:cNvSpPr txBox="1"/>
          <p:nvPr/>
        </p:nvSpPr>
        <p:spPr>
          <a:xfrm>
            <a:off x="1571725" y="305500"/>
            <a:ext cx="53433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rgbClr val="0D1E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23;p33"/>
          <p:cNvSpPr/>
          <p:nvPr/>
        </p:nvSpPr>
        <p:spPr>
          <a:xfrm rot="9402940" flipH="1">
            <a:off x="-500273" y="-891476"/>
            <a:ext cx="2481527" cy="1675874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ADBD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3"/>
          <p:cNvSpPr/>
          <p:nvPr/>
        </p:nvSpPr>
        <p:spPr>
          <a:xfrm rot="-3003405">
            <a:off x="676533" y="799075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3"/>
          <p:cNvSpPr/>
          <p:nvPr/>
        </p:nvSpPr>
        <p:spPr>
          <a:xfrm rot="9402940" flipH="1">
            <a:off x="-727610" y="-1004726"/>
            <a:ext cx="2481527" cy="1675874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4"/>
          <p:cNvSpPr txBox="1">
            <a:spLocks noGrp="1"/>
          </p:cNvSpPr>
          <p:nvPr>
            <p:ph type="title"/>
          </p:nvPr>
        </p:nvSpPr>
        <p:spPr>
          <a:xfrm>
            <a:off x="1503000" y="-339275"/>
            <a:ext cx="6138000" cy="21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Font typeface="Montserrat"/>
              <a:buNone/>
              <a:defRPr sz="2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44"/>
          <p:cNvSpPr/>
          <p:nvPr/>
        </p:nvSpPr>
        <p:spPr>
          <a:xfrm rot="-1391490" flipH="1">
            <a:off x="351803" y="191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4"/>
          <p:cNvSpPr/>
          <p:nvPr/>
        </p:nvSpPr>
        <p:spPr>
          <a:xfrm rot="-1391490" flipH="1">
            <a:off x="1899553" y="66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4"/>
          <p:cNvSpPr/>
          <p:nvPr/>
        </p:nvSpPr>
        <p:spPr>
          <a:xfrm rot="1332938" flipH="1">
            <a:off x="-1303955" y="3817764"/>
            <a:ext cx="3711563" cy="2133587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4"/>
          <p:cNvSpPr/>
          <p:nvPr/>
        </p:nvSpPr>
        <p:spPr>
          <a:xfrm rot="1000054">
            <a:off x="-1653409" y="3316301"/>
            <a:ext cx="2481410" cy="1675829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4"/>
          <p:cNvSpPr/>
          <p:nvPr/>
        </p:nvSpPr>
        <p:spPr>
          <a:xfrm rot="-2997759">
            <a:off x="7185747" y="3737984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4"/>
          <p:cNvSpPr/>
          <p:nvPr/>
        </p:nvSpPr>
        <p:spPr>
          <a:xfrm rot="9408510" flipH="1">
            <a:off x="8664369" y="308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4"/>
          <p:cNvSpPr/>
          <p:nvPr/>
        </p:nvSpPr>
        <p:spPr>
          <a:xfrm rot="9408510" flipH="1">
            <a:off x="6913889" y="4495415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4"/>
          <p:cNvSpPr/>
          <p:nvPr/>
        </p:nvSpPr>
        <p:spPr>
          <a:xfrm rot="9408510" flipH="1">
            <a:off x="7116619" y="433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4"/>
          <p:cNvSpPr/>
          <p:nvPr/>
        </p:nvSpPr>
        <p:spPr>
          <a:xfrm rot="-2524982" flipH="1">
            <a:off x="7343404" y="3473195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4"/>
          <p:cNvSpPr/>
          <p:nvPr/>
        </p:nvSpPr>
        <p:spPr>
          <a:xfrm rot="-2857874">
            <a:off x="6882112" y="4254471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rgbClr val="282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25" y="4652664"/>
            <a:ext cx="1252436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44"/>
          <p:cNvSpPr/>
          <p:nvPr/>
        </p:nvSpPr>
        <p:spPr>
          <a:xfrm rot="7802241">
            <a:off x="-1177503" y="-718207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5"/>
          <p:cNvSpPr txBox="1">
            <a:spLocks noGrp="1"/>
          </p:cNvSpPr>
          <p:nvPr>
            <p:ph type="title"/>
          </p:nvPr>
        </p:nvSpPr>
        <p:spPr>
          <a:xfrm>
            <a:off x="1571725" y="305500"/>
            <a:ext cx="53433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6" name="Google Shape;186;p45"/>
          <p:cNvSpPr txBox="1">
            <a:spLocks noGrp="1"/>
          </p:cNvSpPr>
          <p:nvPr>
            <p:ph type="subTitle" idx="1"/>
          </p:nvPr>
        </p:nvSpPr>
        <p:spPr>
          <a:xfrm>
            <a:off x="1571725" y="1923013"/>
            <a:ext cx="39060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Font typeface="Montserrat"/>
              <a:buNone/>
              <a:defRPr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7" name="Google Shape;187;p45"/>
          <p:cNvSpPr/>
          <p:nvPr/>
        </p:nvSpPr>
        <p:spPr>
          <a:xfrm rot="-8275018">
            <a:off x="7553735" y="-490776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5"/>
          <p:cNvSpPr/>
          <p:nvPr/>
        </p:nvSpPr>
        <p:spPr>
          <a:xfrm flipH="1">
            <a:off x="7923372" y="31505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5"/>
          <p:cNvSpPr/>
          <p:nvPr/>
        </p:nvSpPr>
        <p:spPr>
          <a:xfrm rot="9402940" flipH="1">
            <a:off x="-314819" y="-1229347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5"/>
          <p:cNvSpPr/>
          <p:nvPr/>
        </p:nvSpPr>
        <p:spPr>
          <a:xfrm rot="8696747">
            <a:off x="7546554" y="375218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5"/>
          <p:cNvSpPr/>
          <p:nvPr/>
        </p:nvSpPr>
        <p:spPr>
          <a:xfrm rot="8696747">
            <a:off x="7566809" y="91286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5"/>
          <p:cNvSpPr/>
          <p:nvPr/>
        </p:nvSpPr>
        <p:spPr>
          <a:xfrm rot="-3003405">
            <a:off x="432609" y="899331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5"/>
          <p:cNvSpPr/>
          <p:nvPr/>
        </p:nvSpPr>
        <p:spPr>
          <a:xfrm rot="-3003405">
            <a:off x="676533" y="799075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5"/>
          <p:cNvSpPr/>
          <p:nvPr/>
        </p:nvSpPr>
        <p:spPr>
          <a:xfrm flipH="1">
            <a:off x="5488672" y="4603500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5"/>
          <p:cNvSpPr/>
          <p:nvPr/>
        </p:nvSpPr>
        <p:spPr>
          <a:xfrm rot="8696747">
            <a:off x="7672128" y="4694781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5"/>
          <p:cNvSpPr/>
          <p:nvPr/>
        </p:nvSpPr>
        <p:spPr>
          <a:xfrm rot="8696747">
            <a:off x="7740054" y="4422293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5"/>
          <p:cNvSpPr/>
          <p:nvPr/>
        </p:nvSpPr>
        <p:spPr>
          <a:xfrm rot="9402940" flipH="1">
            <a:off x="-727619" y="-1004772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rgbClr val="5AF1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5"/>
          <p:cNvSpPr/>
          <p:nvPr/>
        </p:nvSpPr>
        <p:spPr>
          <a:xfrm flipH="1">
            <a:off x="6488347" y="49549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5"/>
          <p:cNvSpPr/>
          <p:nvPr/>
        </p:nvSpPr>
        <p:spPr>
          <a:xfrm>
            <a:off x="1523503" y="-232939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6808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46"/>
          <p:cNvSpPr/>
          <p:nvPr/>
        </p:nvSpPr>
        <p:spPr>
          <a:xfrm rot="8928436">
            <a:off x="-2481731" y="3868963"/>
            <a:ext cx="3711453" cy="2133524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6"/>
          <p:cNvSpPr/>
          <p:nvPr/>
        </p:nvSpPr>
        <p:spPr>
          <a:xfrm rot="6059817" flipH="1">
            <a:off x="-2249875" y="3482786"/>
            <a:ext cx="3384893" cy="2905873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6"/>
          <p:cNvSpPr/>
          <p:nvPr/>
        </p:nvSpPr>
        <p:spPr>
          <a:xfrm flipH="1">
            <a:off x="7017" y="1687211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1538" y="4548925"/>
            <a:ext cx="1252399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6"/>
          <p:cNvSpPr/>
          <p:nvPr/>
        </p:nvSpPr>
        <p:spPr>
          <a:xfrm rot="-8275018">
            <a:off x="7553735" y="-490776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7"/>
          <p:cNvSpPr txBox="1">
            <a:spLocks noGrp="1"/>
          </p:cNvSpPr>
          <p:nvPr>
            <p:ph type="subTitle" idx="1"/>
          </p:nvPr>
        </p:nvSpPr>
        <p:spPr>
          <a:xfrm>
            <a:off x="2441700" y="3001200"/>
            <a:ext cx="42606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47"/>
          <p:cNvSpPr/>
          <p:nvPr/>
        </p:nvSpPr>
        <p:spPr>
          <a:xfrm flipH="1">
            <a:off x="7923372" y="32956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7"/>
          <p:cNvSpPr/>
          <p:nvPr/>
        </p:nvSpPr>
        <p:spPr>
          <a:xfrm flipH="1">
            <a:off x="5488672" y="43938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7"/>
          <p:cNvSpPr/>
          <p:nvPr/>
        </p:nvSpPr>
        <p:spPr>
          <a:xfrm rot="8696747">
            <a:off x="7672128" y="4485156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7"/>
          <p:cNvSpPr/>
          <p:nvPr/>
        </p:nvSpPr>
        <p:spPr>
          <a:xfrm rot="8696747">
            <a:off x="7740054" y="4212668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7"/>
          <p:cNvSpPr/>
          <p:nvPr/>
        </p:nvSpPr>
        <p:spPr>
          <a:xfrm flipH="1">
            <a:off x="6488347" y="4745350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7"/>
          <p:cNvSpPr/>
          <p:nvPr/>
        </p:nvSpPr>
        <p:spPr>
          <a:xfrm rot="10800000" flipH="1">
            <a:off x="-2202398" y="-1059203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7"/>
          <p:cNvSpPr/>
          <p:nvPr/>
        </p:nvSpPr>
        <p:spPr>
          <a:xfrm rot="10800000" flipH="1">
            <a:off x="232302" y="-2157403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7"/>
          <p:cNvSpPr/>
          <p:nvPr/>
        </p:nvSpPr>
        <p:spPr>
          <a:xfrm rot="-2103253">
            <a:off x="1305807" y="547469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7"/>
          <p:cNvSpPr/>
          <p:nvPr/>
        </p:nvSpPr>
        <p:spPr>
          <a:xfrm rot="-2103253">
            <a:off x="1204693" y="768560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7"/>
          <p:cNvSpPr/>
          <p:nvPr/>
        </p:nvSpPr>
        <p:spPr>
          <a:xfrm rot="10800000" flipH="1">
            <a:off x="-767373" y="-2508878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8"/>
          <p:cNvSpPr/>
          <p:nvPr/>
        </p:nvSpPr>
        <p:spPr>
          <a:xfrm>
            <a:off x="6969726" y="3214095"/>
            <a:ext cx="860134" cy="558476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48"/>
          <p:cNvSpPr/>
          <p:nvPr/>
        </p:nvSpPr>
        <p:spPr>
          <a:xfrm rot="2472471">
            <a:off x="4154935" y="3206291"/>
            <a:ext cx="884135" cy="574059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48"/>
          <p:cNvSpPr/>
          <p:nvPr/>
        </p:nvSpPr>
        <p:spPr>
          <a:xfrm>
            <a:off x="1357697" y="3206987"/>
            <a:ext cx="882006" cy="572677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48"/>
          <p:cNvSpPr/>
          <p:nvPr/>
        </p:nvSpPr>
        <p:spPr>
          <a:xfrm>
            <a:off x="6969726" y="1436845"/>
            <a:ext cx="860134" cy="558476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48"/>
          <p:cNvSpPr/>
          <p:nvPr/>
        </p:nvSpPr>
        <p:spPr>
          <a:xfrm rot="2472471">
            <a:off x="4154935" y="1429041"/>
            <a:ext cx="884135" cy="574059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48"/>
          <p:cNvSpPr/>
          <p:nvPr/>
        </p:nvSpPr>
        <p:spPr>
          <a:xfrm>
            <a:off x="1357697" y="1429737"/>
            <a:ext cx="882006" cy="572677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48"/>
          <p:cNvSpPr txBox="1"/>
          <p:nvPr/>
        </p:nvSpPr>
        <p:spPr>
          <a:xfrm>
            <a:off x="1363225" y="3789501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TITRE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48"/>
          <p:cNvSpPr txBox="1"/>
          <p:nvPr/>
        </p:nvSpPr>
        <p:spPr>
          <a:xfrm>
            <a:off x="1363225" y="2016000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TITRE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48"/>
          <p:cNvSpPr txBox="1"/>
          <p:nvPr/>
        </p:nvSpPr>
        <p:spPr>
          <a:xfrm>
            <a:off x="1219250" y="2318349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Describe 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48"/>
          <p:cNvSpPr txBox="1"/>
          <p:nvPr/>
        </p:nvSpPr>
        <p:spPr>
          <a:xfrm>
            <a:off x="4033050" y="2318349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Describe 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48"/>
          <p:cNvSpPr txBox="1"/>
          <p:nvPr/>
        </p:nvSpPr>
        <p:spPr>
          <a:xfrm>
            <a:off x="4177025" y="3789501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TITRE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1510114" y="1507325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20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48"/>
          <p:cNvSpPr txBox="1"/>
          <p:nvPr/>
        </p:nvSpPr>
        <p:spPr>
          <a:xfrm>
            <a:off x="1510114" y="3283725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20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48"/>
          <p:cNvSpPr txBox="1"/>
          <p:nvPr/>
        </p:nvSpPr>
        <p:spPr>
          <a:xfrm>
            <a:off x="4313711" y="3283725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 sz="20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48"/>
          <p:cNvSpPr txBox="1"/>
          <p:nvPr/>
        </p:nvSpPr>
        <p:spPr>
          <a:xfrm>
            <a:off x="4177025" y="2016000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TITRE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48"/>
          <p:cNvSpPr txBox="1"/>
          <p:nvPr/>
        </p:nvSpPr>
        <p:spPr>
          <a:xfrm>
            <a:off x="4334786" y="1491825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20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48"/>
          <p:cNvSpPr txBox="1"/>
          <p:nvPr/>
        </p:nvSpPr>
        <p:spPr>
          <a:xfrm>
            <a:off x="6973965" y="2016000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08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TITRE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48"/>
          <p:cNvSpPr txBox="1"/>
          <p:nvPr/>
        </p:nvSpPr>
        <p:spPr>
          <a:xfrm>
            <a:off x="6829989" y="2318349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Describe 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48"/>
          <p:cNvSpPr txBox="1"/>
          <p:nvPr/>
        </p:nvSpPr>
        <p:spPr>
          <a:xfrm>
            <a:off x="6973965" y="3789501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08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TITRE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48"/>
          <p:cNvSpPr txBox="1"/>
          <p:nvPr/>
        </p:nvSpPr>
        <p:spPr>
          <a:xfrm>
            <a:off x="7096439" y="1507325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20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48"/>
          <p:cNvSpPr txBox="1"/>
          <p:nvPr/>
        </p:nvSpPr>
        <p:spPr>
          <a:xfrm>
            <a:off x="7096439" y="3283725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  <a:endParaRPr sz="20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48"/>
          <p:cNvSpPr txBox="1">
            <a:spLocks noGrp="1"/>
          </p:cNvSpPr>
          <p:nvPr>
            <p:ph type="title"/>
          </p:nvPr>
        </p:nvSpPr>
        <p:spPr>
          <a:xfrm>
            <a:off x="463825" y="275525"/>
            <a:ext cx="77199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244" name="Google Shape;244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8"/>
          <p:cNvSpPr txBox="1"/>
          <p:nvPr/>
        </p:nvSpPr>
        <p:spPr>
          <a:xfrm>
            <a:off x="1227675" y="4079974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Describe 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48"/>
          <p:cNvSpPr txBox="1"/>
          <p:nvPr/>
        </p:nvSpPr>
        <p:spPr>
          <a:xfrm>
            <a:off x="4041475" y="4079974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Describe 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48"/>
          <p:cNvSpPr txBox="1"/>
          <p:nvPr/>
        </p:nvSpPr>
        <p:spPr>
          <a:xfrm>
            <a:off x="6838414" y="4079974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Describe 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solidFill>
          <a:schemeClr val="lt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0"/>
          <p:cNvSpPr txBox="1">
            <a:spLocks noGrp="1"/>
          </p:cNvSpPr>
          <p:nvPr>
            <p:ph type="title"/>
          </p:nvPr>
        </p:nvSpPr>
        <p:spPr>
          <a:xfrm>
            <a:off x="4356900" y="2772613"/>
            <a:ext cx="38061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2" name="Google Shape;252;p50"/>
          <p:cNvSpPr txBox="1">
            <a:spLocks noGrp="1"/>
          </p:cNvSpPr>
          <p:nvPr>
            <p:ph type="subTitle" idx="1"/>
          </p:nvPr>
        </p:nvSpPr>
        <p:spPr>
          <a:xfrm>
            <a:off x="2696175" y="1214400"/>
            <a:ext cx="5461500" cy="1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50"/>
          <p:cNvSpPr/>
          <p:nvPr/>
        </p:nvSpPr>
        <p:spPr>
          <a:xfrm>
            <a:off x="-2304807" y="-1455512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50"/>
          <p:cNvSpPr/>
          <p:nvPr/>
        </p:nvSpPr>
        <p:spPr>
          <a:xfrm rot="-9402940">
            <a:off x="7227010" y="-1229347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0"/>
          <p:cNvSpPr/>
          <p:nvPr/>
        </p:nvSpPr>
        <p:spPr>
          <a:xfrm rot="-8696747" flipH="1">
            <a:off x="1183384" y="403093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50"/>
          <p:cNvSpPr/>
          <p:nvPr/>
        </p:nvSpPr>
        <p:spPr>
          <a:xfrm rot="-8696747" flipH="1">
            <a:off x="1196317" y="119161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/>
          <p:nvPr/>
        </p:nvSpPr>
        <p:spPr>
          <a:xfrm rot="3003405" flipH="1">
            <a:off x="8800006" y="899331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50"/>
          <p:cNvSpPr/>
          <p:nvPr/>
        </p:nvSpPr>
        <p:spPr>
          <a:xfrm rot="3003405" flipH="1">
            <a:off x="8589268" y="799075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50"/>
          <p:cNvSpPr/>
          <p:nvPr/>
        </p:nvSpPr>
        <p:spPr>
          <a:xfrm>
            <a:off x="-1314845" y="3692538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0"/>
          <p:cNvSpPr/>
          <p:nvPr/>
        </p:nvSpPr>
        <p:spPr>
          <a:xfrm rot="-9402940">
            <a:off x="7639810" y="-1004772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0"/>
          <p:cNvSpPr/>
          <p:nvPr/>
        </p:nvSpPr>
        <p:spPr>
          <a:xfrm>
            <a:off x="-2233145" y="4709500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0"/>
          <p:cNvSpPr/>
          <p:nvPr/>
        </p:nvSpPr>
        <p:spPr>
          <a:xfrm rot="7413608">
            <a:off x="-2233131" y="-1368798"/>
            <a:ext cx="3384846" cy="2905832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rgbClr val="5AF1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50"/>
          <p:cNvSpPr/>
          <p:nvPr/>
        </p:nvSpPr>
        <p:spPr>
          <a:xfrm rot="-1397060" flipH="1">
            <a:off x="7227010" y="4682363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0"/>
          <p:cNvSpPr/>
          <p:nvPr/>
        </p:nvSpPr>
        <p:spPr>
          <a:xfrm rot="7796595">
            <a:off x="7963656" y="4742429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50"/>
          <p:cNvSpPr/>
          <p:nvPr/>
        </p:nvSpPr>
        <p:spPr>
          <a:xfrm rot="7796595">
            <a:off x="7752918" y="4894081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0"/>
          <p:cNvSpPr/>
          <p:nvPr/>
        </p:nvSpPr>
        <p:spPr>
          <a:xfrm rot="-1397060" flipH="1">
            <a:off x="7639810" y="4457788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rgbClr val="282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0"/>
          <p:cNvSpPr/>
          <p:nvPr/>
        </p:nvSpPr>
        <p:spPr>
          <a:xfrm rot="10800000">
            <a:off x="6029617" y="4915104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25" y="4652664"/>
            <a:ext cx="1252436" cy="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042900" cy="10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51"/>
          <p:cNvSpPr txBox="1">
            <a:spLocks noGrp="1"/>
          </p:cNvSpPr>
          <p:nvPr>
            <p:ph type="subTitle" idx="1"/>
          </p:nvPr>
        </p:nvSpPr>
        <p:spPr>
          <a:xfrm>
            <a:off x="720000" y="1723075"/>
            <a:ext cx="41898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51"/>
          <p:cNvSpPr/>
          <p:nvPr/>
        </p:nvSpPr>
        <p:spPr>
          <a:xfrm rot="-9402940">
            <a:off x="7227010" y="-1229347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1"/>
          <p:cNvSpPr/>
          <p:nvPr/>
        </p:nvSpPr>
        <p:spPr>
          <a:xfrm rot="3003405" flipH="1">
            <a:off x="8800006" y="899331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1"/>
          <p:cNvSpPr/>
          <p:nvPr/>
        </p:nvSpPr>
        <p:spPr>
          <a:xfrm rot="3003405" flipH="1">
            <a:off x="8589268" y="799075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51"/>
          <p:cNvSpPr/>
          <p:nvPr/>
        </p:nvSpPr>
        <p:spPr>
          <a:xfrm>
            <a:off x="-1442545" y="453922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1"/>
          <p:cNvSpPr/>
          <p:nvPr/>
        </p:nvSpPr>
        <p:spPr>
          <a:xfrm rot="-8696747" flipH="1">
            <a:off x="450673" y="4308594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51"/>
          <p:cNvSpPr/>
          <p:nvPr/>
        </p:nvSpPr>
        <p:spPr>
          <a:xfrm rot="-8696747" flipH="1">
            <a:off x="169334" y="4282893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1"/>
          <p:cNvSpPr/>
          <p:nvPr/>
        </p:nvSpPr>
        <p:spPr>
          <a:xfrm rot="-9402940">
            <a:off x="7639810" y="-1004772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51"/>
          <p:cNvSpPr/>
          <p:nvPr/>
        </p:nvSpPr>
        <p:spPr>
          <a:xfrm>
            <a:off x="-2233145" y="4709500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51"/>
          <p:cNvSpPr/>
          <p:nvPr/>
        </p:nvSpPr>
        <p:spPr>
          <a:xfrm flipH="1">
            <a:off x="7923372" y="31505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1"/>
          <p:cNvSpPr/>
          <p:nvPr/>
        </p:nvSpPr>
        <p:spPr>
          <a:xfrm flipH="1">
            <a:off x="5488672" y="4603500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51"/>
          <p:cNvSpPr/>
          <p:nvPr/>
        </p:nvSpPr>
        <p:spPr>
          <a:xfrm rot="8696747">
            <a:off x="7672128" y="4694781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1"/>
          <p:cNvSpPr/>
          <p:nvPr/>
        </p:nvSpPr>
        <p:spPr>
          <a:xfrm rot="8696747">
            <a:off x="7740054" y="4422293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1"/>
          <p:cNvSpPr/>
          <p:nvPr/>
        </p:nvSpPr>
        <p:spPr>
          <a:xfrm flipH="1">
            <a:off x="6488347" y="49549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51"/>
          <p:cNvSpPr/>
          <p:nvPr/>
        </p:nvSpPr>
        <p:spPr>
          <a:xfrm>
            <a:off x="8994028" y="2928686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1"/>
          <p:cNvSpPr/>
          <p:nvPr/>
        </p:nvSpPr>
        <p:spPr>
          <a:xfrm flipH="1">
            <a:off x="8681197" y="3435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bg>
      <p:bgPr>
        <a:solidFill>
          <a:schemeClr val="lt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2"/>
          <p:cNvSpPr txBox="1">
            <a:spLocks noGrp="1"/>
          </p:cNvSpPr>
          <p:nvPr>
            <p:ph type="subTitle" idx="1"/>
          </p:nvPr>
        </p:nvSpPr>
        <p:spPr>
          <a:xfrm>
            <a:off x="932100" y="2336675"/>
            <a:ext cx="1897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0" name="Google Shape;290;p52"/>
          <p:cNvSpPr txBox="1">
            <a:spLocks noGrp="1"/>
          </p:cNvSpPr>
          <p:nvPr>
            <p:ph type="subTitle" idx="2"/>
          </p:nvPr>
        </p:nvSpPr>
        <p:spPr>
          <a:xfrm>
            <a:off x="932100" y="3080300"/>
            <a:ext cx="18978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1" name="Google Shape;291;p52"/>
          <p:cNvSpPr txBox="1">
            <a:spLocks noGrp="1"/>
          </p:cNvSpPr>
          <p:nvPr>
            <p:ph type="subTitle" idx="3"/>
          </p:nvPr>
        </p:nvSpPr>
        <p:spPr>
          <a:xfrm>
            <a:off x="3623100" y="2336675"/>
            <a:ext cx="1897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2" name="Google Shape;292;p52"/>
          <p:cNvSpPr txBox="1">
            <a:spLocks noGrp="1"/>
          </p:cNvSpPr>
          <p:nvPr>
            <p:ph type="subTitle" idx="4"/>
          </p:nvPr>
        </p:nvSpPr>
        <p:spPr>
          <a:xfrm>
            <a:off x="3623100" y="3080300"/>
            <a:ext cx="18978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3" name="Google Shape;293;p52"/>
          <p:cNvSpPr txBox="1">
            <a:spLocks noGrp="1"/>
          </p:cNvSpPr>
          <p:nvPr>
            <p:ph type="subTitle" idx="5"/>
          </p:nvPr>
        </p:nvSpPr>
        <p:spPr>
          <a:xfrm>
            <a:off x="6314100" y="2336675"/>
            <a:ext cx="1897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4" name="Google Shape;294;p52"/>
          <p:cNvSpPr txBox="1">
            <a:spLocks noGrp="1"/>
          </p:cNvSpPr>
          <p:nvPr>
            <p:ph type="subTitle" idx="6"/>
          </p:nvPr>
        </p:nvSpPr>
        <p:spPr>
          <a:xfrm>
            <a:off x="6314100" y="3080300"/>
            <a:ext cx="18978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5" name="Google Shape;295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9491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52"/>
          <p:cNvSpPr/>
          <p:nvPr/>
        </p:nvSpPr>
        <p:spPr>
          <a:xfrm rot="10800000" flipH="1">
            <a:off x="6972427" y="102668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2"/>
          <p:cNvSpPr/>
          <p:nvPr/>
        </p:nvSpPr>
        <p:spPr>
          <a:xfrm rot="-8883648">
            <a:off x="6805509" y="-1068846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52"/>
          <p:cNvSpPr/>
          <p:nvPr/>
        </p:nvSpPr>
        <p:spPr>
          <a:xfrm rot="-9391677">
            <a:off x="8258884" y="-594598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52"/>
          <p:cNvSpPr/>
          <p:nvPr/>
        </p:nvSpPr>
        <p:spPr>
          <a:xfrm rot="9408510" flipH="1">
            <a:off x="7142489" y="251440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52"/>
          <p:cNvSpPr/>
          <p:nvPr/>
        </p:nvSpPr>
        <p:spPr>
          <a:xfrm rot="7337629" flipH="1">
            <a:off x="8016390" y="969658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2"/>
          <p:cNvSpPr/>
          <p:nvPr/>
        </p:nvSpPr>
        <p:spPr>
          <a:xfrm rot="-8760026">
            <a:off x="8083546" y="4465210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52"/>
          <p:cNvSpPr/>
          <p:nvPr/>
        </p:nvSpPr>
        <p:spPr>
          <a:xfrm rot="-8100000" flipH="1">
            <a:off x="7243875" y="4804286"/>
            <a:ext cx="3384647" cy="2905661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3" name="Google Shape;303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9">
    <p:bg>
      <p:bgPr>
        <a:solidFill>
          <a:schemeClr val="lt1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3"/>
          <p:cNvSpPr/>
          <p:nvPr/>
        </p:nvSpPr>
        <p:spPr>
          <a:xfrm>
            <a:off x="6972427" y="4903593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3"/>
          <p:cNvSpPr/>
          <p:nvPr/>
        </p:nvSpPr>
        <p:spPr>
          <a:xfrm rot="-7802241" flipH="1">
            <a:off x="7490547" y="-297982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53"/>
          <p:cNvSpPr/>
          <p:nvPr/>
        </p:nvSpPr>
        <p:spPr>
          <a:xfrm rot="1391490">
            <a:off x="8969169" y="191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53"/>
          <p:cNvSpPr/>
          <p:nvPr/>
        </p:nvSpPr>
        <p:spPr>
          <a:xfrm rot="-1916352" flipH="1">
            <a:off x="6805509" y="3866030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53"/>
          <p:cNvSpPr/>
          <p:nvPr/>
        </p:nvSpPr>
        <p:spPr>
          <a:xfrm rot="1391490">
            <a:off x="7218689" y="45944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53"/>
          <p:cNvSpPr/>
          <p:nvPr/>
        </p:nvSpPr>
        <p:spPr>
          <a:xfrm rot="1391490">
            <a:off x="7421419" y="66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3"/>
          <p:cNvSpPr/>
          <p:nvPr/>
        </p:nvSpPr>
        <p:spPr>
          <a:xfrm rot="-1408323" flipH="1">
            <a:off x="8258884" y="2804782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3"/>
          <p:cNvSpPr/>
          <p:nvPr/>
        </p:nvSpPr>
        <p:spPr>
          <a:xfrm rot="-7942126" flipH="1">
            <a:off x="7186912" y="-814402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3"/>
          <p:cNvSpPr/>
          <p:nvPr/>
        </p:nvSpPr>
        <p:spPr>
          <a:xfrm rot="1391490">
            <a:off x="7142489" y="4703424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53"/>
          <p:cNvSpPr/>
          <p:nvPr/>
        </p:nvSpPr>
        <p:spPr>
          <a:xfrm rot="10800000">
            <a:off x="2043748" y="102668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3"/>
          <p:cNvSpPr/>
          <p:nvPr/>
        </p:nvSpPr>
        <p:spPr>
          <a:xfrm rot="2997759" flipH="1">
            <a:off x="-828003" y="3737984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3"/>
          <p:cNvSpPr/>
          <p:nvPr/>
        </p:nvSpPr>
        <p:spPr>
          <a:xfrm rot="-9408510">
            <a:off x="47003" y="308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3"/>
          <p:cNvSpPr/>
          <p:nvPr/>
        </p:nvSpPr>
        <p:spPr>
          <a:xfrm rot="8883648" flipH="1">
            <a:off x="-1094829" y="-1068846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53"/>
          <p:cNvSpPr/>
          <p:nvPr/>
        </p:nvSpPr>
        <p:spPr>
          <a:xfrm rot="-9408510">
            <a:off x="1764297" y="4495415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53"/>
          <p:cNvSpPr/>
          <p:nvPr/>
        </p:nvSpPr>
        <p:spPr>
          <a:xfrm rot="-9408510">
            <a:off x="1594753" y="433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3"/>
          <p:cNvSpPr/>
          <p:nvPr/>
        </p:nvSpPr>
        <p:spPr>
          <a:xfrm rot="2524982">
            <a:off x="-2215607" y="3473195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3"/>
          <p:cNvSpPr/>
          <p:nvPr/>
        </p:nvSpPr>
        <p:spPr>
          <a:xfrm rot="9391677" flipH="1">
            <a:off x="-2499581" y="-594598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3"/>
          <p:cNvSpPr/>
          <p:nvPr/>
        </p:nvSpPr>
        <p:spPr>
          <a:xfrm rot="2857874" flipH="1">
            <a:off x="-524263" y="4254471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53"/>
          <p:cNvSpPr/>
          <p:nvPr/>
        </p:nvSpPr>
        <p:spPr>
          <a:xfrm rot="-9408510">
            <a:off x="1840497" y="251440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3"/>
          <p:cNvSpPr txBox="1">
            <a:spLocks noGrp="1"/>
          </p:cNvSpPr>
          <p:nvPr>
            <p:ph type="title"/>
          </p:nvPr>
        </p:nvSpPr>
        <p:spPr>
          <a:xfrm>
            <a:off x="2015400" y="445025"/>
            <a:ext cx="49491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3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/>
          <p:nvPr/>
        </p:nvSpPr>
        <p:spPr>
          <a:xfrm rot="-8760026">
            <a:off x="7071483" y="-719715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5"/>
          <p:cNvSpPr/>
          <p:nvPr/>
        </p:nvSpPr>
        <p:spPr>
          <a:xfrm rot="3646459" flipH="1">
            <a:off x="8382312" y="1461798"/>
            <a:ext cx="161103" cy="161103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5"/>
          <p:cNvSpPr/>
          <p:nvPr/>
        </p:nvSpPr>
        <p:spPr>
          <a:xfrm rot="3646459" flipH="1">
            <a:off x="8198959" y="1321470"/>
            <a:ext cx="127916" cy="109706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5"/>
          <p:cNvSpPr/>
          <p:nvPr/>
        </p:nvSpPr>
        <p:spPr>
          <a:xfrm rot="-8760026">
            <a:off x="7435327" y="-422300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5"/>
          <p:cNvSpPr/>
          <p:nvPr/>
        </p:nvSpPr>
        <p:spPr>
          <a:xfrm rot="-3474893">
            <a:off x="7696922" y="3863618"/>
            <a:ext cx="2481604" cy="167599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5"/>
          <p:cNvSpPr/>
          <p:nvPr/>
        </p:nvSpPr>
        <p:spPr>
          <a:xfrm rot="9408510" flipH="1">
            <a:off x="8759569" y="308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5"/>
          <p:cNvSpPr/>
          <p:nvPr/>
        </p:nvSpPr>
        <p:spPr>
          <a:xfrm rot="9408510" flipH="1">
            <a:off x="7500994" y="4924912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5"/>
          <p:cNvSpPr/>
          <p:nvPr/>
        </p:nvSpPr>
        <p:spPr>
          <a:xfrm rot="-2857874">
            <a:off x="7393287" y="4380121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5"/>
          <p:cNvSpPr/>
          <p:nvPr/>
        </p:nvSpPr>
        <p:spPr>
          <a:xfrm rot="8760026" flipH="1">
            <a:off x="-410887" y="-719715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5"/>
          <p:cNvSpPr/>
          <p:nvPr/>
        </p:nvSpPr>
        <p:spPr>
          <a:xfrm rot="-3646459">
            <a:off x="598692" y="1461798"/>
            <a:ext cx="161103" cy="161103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5"/>
          <p:cNvSpPr/>
          <p:nvPr/>
        </p:nvSpPr>
        <p:spPr>
          <a:xfrm rot="-3646459">
            <a:off x="815231" y="1321470"/>
            <a:ext cx="127916" cy="109706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5"/>
          <p:cNvSpPr/>
          <p:nvPr/>
        </p:nvSpPr>
        <p:spPr>
          <a:xfrm rot="8760026" flipH="1">
            <a:off x="-774730" y="-422300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5"/>
          <p:cNvSpPr/>
          <p:nvPr/>
        </p:nvSpPr>
        <p:spPr>
          <a:xfrm rot="-9881543">
            <a:off x="-2749838" y="1008319"/>
            <a:ext cx="3384603" cy="290562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5"/>
          <p:cNvSpPr/>
          <p:nvPr/>
        </p:nvSpPr>
        <p:spPr>
          <a:xfrm rot="3474953" flipH="1">
            <a:off x="-632761" y="3700257"/>
            <a:ext cx="3023906" cy="2002748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5"/>
          <p:cNvSpPr/>
          <p:nvPr/>
        </p:nvSpPr>
        <p:spPr>
          <a:xfrm rot="-9408510">
            <a:off x="254622" y="308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25" y="4652664"/>
            <a:ext cx="1252436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35"/>
          <p:cNvSpPr txBox="1">
            <a:spLocks noGrp="1"/>
          </p:cNvSpPr>
          <p:nvPr>
            <p:ph type="title"/>
          </p:nvPr>
        </p:nvSpPr>
        <p:spPr>
          <a:xfrm>
            <a:off x="2015400" y="445025"/>
            <a:ext cx="49491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">
    <p:bg>
      <p:bgPr>
        <a:solidFill>
          <a:schemeClr val="lt1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4"/>
          <p:cNvSpPr txBox="1">
            <a:spLocks noGrp="1"/>
          </p:cNvSpPr>
          <p:nvPr>
            <p:ph type="title"/>
          </p:nvPr>
        </p:nvSpPr>
        <p:spPr>
          <a:xfrm>
            <a:off x="720025" y="360275"/>
            <a:ext cx="66684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54"/>
          <p:cNvSpPr txBox="1">
            <a:spLocks noGrp="1"/>
          </p:cNvSpPr>
          <p:nvPr>
            <p:ph type="subTitle" idx="1"/>
          </p:nvPr>
        </p:nvSpPr>
        <p:spPr>
          <a:xfrm>
            <a:off x="1489525" y="1704325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29" name="Google Shape;329;p54"/>
          <p:cNvSpPr txBox="1">
            <a:spLocks noGrp="1"/>
          </p:cNvSpPr>
          <p:nvPr>
            <p:ph type="subTitle" idx="2"/>
          </p:nvPr>
        </p:nvSpPr>
        <p:spPr>
          <a:xfrm>
            <a:off x="1489525" y="2403374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0" name="Google Shape;330;p54"/>
          <p:cNvSpPr txBox="1">
            <a:spLocks noGrp="1"/>
          </p:cNvSpPr>
          <p:nvPr>
            <p:ph type="subTitle" idx="3"/>
          </p:nvPr>
        </p:nvSpPr>
        <p:spPr>
          <a:xfrm>
            <a:off x="5456199" y="1704325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1" name="Google Shape;331;p54"/>
          <p:cNvSpPr txBox="1">
            <a:spLocks noGrp="1"/>
          </p:cNvSpPr>
          <p:nvPr>
            <p:ph type="subTitle" idx="4"/>
          </p:nvPr>
        </p:nvSpPr>
        <p:spPr>
          <a:xfrm>
            <a:off x="5456199" y="2403374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2" name="Google Shape;332;p54"/>
          <p:cNvSpPr txBox="1">
            <a:spLocks noGrp="1"/>
          </p:cNvSpPr>
          <p:nvPr>
            <p:ph type="subTitle" idx="5"/>
          </p:nvPr>
        </p:nvSpPr>
        <p:spPr>
          <a:xfrm>
            <a:off x="1489525" y="3130576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3" name="Google Shape;333;p54"/>
          <p:cNvSpPr txBox="1">
            <a:spLocks noGrp="1"/>
          </p:cNvSpPr>
          <p:nvPr>
            <p:ph type="subTitle" idx="6"/>
          </p:nvPr>
        </p:nvSpPr>
        <p:spPr>
          <a:xfrm>
            <a:off x="1489525" y="3829074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4" name="Google Shape;334;p54"/>
          <p:cNvSpPr txBox="1">
            <a:spLocks noGrp="1"/>
          </p:cNvSpPr>
          <p:nvPr>
            <p:ph type="subTitle" idx="7"/>
          </p:nvPr>
        </p:nvSpPr>
        <p:spPr>
          <a:xfrm>
            <a:off x="5456199" y="3130576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5" name="Google Shape;335;p54"/>
          <p:cNvSpPr txBox="1">
            <a:spLocks noGrp="1"/>
          </p:cNvSpPr>
          <p:nvPr>
            <p:ph type="subTitle" idx="8"/>
          </p:nvPr>
        </p:nvSpPr>
        <p:spPr>
          <a:xfrm>
            <a:off x="5456199" y="3829074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6" name="Google Shape;336;p54"/>
          <p:cNvSpPr/>
          <p:nvPr/>
        </p:nvSpPr>
        <p:spPr>
          <a:xfrm rot="-8760026">
            <a:off x="7281083" y="-719715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54"/>
          <p:cNvSpPr/>
          <p:nvPr/>
        </p:nvSpPr>
        <p:spPr>
          <a:xfrm rot="3646459" flipH="1">
            <a:off x="8591912" y="1461798"/>
            <a:ext cx="161103" cy="161103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54"/>
          <p:cNvSpPr/>
          <p:nvPr/>
        </p:nvSpPr>
        <p:spPr>
          <a:xfrm rot="3646459" flipH="1">
            <a:off x="8408559" y="1321470"/>
            <a:ext cx="127916" cy="109706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54"/>
          <p:cNvSpPr/>
          <p:nvPr/>
        </p:nvSpPr>
        <p:spPr>
          <a:xfrm rot="-8760026">
            <a:off x="7644927" y="-422300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54"/>
          <p:cNvSpPr/>
          <p:nvPr/>
        </p:nvSpPr>
        <p:spPr>
          <a:xfrm rot="9881543" flipH="1">
            <a:off x="8716942" y="1008319"/>
            <a:ext cx="3384603" cy="290562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54"/>
          <p:cNvSpPr/>
          <p:nvPr/>
        </p:nvSpPr>
        <p:spPr>
          <a:xfrm rot="-3474893">
            <a:off x="7906522" y="3863618"/>
            <a:ext cx="2481604" cy="167599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54"/>
          <p:cNvSpPr/>
          <p:nvPr/>
        </p:nvSpPr>
        <p:spPr>
          <a:xfrm rot="9408510" flipH="1">
            <a:off x="8969169" y="308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4"/>
          <p:cNvSpPr/>
          <p:nvPr/>
        </p:nvSpPr>
        <p:spPr>
          <a:xfrm rot="9408510" flipH="1">
            <a:off x="7710594" y="4924912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54"/>
          <p:cNvSpPr/>
          <p:nvPr/>
        </p:nvSpPr>
        <p:spPr>
          <a:xfrm rot="-2857874">
            <a:off x="7602887" y="4380121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12">
    <p:bg>
      <p:bgPr>
        <a:solidFill>
          <a:schemeClr val="lt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"/>
          <p:cNvSpPr/>
          <p:nvPr/>
        </p:nvSpPr>
        <p:spPr>
          <a:xfrm rot="-7521479" flipH="1">
            <a:off x="6915917" y="-429339"/>
            <a:ext cx="2892828" cy="195361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55"/>
          <p:cNvSpPr/>
          <p:nvPr/>
        </p:nvSpPr>
        <p:spPr>
          <a:xfrm rot="2442198">
            <a:off x="8956310" y="1716494"/>
            <a:ext cx="161098" cy="16109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55"/>
          <p:cNvSpPr/>
          <p:nvPr/>
        </p:nvSpPr>
        <p:spPr>
          <a:xfrm rot="2442198">
            <a:off x="8734084" y="1761842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55"/>
          <p:cNvSpPr/>
          <p:nvPr/>
        </p:nvSpPr>
        <p:spPr>
          <a:xfrm rot="2442198">
            <a:off x="6749028" y="101410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55"/>
          <p:cNvSpPr/>
          <p:nvPr/>
        </p:nvSpPr>
        <p:spPr>
          <a:xfrm rot="-357560" flipH="1">
            <a:off x="7274674" y="-1476074"/>
            <a:ext cx="3384778" cy="290577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55"/>
          <p:cNvSpPr/>
          <p:nvPr/>
        </p:nvSpPr>
        <p:spPr>
          <a:xfrm rot="7521479">
            <a:off x="-664745" y="-429339"/>
            <a:ext cx="2892828" cy="195361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5"/>
          <p:cNvSpPr/>
          <p:nvPr/>
        </p:nvSpPr>
        <p:spPr>
          <a:xfrm rot="-2442198" flipH="1">
            <a:off x="282005" y="1761842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55"/>
          <p:cNvSpPr/>
          <p:nvPr/>
        </p:nvSpPr>
        <p:spPr>
          <a:xfrm rot="-2442198" flipH="1">
            <a:off x="2267061" y="101410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55"/>
          <p:cNvSpPr/>
          <p:nvPr/>
        </p:nvSpPr>
        <p:spPr>
          <a:xfrm rot="357560">
            <a:off x="-1515451" y="-1476074"/>
            <a:ext cx="3384778" cy="290577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55"/>
          <p:cNvSpPr/>
          <p:nvPr/>
        </p:nvSpPr>
        <p:spPr>
          <a:xfrm rot="-2442198" flipH="1">
            <a:off x="26593" y="1716494"/>
            <a:ext cx="161098" cy="16109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5"/>
          <p:cNvSpPr txBox="1">
            <a:spLocks noGrp="1"/>
          </p:cNvSpPr>
          <p:nvPr>
            <p:ph type="title"/>
          </p:nvPr>
        </p:nvSpPr>
        <p:spPr>
          <a:xfrm>
            <a:off x="2015400" y="445025"/>
            <a:ext cx="49491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CUSTOM_3_1">
    <p:bg>
      <p:bgPr>
        <a:solidFill>
          <a:schemeClr val="lt1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6"/>
          <p:cNvSpPr/>
          <p:nvPr/>
        </p:nvSpPr>
        <p:spPr>
          <a:xfrm rot="-8760026">
            <a:off x="7281083" y="-719715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56"/>
          <p:cNvSpPr/>
          <p:nvPr/>
        </p:nvSpPr>
        <p:spPr>
          <a:xfrm rot="3646459" flipH="1">
            <a:off x="8591912" y="1461798"/>
            <a:ext cx="161103" cy="161103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56"/>
          <p:cNvSpPr/>
          <p:nvPr/>
        </p:nvSpPr>
        <p:spPr>
          <a:xfrm rot="3646459" flipH="1">
            <a:off x="8408559" y="1321470"/>
            <a:ext cx="127916" cy="109706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56"/>
          <p:cNvSpPr/>
          <p:nvPr/>
        </p:nvSpPr>
        <p:spPr>
          <a:xfrm rot="-8760026">
            <a:off x="7644927" y="-422300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6"/>
          <p:cNvSpPr/>
          <p:nvPr/>
        </p:nvSpPr>
        <p:spPr>
          <a:xfrm rot="642923" flipH="1">
            <a:off x="7316985" y="-163275"/>
            <a:ext cx="460650" cy="46072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6"/>
          <p:cNvSpPr/>
          <p:nvPr/>
        </p:nvSpPr>
        <p:spPr>
          <a:xfrm rot="-8100000" flipH="1">
            <a:off x="8136700" y="1591011"/>
            <a:ext cx="3384647" cy="2905661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56"/>
          <p:cNvSpPr/>
          <p:nvPr/>
        </p:nvSpPr>
        <p:spPr>
          <a:xfrm rot="-8760026">
            <a:off x="7949546" y="3714010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6"/>
          <p:cNvSpPr txBox="1">
            <a:spLocks noGrp="1"/>
          </p:cNvSpPr>
          <p:nvPr>
            <p:ph type="title"/>
          </p:nvPr>
        </p:nvSpPr>
        <p:spPr>
          <a:xfrm>
            <a:off x="2015400" y="445025"/>
            <a:ext cx="49491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_1_1">
    <p:bg>
      <p:bgPr>
        <a:solidFill>
          <a:schemeClr val="lt1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/>
          <p:nvPr/>
        </p:nvSpPr>
        <p:spPr>
          <a:xfrm rot="-10467117">
            <a:off x="6134423" y="-1017937"/>
            <a:ext cx="3515970" cy="2374497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57"/>
          <p:cNvSpPr/>
          <p:nvPr/>
        </p:nvSpPr>
        <p:spPr>
          <a:xfrm rot="-10467040">
            <a:off x="6736953" y="-680998"/>
            <a:ext cx="3278222" cy="2213925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1000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57"/>
          <p:cNvSpPr/>
          <p:nvPr/>
        </p:nvSpPr>
        <p:spPr>
          <a:xfrm rot="-7693956">
            <a:off x="8203000" y="1832061"/>
            <a:ext cx="3384871" cy="290585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57"/>
          <p:cNvSpPr/>
          <p:nvPr/>
        </p:nvSpPr>
        <p:spPr>
          <a:xfrm rot="4718559" flipH="1">
            <a:off x="8681400" y="1221170"/>
            <a:ext cx="3384914" cy="2905891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7"/>
          <p:cNvSpPr/>
          <p:nvPr/>
        </p:nvSpPr>
        <p:spPr>
          <a:xfrm rot="8623328" flipH="1">
            <a:off x="8527330" y="1765467"/>
            <a:ext cx="161106" cy="161106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7"/>
          <p:cNvSpPr/>
          <p:nvPr/>
        </p:nvSpPr>
        <p:spPr>
          <a:xfrm rot="8623328" flipH="1">
            <a:off x="8684151" y="1572352"/>
            <a:ext cx="127918" cy="109708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7"/>
          <p:cNvSpPr/>
          <p:nvPr/>
        </p:nvSpPr>
        <p:spPr>
          <a:xfrm rot="8729222" flipH="1">
            <a:off x="8585271" y="4052821"/>
            <a:ext cx="460647" cy="460726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">
    <p:bg>
      <p:bgPr>
        <a:solidFill>
          <a:schemeClr val="lt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8"/>
          <p:cNvSpPr txBox="1">
            <a:spLocks noGrp="1"/>
          </p:cNvSpPr>
          <p:nvPr>
            <p:ph type="title"/>
          </p:nvPr>
        </p:nvSpPr>
        <p:spPr>
          <a:xfrm>
            <a:off x="1283125" y="293700"/>
            <a:ext cx="657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58"/>
          <p:cNvSpPr/>
          <p:nvPr/>
        </p:nvSpPr>
        <p:spPr>
          <a:xfrm rot="-9402940">
            <a:off x="7227010" y="-1229347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58"/>
          <p:cNvSpPr/>
          <p:nvPr/>
        </p:nvSpPr>
        <p:spPr>
          <a:xfrm rot="3003405" flipH="1">
            <a:off x="8800006" y="899331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8"/>
          <p:cNvSpPr/>
          <p:nvPr/>
        </p:nvSpPr>
        <p:spPr>
          <a:xfrm rot="3003405" flipH="1">
            <a:off x="8589268" y="799075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8"/>
          <p:cNvSpPr/>
          <p:nvPr/>
        </p:nvSpPr>
        <p:spPr>
          <a:xfrm rot="-9402940">
            <a:off x="7639810" y="-1004772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58"/>
          <p:cNvSpPr/>
          <p:nvPr/>
        </p:nvSpPr>
        <p:spPr>
          <a:xfrm rot="9402940" flipH="1">
            <a:off x="-567167" y="-1229347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8"/>
          <p:cNvSpPr/>
          <p:nvPr/>
        </p:nvSpPr>
        <p:spPr>
          <a:xfrm rot="-3003405">
            <a:off x="180261" y="899331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58"/>
          <p:cNvSpPr/>
          <p:nvPr/>
        </p:nvSpPr>
        <p:spPr>
          <a:xfrm rot="-3003405">
            <a:off x="424186" y="799075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8"/>
          <p:cNvSpPr/>
          <p:nvPr/>
        </p:nvSpPr>
        <p:spPr>
          <a:xfrm rot="9402940" flipH="1">
            <a:off x="-979967" y="-1004772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4">
    <p:bg>
      <p:bgPr>
        <a:solidFill>
          <a:schemeClr val="lt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9"/>
          <p:cNvSpPr/>
          <p:nvPr/>
        </p:nvSpPr>
        <p:spPr>
          <a:xfrm rot="-7521479" flipH="1">
            <a:off x="6915917" y="-429339"/>
            <a:ext cx="2892828" cy="195361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9"/>
          <p:cNvSpPr/>
          <p:nvPr/>
        </p:nvSpPr>
        <p:spPr>
          <a:xfrm rot="2442198">
            <a:off x="8956310" y="1716494"/>
            <a:ext cx="161098" cy="16109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59"/>
          <p:cNvSpPr/>
          <p:nvPr/>
        </p:nvSpPr>
        <p:spPr>
          <a:xfrm rot="2442198">
            <a:off x="8734084" y="1761842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59"/>
          <p:cNvSpPr/>
          <p:nvPr/>
        </p:nvSpPr>
        <p:spPr>
          <a:xfrm rot="2442198">
            <a:off x="6749028" y="101410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59"/>
          <p:cNvSpPr/>
          <p:nvPr/>
        </p:nvSpPr>
        <p:spPr>
          <a:xfrm rot="-357560" flipH="1">
            <a:off x="7274674" y="-1476074"/>
            <a:ext cx="3384778" cy="290577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9"/>
          <p:cNvSpPr/>
          <p:nvPr/>
        </p:nvSpPr>
        <p:spPr>
          <a:xfrm rot="7521479">
            <a:off x="-664745" y="-429339"/>
            <a:ext cx="2892828" cy="195361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9"/>
          <p:cNvSpPr/>
          <p:nvPr/>
        </p:nvSpPr>
        <p:spPr>
          <a:xfrm rot="-2442198" flipH="1">
            <a:off x="282005" y="1761842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9"/>
          <p:cNvSpPr/>
          <p:nvPr/>
        </p:nvSpPr>
        <p:spPr>
          <a:xfrm rot="-2442198" flipH="1">
            <a:off x="2267061" y="101410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9"/>
          <p:cNvSpPr/>
          <p:nvPr/>
        </p:nvSpPr>
        <p:spPr>
          <a:xfrm rot="357560">
            <a:off x="-1515451" y="-1476074"/>
            <a:ext cx="3384778" cy="290577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9"/>
          <p:cNvSpPr/>
          <p:nvPr/>
        </p:nvSpPr>
        <p:spPr>
          <a:xfrm rot="-2442198" flipH="1">
            <a:off x="26593" y="1716494"/>
            <a:ext cx="161098" cy="16109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9"/>
          <p:cNvSpPr txBox="1">
            <a:spLocks noGrp="1"/>
          </p:cNvSpPr>
          <p:nvPr>
            <p:ph type="title"/>
          </p:nvPr>
        </p:nvSpPr>
        <p:spPr>
          <a:xfrm>
            <a:off x="2015400" y="445025"/>
            <a:ext cx="49491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4">
    <p:bg>
      <p:bgPr>
        <a:solidFill>
          <a:schemeClr val="lt1"/>
        </a:solid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60"/>
          <p:cNvSpPr txBox="1">
            <a:spLocks noGrp="1"/>
          </p:cNvSpPr>
          <p:nvPr>
            <p:ph type="title"/>
          </p:nvPr>
        </p:nvSpPr>
        <p:spPr>
          <a:xfrm>
            <a:off x="2015400" y="445025"/>
            <a:ext cx="49491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7">
    <p:bg>
      <p:bgPr>
        <a:solidFill>
          <a:schemeClr val="lt1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1"/>
          <p:cNvSpPr/>
          <p:nvPr/>
        </p:nvSpPr>
        <p:spPr>
          <a:xfrm rot="8759957" flipH="1">
            <a:off x="-896533" y="-661798"/>
            <a:ext cx="2783613" cy="198697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61"/>
          <p:cNvSpPr/>
          <p:nvPr/>
        </p:nvSpPr>
        <p:spPr>
          <a:xfrm rot="8759975" flipH="1">
            <a:off x="-1024837" y="-653468"/>
            <a:ext cx="2593812" cy="1787748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61"/>
          <p:cNvSpPr/>
          <p:nvPr/>
        </p:nvSpPr>
        <p:spPr>
          <a:xfrm rot="-3474935">
            <a:off x="6935078" y="3720098"/>
            <a:ext cx="3618009" cy="218964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61"/>
          <p:cNvSpPr/>
          <p:nvPr/>
        </p:nvSpPr>
        <p:spPr>
          <a:xfrm rot="-2857874">
            <a:off x="7602887" y="4380121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61"/>
          <p:cNvSpPr txBox="1">
            <a:spLocks noGrp="1"/>
          </p:cNvSpPr>
          <p:nvPr>
            <p:ph type="title"/>
          </p:nvPr>
        </p:nvSpPr>
        <p:spPr>
          <a:xfrm>
            <a:off x="2351575" y="361000"/>
            <a:ext cx="49491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">
    <p:bg>
      <p:bgPr>
        <a:solidFill>
          <a:schemeClr val="lt1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2"/>
          <p:cNvSpPr/>
          <p:nvPr/>
        </p:nvSpPr>
        <p:spPr>
          <a:xfrm rot="8696747">
            <a:off x="5616928" y="925849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62"/>
          <p:cNvSpPr/>
          <p:nvPr/>
        </p:nvSpPr>
        <p:spPr>
          <a:xfrm rot="8696747">
            <a:off x="5796404" y="1033160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62"/>
          <p:cNvSpPr/>
          <p:nvPr/>
        </p:nvSpPr>
        <p:spPr>
          <a:xfrm flipH="1">
            <a:off x="5255472" y="1085838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62"/>
          <p:cNvSpPr/>
          <p:nvPr/>
        </p:nvSpPr>
        <p:spPr>
          <a:xfrm flipH="1">
            <a:off x="4456897" y="1402776"/>
            <a:ext cx="3384878" cy="2575356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62"/>
          <p:cNvSpPr/>
          <p:nvPr/>
        </p:nvSpPr>
        <p:spPr>
          <a:xfrm>
            <a:off x="8193678" y="2169636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62"/>
          <p:cNvSpPr txBox="1">
            <a:spLocks noGrp="1"/>
          </p:cNvSpPr>
          <p:nvPr>
            <p:ph type="title"/>
          </p:nvPr>
        </p:nvSpPr>
        <p:spPr>
          <a:xfrm>
            <a:off x="666750" y="755800"/>
            <a:ext cx="3384900" cy="23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62"/>
          <p:cNvSpPr txBox="1">
            <a:spLocks noGrp="1"/>
          </p:cNvSpPr>
          <p:nvPr>
            <p:ph type="title" idx="2"/>
          </p:nvPr>
        </p:nvSpPr>
        <p:spPr>
          <a:xfrm>
            <a:off x="666750" y="2838700"/>
            <a:ext cx="3384900" cy="23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422" name="Google Shape;422;p62"/>
          <p:cNvSpPr/>
          <p:nvPr/>
        </p:nvSpPr>
        <p:spPr>
          <a:xfrm rot="-8347969" flipH="1">
            <a:off x="5012671" y="1402764"/>
            <a:ext cx="3384863" cy="2575361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5_1">
    <p:bg>
      <p:bgPr>
        <a:solidFill>
          <a:schemeClr val="lt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3"/>
          <p:cNvSpPr/>
          <p:nvPr/>
        </p:nvSpPr>
        <p:spPr>
          <a:xfrm rot="-8696747" flipH="1">
            <a:off x="3399216" y="925849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63"/>
          <p:cNvSpPr/>
          <p:nvPr/>
        </p:nvSpPr>
        <p:spPr>
          <a:xfrm rot="-8696747" flipH="1">
            <a:off x="3186552" y="1033160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63"/>
          <p:cNvSpPr/>
          <p:nvPr/>
        </p:nvSpPr>
        <p:spPr>
          <a:xfrm>
            <a:off x="503711" y="1085838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63"/>
          <p:cNvSpPr/>
          <p:nvPr/>
        </p:nvSpPr>
        <p:spPr>
          <a:xfrm>
            <a:off x="1138736" y="1416351"/>
            <a:ext cx="3384878" cy="2575356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63"/>
          <p:cNvSpPr/>
          <p:nvPr/>
        </p:nvSpPr>
        <p:spPr>
          <a:xfrm flipH="1">
            <a:off x="489735" y="2169636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63"/>
          <p:cNvSpPr txBox="1">
            <a:spLocks noGrp="1"/>
          </p:cNvSpPr>
          <p:nvPr>
            <p:ph type="title"/>
          </p:nvPr>
        </p:nvSpPr>
        <p:spPr>
          <a:xfrm>
            <a:off x="4857375" y="953575"/>
            <a:ext cx="3384900" cy="23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63"/>
          <p:cNvSpPr txBox="1">
            <a:spLocks noGrp="1"/>
          </p:cNvSpPr>
          <p:nvPr>
            <p:ph type="title" idx="2"/>
          </p:nvPr>
        </p:nvSpPr>
        <p:spPr>
          <a:xfrm>
            <a:off x="4857375" y="3036475"/>
            <a:ext cx="3384900" cy="23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432" name="Google Shape;432;p63"/>
          <p:cNvSpPr/>
          <p:nvPr/>
        </p:nvSpPr>
        <p:spPr>
          <a:xfrm rot="-8347969" flipH="1">
            <a:off x="314621" y="1179552"/>
            <a:ext cx="3384863" cy="2575361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6"/>
          <p:cNvSpPr/>
          <p:nvPr/>
        </p:nvSpPr>
        <p:spPr>
          <a:xfrm flipH="1">
            <a:off x="2043748" y="4903593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6"/>
          <p:cNvSpPr/>
          <p:nvPr/>
        </p:nvSpPr>
        <p:spPr>
          <a:xfrm rot="7802241">
            <a:off x="-828003" y="-297982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6"/>
          <p:cNvSpPr/>
          <p:nvPr/>
        </p:nvSpPr>
        <p:spPr>
          <a:xfrm rot="-1391490" flipH="1">
            <a:off x="47003" y="191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6"/>
          <p:cNvSpPr/>
          <p:nvPr/>
        </p:nvSpPr>
        <p:spPr>
          <a:xfrm rot="1916352">
            <a:off x="-903329" y="3799068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6"/>
          <p:cNvSpPr/>
          <p:nvPr/>
        </p:nvSpPr>
        <p:spPr>
          <a:xfrm rot="-1391490" flipH="1">
            <a:off x="1764297" y="45944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6"/>
          <p:cNvSpPr/>
          <p:nvPr/>
        </p:nvSpPr>
        <p:spPr>
          <a:xfrm rot="-1391490" flipH="1">
            <a:off x="1594753" y="66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6"/>
          <p:cNvSpPr/>
          <p:nvPr/>
        </p:nvSpPr>
        <p:spPr>
          <a:xfrm rot="1408323">
            <a:off x="-2417831" y="1728870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6"/>
          <p:cNvSpPr/>
          <p:nvPr/>
        </p:nvSpPr>
        <p:spPr>
          <a:xfrm rot="7942126">
            <a:off x="-524263" y="-814402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6"/>
          <p:cNvSpPr/>
          <p:nvPr/>
        </p:nvSpPr>
        <p:spPr>
          <a:xfrm rot="10800000" flipH="1">
            <a:off x="6972427" y="102668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6"/>
          <p:cNvSpPr/>
          <p:nvPr/>
        </p:nvSpPr>
        <p:spPr>
          <a:xfrm rot="-2997759">
            <a:off x="7490547" y="3737984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6"/>
          <p:cNvSpPr/>
          <p:nvPr/>
        </p:nvSpPr>
        <p:spPr>
          <a:xfrm rot="9408510" flipH="1">
            <a:off x="8969169" y="308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6"/>
          <p:cNvSpPr/>
          <p:nvPr/>
        </p:nvSpPr>
        <p:spPr>
          <a:xfrm rot="-8883648">
            <a:off x="6805509" y="-1068846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6"/>
          <p:cNvSpPr/>
          <p:nvPr/>
        </p:nvSpPr>
        <p:spPr>
          <a:xfrm rot="9408510" flipH="1">
            <a:off x="7218689" y="4495415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6"/>
          <p:cNvSpPr/>
          <p:nvPr/>
        </p:nvSpPr>
        <p:spPr>
          <a:xfrm rot="9408510" flipH="1">
            <a:off x="7421419" y="433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6"/>
          <p:cNvSpPr/>
          <p:nvPr/>
        </p:nvSpPr>
        <p:spPr>
          <a:xfrm rot="-2524982" flipH="1">
            <a:off x="7648204" y="3473195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6"/>
          <p:cNvSpPr/>
          <p:nvPr/>
        </p:nvSpPr>
        <p:spPr>
          <a:xfrm rot="-9391677">
            <a:off x="8258884" y="-594598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6"/>
          <p:cNvSpPr/>
          <p:nvPr/>
        </p:nvSpPr>
        <p:spPr>
          <a:xfrm rot="-2857874">
            <a:off x="7186912" y="4254471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6"/>
          <p:cNvSpPr/>
          <p:nvPr/>
        </p:nvSpPr>
        <p:spPr>
          <a:xfrm rot="9408510" flipH="1">
            <a:off x="7142489" y="251440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6"/>
          <p:cNvSpPr txBox="1">
            <a:spLocks noGrp="1"/>
          </p:cNvSpPr>
          <p:nvPr>
            <p:ph type="title"/>
          </p:nvPr>
        </p:nvSpPr>
        <p:spPr>
          <a:xfrm>
            <a:off x="2200800" y="212375"/>
            <a:ext cx="5151000" cy="1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73" name="Google Shape;73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25" y="4652664"/>
            <a:ext cx="1252436" cy="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bg>
      <p:bgPr>
        <a:solidFill>
          <a:schemeClr val="lt1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4"/>
          <p:cNvSpPr/>
          <p:nvPr/>
        </p:nvSpPr>
        <p:spPr>
          <a:xfrm rot="-1018258" flipH="1">
            <a:off x="1915646" y="4619775"/>
            <a:ext cx="127916" cy="109706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64"/>
          <p:cNvSpPr/>
          <p:nvPr/>
        </p:nvSpPr>
        <p:spPr>
          <a:xfrm rot="-1391490" flipH="1">
            <a:off x="45066" y="1542548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4"/>
          <p:cNvSpPr/>
          <p:nvPr/>
        </p:nvSpPr>
        <p:spPr>
          <a:xfrm rot="1411872">
            <a:off x="-1086968" y="3515226"/>
            <a:ext cx="3433454" cy="23187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64"/>
          <p:cNvSpPr/>
          <p:nvPr/>
        </p:nvSpPr>
        <p:spPr>
          <a:xfrm rot="2283796" flipH="1">
            <a:off x="2524262" y="126367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4"/>
          <p:cNvSpPr/>
          <p:nvPr/>
        </p:nvSpPr>
        <p:spPr>
          <a:xfrm rot="2283796" flipH="1">
            <a:off x="2315693" y="118719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64"/>
          <p:cNvSpPr/>
          <p:nvPr/>
        </p:nvSpPr>
        <p:spPr>
          <a:xfrm rot="8275004" flipH="1">
            <a:off x="-2345926" y="-441539"/>
            <a:ext cx="3900758" cy="22423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64"/>
          <p:cNvSpPr/>
          <p:nvPr/>
        </p:nvSpPr>
        <p:spPr>
          <a:xfrm rot="7942126">
            <a:off x="-526201" y="-814402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64"/>
          <p:cNvSpPr/>
          <p:nvPr/>
        </p:nvSpPr>
        <p:spPr>
          <a:xfrm rot="-6849504" flipH="1">
            <a:off x="2027959" y="-989555"/>
            <a:ext cx="2056998" cy="138917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Google Shape;442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25" y="4652664"/>
            <a:ext cx="1252436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64"/>
          <p:cNvSpPr txBox="1">
            <a:spLocks noGrp="1"/>
          </p:cNvSpPr>
          <p:nvPr>
            <p:ph type="title"/>
          </p:nvPr>
        </p:nvSpPr>
        <p:spPr>
          <a:xfrm>
            <a:off x="2015400" y="445025"/>
            <a:ext cx="49491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1">
    <p:bg>
      <p:bgPr>
        <a:solidFill>
          <a:schemeClr val="lt1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5"/>
          <p:cNvSpPr/>
          <p:nvPr/>
        </p:nvSpPr>
        <p:spPr>
          <a:xfrm rot="-8572149" flipH="1">
            <a:off x="6572568" y="-926853"/>
            <a:ext cx="2892746" cy="195361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65"/>
          <p:cNvSpPr/>
          <p:nvPr/>
        </p:nvSpPr>
        <p:spPr>
          <a:xfrm rot="1391490">
            <a:off x="8957695" y="95809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65"/>
          <p:cNvSpPr/>
          <p:nvPr/>
        </p:nvSpPr>
        <p:spPr>
          <a:xfrm rot="1391490">
            <a:off x="8752450" y="1074398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65"/>
          <p:cNvSpPr/>
          <p:nvPr/>
        </p:nvSpPr>
        <p:spPr>
          <a:xfrm rot="1391490">
            <a:off x="6265245" y="88610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65"/>
          <p:cNvSpPr/>
          <p:nvPr/>
        </p:nvSpPr>
        <p:spPr>
          <a:xfrm rot="1391490">
            <a:off x="6467975" y="29568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65"/>
          <p:cNvSpPr/>
          <p:nvPr/>
        </p:nvSpPr>
        <p:spPr>
          <a:xfrm rot="-1408323" flipH="1">
            <a:off x="6731602" y="-2129093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65"/>
          <p:cNvSpPr txBox="1">
            <a:spLocks noGrp="1"/>
          </p:cNvSpPr>
          <p:nvPr>
            <p:ph type="title"/>
          </p:nvPr>
        </p:nvSpPr>
        <p:spPr>
          <a:xfrm>
            <a:off x="621675" y="426150"/>
            <a:ext cx="49491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65"/>
          <p:cNvSpPr/>
          <p:nvPr/>
        </p:nvSpPr>
        <p:spPr>
          <a:xfrm rot="-2699699" flipH="1">
            <a:off x="7237351" y="3663092"/>
            <a:ext cx="2892720" cy="1953568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e en page personnalisée 1">
  <p:cSld name="CUSTOM_15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66"/>
          <p:cNvPicPr preferRelativeResize="0"/>
          <p:nvPr/>
        </p:nvPicPr>
        <p:blipFill rotWithShape="1">
          <a:blip r:embed="rId2">
            <a:alphaModFix/>
          </a:blip>
          <a:srcRect l="34440" r="33775" b="24704"/>
          <a:stretch/>
        </p:blipFill>
        <p:spPr>
          <a:xfrm>
            <a:off x="5636375" y="-223800"/>
            <a:ext cx="5513976" cy="60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66"/>
          <p:cNvSpPr/>
          <p:nvPr/>
        </p:nvSpPr>
        <p:spPr>
          <a:xfrm>
            <a:off x="4765000" y="-74350"/>
            <a:ext cx="4454100" cy="54747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66"/>
          <p:cNvSpPr txBox="1">
            <a:spLocks noGrp="1"/>
          </p:cNvSpPr>
          <p:nvPr>
            <p:ph type="body" idx="1"/>
          </p:nvPr>
        </p:nvSpPr>
        <p:spPr>
          <a:xfrm>
            <a:off x="863400" y="1641175"/>
            <a:ext cx="7968900" cy="29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E2BF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E2FF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○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■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○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3090"/>
              </a:buClr>
              <a:buSzPts val="2400"/>
              <a:buFont typeface="Lato"/>
              <a:buChar char="■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58" name="Google Shape;458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e en page personnalisée 1 1">
  <p:cSld name="CUSTOM_16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67"/>
          <p:cNvPicPr preferRelativeResize="0"/>
          <p:nvPr/>
        </p:nvPicPr>
        <p:blipFill rotWithShape="1">
          <a:blip r:embed="rId2">
            <a:alphaModFix/>
          </a:blip>
          <a:srcRect l="34440" r="33775" b="24704"/>
          <a:stretch/>
        </p:blipFill>
        <p:spPr>
          <a:xfrm>
            <a:off x="5636375" y="-223800"/>
            <a:ext cx="5513976" cy="60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7"/>
          <p:cNvSpPr/>
          <p:nvPr/>
        </p:nvSpPr>
        <p:spPr>
          <a:xfrm>
            <a:off x="4765000" y="-74350"/>
            <a:ext cx="4454100" cy="54747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67"/>
          <p:cNvSpPr txBox="1">
            <a:spLocks noGrp="1"/>
          </p:cNvSpPr>
          <p:nvPr>
            <p:ph type="body" idx="1"/>
          </p:nvPr>
        </p:nvSpPr>
        <p:spPr>
          <a:xfrm>
            <a:off x="863400" y="1641175"/>
            <a:ext cx="7968900" cy="29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E2BF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E2FF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○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■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○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3090"/>
              </a:buClr>
              <a:buSzPts val="2400"/>
              <a:buFont typeface="Lato"/>
              <a:buChar char="■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63" name="Google Shape;463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e en page personnalisée 1 2">
  <p:cSld name="CUSTOM_17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68"/>
          <p:cNvPicPr preferRelativeResize="0"/>
          <p:nvPr/>
        </p:nvPicPr>
        <p:blipFill rotWithShape="1">
          <a:blip r:embed="rId2">
            <a:alphaModFix/>
          </a:blip>
          <a:srcRect l="34440" r="33775" b="24704"/>
          <a:stretch/>
        </p:blipFill>
        <p:spPr>
          <a:xfrm>
            <a:off x="5636375" y="-223800"/>
            <a:ext cx="5513976" cy="60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68"/>
          <p:cNvSpPr/>
          <p:nvPr/>
        </p:nvSpPr>
        <p:spPr>
          <a:xfrm>
            <a:off x="4765000" y="-74350"/>
            <a:ext cx="4454100" cy="54747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68"/>
          <p:cNvSpPr txBox="1">
            <a:spLocks noGrp="1"/>
          </p:cNvSpPr>
          <p:nvPr>
            <p:ph type="body" idx="1"/>
          </p:nvPr>
        </p:nvSpPr>
        <p:spPr>
          <a:xfrm>
            <a:off x="863400" y="1641175"/>
            <a:ext cx="7968900" cy="29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E2BF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E2FF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○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■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○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3090"/>
              </a:buClr>
              <a:buSzPts val="2400"/>
              <a:buFont typeface="Lato"/>
              <a:buChar char="■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68" name="Google Shape;468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e en page personnalisée 1 3">
  <p:cSld name="CUSTOM_18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69"/>
          <p:cNvPicPr preferRelativeResize="0"/>
          <p:nvPr/>
        </p:nvPicPr>
        <p:blipFill rotWithShape="1">
          <a:blip r:embed="rId2">
            <a:alphaModFix/>
          </a:blip>
          <a:srcRect l="34440" r="33775" b="24704"/>
          <a:stretch/>
        </p:blipFill>
        <p:spPr>
          <a:xfrm>
            <a:off x="5636375" y="-223800"/>
            <a:ext cx="5513976" cy="60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69"/>
          <p:cNvSpPr/>
          <p:nvPr/>
        </p:nvSpPr>
        <p:spPr>
          <a:xfrm>
            <a:off x="4765000" y="-74350"/>
            <a:ext cx="4454100" cy="54747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69"/>
          <p:cNvSpPr txBox="1">
            <a:spLocks noGrp="1"/>
          </p:cNvSpPr>
          <p:nvPr>
            <p:ph type="body" idx="1"/>
          </p:nvPr>
        </p:nvSpPr>
        <p:spPr>
          <a:xfrm>
            <a:off x="863400" y="1641175"/>
            <a:ext cx="7968900" cy="29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E2BF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E2FF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○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■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○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3090"/>
              </a:buClr>
              <a:buSzPts val="2400"/>
              <a:buFont typeface="Lato"/>
              <a:buChar char="■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3" name="Google Shape;473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e en page personnalisée 1 4">
  <p:cSld name="CUSTOM_19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70"/>
          <p:cNvPicPr preferRelativeResize="0"/>
          <p:nvPr/>
        </p:nvPicPr>
        <p:blipFill rotWithShape="1">
          <a:blip r:embed="rId2">
            <a:alphaModFix/>
          </a:blip>
          <a:srcRect l="34440" r="33775" b="24704"/>
          <a:stretch/>
        </p:blipFill>
        <p:spPr>
          <a:xfrm>
            <a:off x="5636375" y="-223800"/>
            <a:ext cx="5513976" cy="60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70"/>
          <p:cNvSpPr/>
          <p:nvPr/>
        </p:nvSpPr>
        <p:spPr>
          <a:xfrm>
            <a:off x="4765000" y="-74350"/>
            <a:ext cx="4454100" cy="54747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70"/>
          <p:cNvSpPr txBox="1">
            <a:spLocks noGrp="1"/>
          </p:cNvSpPr>
          <p:nvPr>
            <p:ph type="body" idx="1"/>
          </p:nvPr>
        </p:nvSpPr>
        <p:spPr>
          <a:xfrm>
            <a:off x="863400" y="1641175"/>
            <a:ext cx="7968900" cy="29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E2BF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E2FF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○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■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○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3090"/>
              </a:buClr>
              <a:buSzPts val="2400"/>
              <a:buFont typeface="Lato"/>
              <a:buChar char="■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8" name="Google Shape;478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e en page personnalisée 1 5">
  <p:cSld name="CUSTOM_20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71"/>
          <p:cNvPicPr preferRelativeResize="0"/>
          <p:nvPr/>
        </p:nvPicPr>
        <p:blipFill rotWithShape="1">
          <a:blip r:embed="rId2">
            <a:alphaModFix/>
          </a:blip>
          <a:srcRect l="34440" r="33775" b="24704"/>
          <a:stretch/>
        </p:blipFill>
        <p:spPr>
          <a:xfrm>
            <a:off x="5636375" y="-223800"/>
            <a:ext cx="5513976" cy="60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71"/>
          <p:cNvSpPr/>
          <p:nvPr/>
        </p:nvSpPr>
        <p:spPr>
          <a:xfrm>
            <a:off x="4765000" y="-74350"/>
            <a:ext cx="4454100" cy="54747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71"/>
          <p:cNvSpPr txBox="1">
            <a:spLocks noGrp="1"/>
          </p:cNvSpPr>
          <p:nvPr>
            <p:ph type="body" idx="1"/>
          </p:nvPr>
        </p:nvSpPr>
        <p:spPr>
          <a:xfrm>
            <a:off x="863400" y="1641175"/>
            <a:ext cx="7968900" cy="29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E2BF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E2FF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○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■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○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3090"/>
              </a:buClr>
              <a:buSzPts val="2400"/>
              <a:buFont typeface="Lato"/>
              <a:buChar char="■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83" name="Google Shape;483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e en page personnalisée 1 6">
  <p:cSld name="CUSTOM_21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72"/>
          <p:cNvPicPr preferRelativeResize="0"/>
          <p:nvPr/>
        </p:nvPicPr>
        <p:blipFill rotWithShape="1">
          <a:blip r:embed="rId2">
            <a:alphaModFix/>
          </a:blip>
          <a:srcRect l="34440" r="33775" b="24704"/>
          <a:stretch/>
        </p:blipFill>
        <p:spPr>
          <a:xfrm>
            <a:off x="5636375" y="-223800"/>
            <a:ext cx="5513976" cy="60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72"/>
          <p:cNvSpPr/>
          <p:nvPr/>
        </p:nvSpPr>
        <p:spPr>
          <a:xfrm>
            <a:off x="4765000" y="-74350"/>
            <a:ext cx="4454100" cy="54747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72"/>
          <p:cNvSpPr txBox="1">
            <a:spLocks noGrp="1"/>
          </p:cNvSpPr>
          <p:nvPr>
            <p:ph type="body" idx="1"/>
          </p:nvPr>
        </p:nvSpPr>
        <p:spPr>
          <a:xfrm>
            <a:off x="863400" y="1641175"/>
            <a:ext cx="7968900" cy="29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E2BF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E2FF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○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■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●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3090"/>
              </a:buClr>
              <a:buSzPts val="2400"/>
              <a:buFont typeface="Lato"/>
              <a:buChar char="○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3090"/>
              </a:buClr>
              <a:buSzPts val="2400"/>
              <a:buFont typeface="Lato"/>
              <a:buChar char="■"/>
              <a:defRPr sz="24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88" name="Google Shape;488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16309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>
            <a:spLocks noGrp="1"/>
          </p:cNvSpPr>
          <p:nvPr>
            <p:ph type="body" idx="1"/>
          </p:nvPr>
        </p:nvSpPr>
        <p:spPr>
          <a:xfrm>
            <a:off x="400375" y="55303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5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/>
          <p:nvPr/>
        </p:nvSpPr>
        <p:spPr>
          <a:xfrm rot="-8572149" flipH="1">
            <a:off x="6572568" y="-926853"/>
            <a:ext cx="2892746" cy="195361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7"/>
          <p:cNvSpPr/>
          <p:nvPr/>
        </p:nvSpPr>
        <p:spPr>
          <a:xfrm rot="1391490">
            <a:off x="8957695" y="95809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7"/>
          <p:cNvSpPr/>
          <p:nvPr/>
        </p:nvSpPr>
        <p:spPr>
          <a:xfrm rot="1391490">
            <a:off x="8752450" y="1074398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7"/>
          <p:cNvSpPr/>
          <p:nvPr/>
        </p:nvSpPr>
        <p:spPr>
          <a:xfrm rot="1391490">
            <a:off x="6265245" y="88610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7"/>
          <p:cNvSpPr/>
          <p:nvPr/>
        </p:nvSpPr>
        <p:spPr>
          <a:xfrm rot="1391490">
            <a:off x="6467975" y="29568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7"/>
          <p:cNvSpPr/>
          <p:nvPr/>
        </p:nvSpPr>
        <p:spPr>
          <a:xfrm rot="-1408323" flipH="1">
            <a:off x="6731602" y="-2129093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7"/>
          <p:cNvSpPr txBox="1">
            <a:spLocks noGrp="1"/>
          </p:cNvSpPr>
          <p:nvPr>
            <p:ph type="title"/>
          </p:nvPr>
        </p:nvSpPr>
        <p:spPr>
          <a:xfrm>
            <a:off x="966475" y="522325"/>
            <a:ext cx="5151000" cy="1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83" name="Google Shape;83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7"/>
          <p:cNvSpPr/>
          <p:nvPr/>
        </p:nvSpPr>
        <p:spPr>
          <a:xfrm rot="8275018" flipH="1">
            <a:off x="-1980282" y="-1142888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4"/>
          <p:cNvSpPr/>
          <p:nvPr/>
        </p:nvSpPr>
        <p:spPr>
          <a:xfrm rot="1916751" flipH="1">
            <a:off x="-841993" y="3775747"/>
            <a:ext cx="3433445" cy="2318845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4"/>
          <p:cNvSpPr/>
          <p:nvPr/>
        </p:nvSpPr>
        <p:spPr>
          <a:xfrm rot="9402940" flipH="1">
            <a:off x="-493735" y="4380649"/>
            <a:ext cx="2481527" cy="1675874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4"/>
          <p:cNvSpPr/>
          <p:nvPr/>
        </p:nvSpPr>
        <p:spPr>
          <a:xfrm>
            <a:off x="2816958" y="4903593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4"/>
          <p:cNvSpPr/>
          <p:nvPr/>
        </p:nvSpPr>
        <p:spPr>
          <a:xfrm rot="-7802241" flipH="1">
            <a:off x="7396048" y="-297918"/>
            <a:ext cx="2481544" cy="1675885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4"/>
          <p:cNvSpPr/>
          <p:nvPr/>
        </p:nvSpPr>
        <p:spPr>
          <a:xfrm rot="1391490">
            <a:off x="8874700" y="191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4"/>
          <p:cNvSpPr/>
          <p:nvPr/>
        </p:nvSpPr>
        <p:spPr>
          <a:xfrm rot="-1916352" flipH="1">
            <a:off x="6920123" y="3866035"/>
            <a:ext cx="3433408" cy="2318717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ADBD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4"/>
          <p:cNvSpPr/>
          <p:nvPr/>
        </p:nvSpPr>
        <p:spPr>
          <a:xfrm rot="8758962" flipH="1">
            <a:off x="5355592" y="-2263208"/>
            <a:ext cx="3433549" cy="231881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4"/>
          <p:cNvSpPr/>
          <p:nvPr/>
        </p:nvSpPr>
        <p:spPr>
          <a:xfrm rot="1391490">
            <a:off x="7124220" y="45944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4"/>
          <p:cNvSpPr/>
          <p:nvPr/>
        </p:nvSpPr>
        <p:spPr>
          <a:xfrm rot="1391490">
            <a:off x="7326950" y="66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4"/>
          <p:cNvSpPr/>
          <p:nvPr/>
        </p:nvSpPr>
        <p:spPr>
          <a:xfrm rot="1391490">
            <a:off x="1140425" y="3979144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4"/>
          <p:cNvSpPr/>
          <p:nvPr/>
        </p:nvSpPr>
        <p:spPr>
          <a:xfrm rot="-8275018">
            <a:off x="7553735" y="-490776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4"/>
          <p:cNvSpPr/>
          <p:nvPr/>
        </p:nvSpPr>
        <p:spPr>
          <a:xfrm rot="-1408323" flipH="1">
            <a:off x="8330315" y="2804782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4"/>
          <p:cNvSpPr/>
          <p:nvPr/>
        </p:nvSpPr>
        <p:spPr>
          <a:xfrm rot="-7942126" flipH="1">
            <a:off x="7092473" y="-814379"/>
            <a:ext cx="2481439" cy="1675904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4" descr="Description"/>
          <p:cNvSpPr txBox="1"/>
          <p:nvPr/>
        </p:nvSpPr>
        <p:spPr>
          <a:xfrm>
            <a:off x="646675" y="796975"/>
            <a:ext cx="3229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1" i="0" u="none" strike="noStrike" cap="none">
              <a:solidFill>
                <a:srgbClr val="0D1E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34" descr="Description"/>
          <p:cNvSpPr txBox="1"/>
          <p:nvPr/>
        </p:nvSpPr>
        <p:spPr>
          <a:xfrm>
            <a:off x="646675" y="2183225"/>
            <a:ext cx="3229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D1E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25" y="4652664"/>
            <a:ext cx="1252436" cy="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1"/>
          <p:cNvSpPr txBox="1">
            <a:spLocks noGrp="1"/>
          </p:cNvSpPr>
          <p:nvPr>
            <p:ph type="title"/>
          </p:nvPr>
        </p:nvSpPr>
        <p:spPr>
          <a:xfrm>
            <a:off x="2690550" y="445025"/>
            <a:ext cx="37629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1"/>
          <p:cNvSpPr txBox="1">
            <a:spLocks noGrp="1"/>
          </p:cNvSpPr>
          <p:nvPr>
            <p:ph type="subTitle" idx="1"/>
          </p:nvPr>
        </p:nvSpPr>
        <p:spPr>
          <a:xfrm>
            <a:off x="873302" y="2610113"/>
            <a:ext cx="1801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5" name="Google Shape;105;p41"/>
          <p:cNvSpPr txBox="1">
            <a:spLocks noGrp="1"/>
          </p:cNvSpPr>
          <p:nvPr>
            <p:ph type="subTitle" idx="2"/>
          </p:nvPr>
        </p:nvSpPr>
        <p:spPr>
          <a:xfrm>
            <a:off x="871715" y="3277014"/>
            <a:ext cx="1801800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41"/>
          <p:cNvSpPr txBox="1">
            <a:spLocks noGrp="1"/>
          </p:cNvSpPr>
          <p:nvPr>
            <p:ph type="subTitle" idx="3"/>
          </p:nvPr>
        </p:nvSpPr>
        <p:spPr>
          <a:xfrm>
            <a:off x="6468888" y="2610113"/>
            <a:ext cx="1801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7" name="Google Shape;107;p41"/>
          <p:cNvSpPr txBox="1">
            <a:spLocks noGrp="1"/>
          </p:cNvSpPr>
          <p:nvPr>
            <p:ph type="subTitle" idx="4"/>
          </p:nvPr>
        </p:nvSpPr>
        <p:spPr>
          <a:xfrm>
            <a:off x="6467301" y="3277014"/>
            <a:ext cx="1801800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8" name="Google Shape;108;p41"/>
          <p:cNvSpPr/>
          <p:nvPr/>
        </p:nvSpPr>
        <p:spPr>
          <a:xfrm rot="-7521479" flipH="1">
            <a:off x="6915917" y="-429339"/>
            <a:ext cx="2892828" cy="195361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1"/>
          <p:cNvSpPr/>
          <p:nvPr/>
        </p:nvSpPr>
        <p:spPr>
          <a:xfrm rot="2442198">
            <a:off x="8956310" y="1716494"/>
            <a:ext cx="161098" cy="16109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1"/>
          <p:cNvSpPr/>
          <p:nvPr/>
        </p:nvSpPr>
        <p:spPr>
          <a:xfrm rot="2442198">
            <a:off x="8734084" y="1761842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1"/>
          <p:cNvSpPr/>
          <p:nvPr/>
        </p:nvSpPr>
        <p:spPr>
          <a:xfrm rot="2442198">
            <a:off x="6749028" y="101410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1"/>
          <p:cNvSpPr/>
          <p:nvPr/>
        </p:nvSpPr>
        <p:spPr>
          <a:xfrm rot="-357560" flipH="1">
            <a:off x="7274674" y="-1476074"/>
            <a:ext cx="3384778" cy="290577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rgbClr val="282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1"/>
          <p:cNvSpPr/>
          <p:nvPr/>
        </p:nvSpPr>
        <p:spPr>
          <a:xfrm rot="7521479">
            <a:off x="-664745" y="-429339"/>
            <a:ext cx="2892828" cy="195361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1"/>
          <p:cNvSpPr/>
          <p:nvPr/>
        </p:nvSpPr>
        <p:spPr>
          <a:xfrm rot="-2442198" flipH="1">
            <a:off x="282005" y="1761842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1"/>
          <p:cNvSpPr/>
          <p:nvPr/>
        </p:nvSpPr>
        <p:spPr>
          <a:xfrm rot="-2442198" flipH="1">
            <a:off x="2267061" y="101410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1"/>
          <p:cNvSpPr/>
          <p:nvPr/>
        </p:nvSpPr>
        <p:spPr>
          <a:xfrm rot="357560">
            <a:off x="-1515451" y="-1476074"/>
            <a:ext cx="3384778" cy="290577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1"/>
          <p:cNvSpPr/>
          <p:nvPr/>
        </p:nvSpPr>
        <p:spPr>
          <a:xfrm rot="-2442198" flipH="1">
            <a:off x="26593" y="1716494"/>
            <a:ext cx="161098" cy="16109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8"/>
          <p:cNvSpPr/>
          <p:nvPr/>
        </p:nvSpPr>
        <p:spPr>
          <a:xfrm rot="1916751" flipH="1">
            <a:off x="-842020" y="3775730"/>
            <a:ext cx="3433445" cy="2318845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8"/>
          <p:cNvSpPr/>
          <p:nvPr/>
        </p:nvSpPr>
        <p:spPr>
          <a:xfrm rot="9402940" flipH="1">
            <a:off x="-1190044" y="4267703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8"/>
          <p:cNvSpPr/>
          <p:nvPr/>
        </p:nvSpPr>
        <p:spPr>
          <a:xfrm>
            <a:off x="2816958" y="4903593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8"/>
          <p:cNvSpPr/>
          <p:nvPr/>
        </p:nvSpPr>
        <p:spPr>
          <a:xfrm rot="-7802241" flipH="1">
            <a:off x="7396078" y="-297982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8"/>
          <p:cNvSpPr/>
          <p:nvPr/>
        </p:nvSpPr>
        <p:spPr>
          <a:xfrm rot="1391490">
            <a:off x="8874700" y="191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8"/>
          <p:cNvSpPr/>
          <p:nvPr/>
        </p:nvSpPr>
        <p:spPr>
          <a:xfrm rot="-1916352" flipH="1">
            <a:off x="6920140" y="3866030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8"/>
          <p:cNvSpPr/>
          <p:nvPr/>
        </p:nvSpPr>
        <p:spPr>
          <a:xfrm rot="8758962" flipH="1">
            <a:off x="5355573" y="-2263269"/>
            <a:ext cx="3433549" cy="2318879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8"/>
          <p:cNvSpPr/>
          <p:nvPr/>
        </p:nvSpPr>
        <p:spPr>
          <a:xfrm rot="1391490">
            <a:off x="7124220" y="45944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8"/>
          <p:cNvSpPr/>
          <p:nvPr/>
        </p:nvSpPr>
        <p:spPr>
          <a:xfrm rot="1391490">
            <a:off x="7326950" y="66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8"/>
          <p:cNvSpPr/>
          <p:nvPr/>
        </p:nvSpPr>
        <p:spPr>
          <a:xfrm rot="1391490">
            <a:off x="1140425" y="3979144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8"/>
          <p:cNvSpPr/>
          <p:nvPr/>
        </p:nvSpPr>
        <p:spPr>
          <a:xfrm rot="-8275018">
            <a:off x="7553735" y="-490776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8"/>
          <p:cNvSpPr/>
          <p:nvPr/>
        </p:nvSpPr>
        <p:spPr>
          <a:xfrm rot="-1408323" flipH="1">
            <a:off x="8330315" y="2804782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8"/>
          <p:cNvSpPr/>
          <p:nvPr/>
        </p:nvSpPr>
        <p:spPr>
          <a:xfrm rot="-7942126" flipH="1">
            <a:off x="7092443" y="-814402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8" descr="Description"/>
          <p:cNvSpPr txBox="1">
            <a:spLocks noGrp="1"/>
          </p:cNvSpPr>
          <p:nvPr>
            <p:ph type="title"/>
          </p:nvPr>
        </p:nvSpPr>
        <p:spPr>
          <a:xfrm>
            <a:off x="646675" y="796975"/>
            <a:ext cx="32292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None/>
              <a:defRPr sz="23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4" name="Google Shape;134;p38" descr="Description"/>
          <p:cNvSpPr txBox="1">
            <a:spLocks noGrp="1"/>
          </p:cNvSpPr>
          <p:nvPr>
            <p:ph type="title" idx="2"/>
          </p:nvPr>
        </p:nvSpPr>
        <p:spPr>
          <a:xfrm>
            <a:off x="646675" y="2183225"/>
            <a:ext cx="32292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None/>
              <a:defRPr sz="1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35" name="Google Shape;135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25" y="4652664"/>
            <a:ext cx="1252436" cy="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 1">
  <p:cSld name="TITLE_1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9"/>
          <p:cNvSpPr/>
          <p:nvPr/>
        </p:nvSpPr>
        <p:spPr>
          <a:xfrm rot="1916751" flipH="1">
            <a:off x="-842020" y="3775730"/>
            <a:ext cx="3433445" cy="2318845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9"/>
          <p:cNvSpPr/>
          <p:nvPr/>
        </p:nvSpPr>
        <p:spPr>
          <a:xfrm rot="9402940" flipH="1">
            <a:off x="-440019" y="4435253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9"/>
          <p:cNvSpPr/>
          <p:nvPr/>
        </p:nvSpPr>
        <p:spPr>
          <a:xfrm>
            <a:off x="2816958" y="4903593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9"/>
          <p:cNvSpPr/>
          <p:nvPr/>
        </p:nvSpPr>
        <p:spPr>
          <a:xfrm rot="-7802241" flipH="1">
            <a:off x="7396078" y="-297982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9"/>
          <p:cNvSpPr/>
          <p:nvPr/>
        </p:nvSpPr>
        <p:spPr>
          <a:xfrm rot="1391490">
            <a:off x="8874700" y="191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9"/>
          <p:cNvSpPr/>
          <p:nvPr/>
        </p:nvSpPr>
        <p:spPr>
          <a:xfrm rot="-1916352" flipH="1">
            <a:off x="6920140" y="3866030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9"/>
          <p:cNvSpPr/>
          <p:nvPr/>
        </p:nvSpPr>
        <p:spPr>
          <a:xfrm rot="8758962" flipH="1">
            <a:off x="5355573" y="-2263269"/>
            <a:ext cx="3433549" cy="2318879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9"/>
          <p:cNvSpPr/>
          <p:nvPr/>
        </p:nvSpPr>
        <p:spPr>
          <a:xfrm rot="1391490">
            <a:off x="7124220" y="45944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9"/>
          <p:cNvSpPr/>
          <p:nvPr/>
        </p:nvSpPr>
        <p:spPr>
          <a:xfrm rot="1391490">
            <a:off x="7326950" y="66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9"/>
          <p:cNvSpPr/>
          <p:nvPr/>
        </p:nvSpPr>
        <p:spPr>
          <a:xfrm rot="1391490">
            <a:off x="1140425" y="3979144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9"/>
          <p:cNvSpPr/>
          <p:nvPr/>
        </p:nvSpPr>
        <p:spPr>
          <a:xfrm rot="-8275018">
            <a:off x="7553735" y="-490776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9"/>
          <p:cNvSpPr/>
          <p:nvPr/>
        </p:nvSpPr>
        <p:spPr>
          <a:xfrm rot="-1408323" flipH="1">
            <a:off x="8330315" y="2804782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9"/>
          <p:cNvSpPr/>
          <p:nvPr/>
        </p:nvSpPr>
        <p:spPr>
          <a:xfrm rot="-7942126" flipH="1">
            <a:off x="7092443" y="-814402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9"/>
          <p:cNvSpPr txBox="1">
            <a:spLocks noGrp="1"/>
          </p:cNvSpPr>
          <p:nvPr>
            <p:ph type="title"/>
          </p:nvPr>
        </p:nvSpPr>
        <p:spPr>
          <a:xfrm>
            <a:off x="364200" y="278125"/>
            <a:ext cx="5151000" cy="1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51" name="Google Shape;151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rps 1">
  <p:cSld name="TITLE_AND_BODY_1"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0"/>
          <p:cNvSpPr txBox="1">
            <a:spLocks noGrp="1"/>
          </p:cNvSpPr>
          <p:nvPr>
            <p:ph type="body" idx="1"/>
          </p:nvPr>
        </p:nvSpPr>
        <p:spPr>
          <a:xfrm>
            <a:off x="400375" y="55303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5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4" name="Google Shape;154;p40"/>
          <p:cNvSpPr/>
          <p:nvPr/>
        </p:nvSpPr>
        <p:spPr>
          <a:xfrm rot="-8572149" flipH="1">
            <a:off x="6572568" y="-926853"/>
            <a:ext cx="2892746" cy="195361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0"/>
          <p:cNvSpPr/>
          <p:nvPr/>
        </p:nvSpPr>
        <p:spPr>
          <a:xfrm rot="1391490">
            <a:off x="8957695" y="95809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0"/>
          <p:cNvSpPr/>
          <p:nvPr/>
        </p:nvSpPr>
        <p:spPr>
          <a:xfrm rot="1391490">
            <a:off x="8752450" y="1074398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0"/>
          <p:cNvSpPr/>
          <p:nvPr/>
        </p:nvSpPr>
        <p:spPr>
          <a:xfrm rot="1391490">
            <a:off x="6265245" y="88610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0"/>
          <p:cNvSpPr/>
          <p:nvPr/>
        </p:nvSpPr>
        <p:spPr>
          <a:xfrm rot="1391490">
            <a:off x="6467975" y="29568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0"/>
          <p:cNvSpPr/>
          <p:nvPr/>
        </p:nvSpPr>
        <p:spPr>
          <a:xfrm rot="-1408323" flipH="1">
            <a:off x="6731602" y="-2129093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0"/>
          <p:cNvSpPr txBox="1">
            <a:spLocks noGrp="1"/>
          </p:cNvSpPr>
          <p:nvPr>
            <p:ph type="title"/>
          </p:nvPr>
        </p:nvSpPr>
        <p:spPr>
          <a:xfrm>
            <a:off x="327725" y="295400"/>
            <a:ext cx="5151000" cy="1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61" name="Google Shape;161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51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2"/>
          <p:cNvSpPr/>
          <p:nvPr/>
        </p:nvSpPr>
        <p:spPr>
          <a:xfrm rot="10800000" flipH="1">
            <a:off x="6972427" y="102668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2"/>
          <p:cNvSpPr/>
          <p:nvPr/>
        </p:nvSpPr>
        <p:spPr>
          <a:xfrm rot="-8883648">
            <a:off x="6805509" y="-1068846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2"/>
          <p:cNvSpPr/>
          <p:nvPr/>
        </p:nvSpPr>
        <p:spPr>
          <a:xfrm rot="-9391677">
            <a:off x="8258884" y="-594598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rgbClr val="282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2"/>
          <p:cNvSpPr/>
          <p:nvPr/>
        </p:nvSpPr>
        <p:spPr>
          <a:xfrm rot="9408510" flipH="1">
            <a:off x="7142489" y="251440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2"/>
          <p:cNvSpPr/>
          <p:nvPr/>
        </p:nvSpPr>
        <p:spPr>
          <a:xfrm rot="7337629" flipH="1">
            <a:off x="8016390" y="969658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400375" y="55303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3" Type="http://schemas.openxmlformats.org/officeDocument/2006/relationships/image" Target="../media/image4.png"/><Relationship Id="rId7" Type="http://schemas.openxmlformats.org/officeDocument/2006/relationships/customXml" Target="../ink/ink36.xml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5.xml"/><Relationship Id="rId11" Type="http://schemas.openxmlformats.org/officeDocument/2006/relationships/customXml" Target="../ink/ink40.xml"/><Relationship Id="rId5" Type="http://schemas.openxmlformats.org/officeDocument/2006/relationships/image" Target="../media/image5.png"/><Relationship Id="rId10" Type="http://schemas.openxmlformats.org/officeDocument/2006/relationships/customXml" Target="../ink/ink39.xml"/><Relationship Id="rId4" Type="http://schemas.openxmlformats.org/officeDocument/2006/relationships/customXml" Target="../ink/ink34.xml"/><Relationship Id="rId9" Type="http://schemas.openxmlformats.org/officeDocument/2006/relationships/customXml" Target="../ink/ink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Relationship Id="rId4" Type="http://schemas.openxmlformats.org/officeDocument/2006/relationships/hyperlink" Target="https://colab.research.google.com/drive/1n68CV17O3J9L4hjw6_BvSI3tkk-mVjAp?hl=fr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4.png"/><Relationship Id="rId7" Type="http://schemas.openxmlformats.org/officeDocument/2006/relationships/customXml" Target="../ink/ink12.xml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11" Type="http://schemas.openxmlformats.org/officeDocument/2006/relationships/customXml" Target="../ink/ink16.xml"/><Relationship Id="rId5" Type="http://schemas.openxmlformats.org/officeDocument/2006/relationships/image" Target="../media/image5.png"/><Relationship Id="rId10" Type="http://schemas.openxmlformats.org/officeDocument/2006/relationships/customXml" Target="../ink/ink15.xml"/><Relationship Id="rId4" Type="http://schemas.openxmlformats.org/officeDocument/2006/relationships/customXml" Target="../ink/ink10.xml"/><Relationship Id="rId9" Type="http://schemas.openxmlformats.org/officeDocument/2006/relationships/customXml" Target="../ink/ink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4.png"/><Relationship Id="rId7" Type="http://schemas.openxmlformats.org/officeDocument/2006/relationships/customXml" Target="../ink/ink20.xml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9.xml"/><Relationship Id="rId11" Type="http://schemas.openxmlformats.org/officeDocument/2006/relationships/customXml" Target="../ink/ink24.xml"/><Relationship Id="rId5" Type="http://schemas.openxmlformats.org/officeDocument/2006/relationships/image" Target="../media/image5.png"/><Relationship Id="rId10" Type="http://schemas.openxmlformats.org/officeDocument/2006/relationships/customXml" Target="../ink/ink23.xml"/><Relationship Id="rId4" Type="http://schemas.openxmlformats.org/officeDocument/2006/relationships/customXml" Target="../ink/ink18.xml"/><Relationship Id="rId9" Type="http://schemas.openxmlformats.org/officeDocument/2006/relationships/customXml" Target="../ink/ink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3" Type="http://schemas.openxmlformats.org/officeDocument/2006/relationships/image" Target="../media/image4.png"/><Relationship Id="rId7" Type="http://schemas.openxmlformats.org/officeDocument/2006/relationships/customXml" Target="../ink/ink28.xml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7.xml"/><Relationship Id="rId11" Type="http://schemas.openxmlformats.org/officeDocument/2006/relationships/customXml" Target="../ink/ink32.xml"/><Relationship Id="rId5" Type="http://schemas.openxmlformats.org/officeDocument/2006/relationships/image" Target="../media/image5.png"/><Relationship Id="rId10" Type="http://schemas.openxmlformats.org/officeDocument/2006/relationships/customXml" Target="../ink/ink31.xml"/><Relationship Id="rId4" Type="http://schemas.openxmlformats.org/officeDocument/2006/relationships/customXml" Target="../ink/ink26.xml"/><Relationship Id="rId9" Type="http://schemas.openxmlformats.org/officeDocument/2006/relationships/customXml" Target="../ink/ink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"/>
          <p:cNvSpPr txBox="1"/>
          <p:nvPr/>
        </p:nvSpPr>
        <p:spPr>
          <a:xfrm>
            <a:off x="1127540" y="1896096"/>
            <a:ext cx="66357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Clr>
                <a:srgbClr val="000000"/>
              </a:buClr>
              <a:buSzPct val="100000"/>
            </a:pPr>
            <a:r>
              <a:rPr lang="en-GB" sz="4000" b="1" dirty="0">
                <a:solidFill>
                  <a:srgbClr val="212121"/>
                </a:solidFill>
                <a:latin typeface="Montserrat" panose="00000500000000000000" pitchFamily="2" charset="0"/>
              </a:rPr>
              <a:t>CHURN PREDICTION PROJECT</a:t>
            </a:r>
            <a:endParaRPr sz="4000" dirty="0">
              <a:solidFill>
                <a:srgbClr val="212121"/>
              </a:solidFill>
              <a:latin typeface="Montserrat" panose="00000500000000000000" pitchFamily="2" charset="0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94" name="Google Shape;49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5777" y="4367500"/>
            <a:ext cx="2612438" cy="4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Placeholder 9">
            <a:extLst>
              <a:ext uri="{FF2B5EF4-FFF2-40B4-BE49-F238E27FC236}">
                <a16:creationId xmlns:a16="http://schemas.microsoft.com/office/drawing/2014/main" id="{C9FB2413-C194-3885-EF1E-A7D857B692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0047827"/>
              </p:ext>
            </p:extLst>
          </p:nvPr>
        </p:nvGraphicFramePr>
        <p:xfrm>
          <a:off x="425054" y="1604010"/>
          <a:ext cx="8650959" cy="1935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34">
                  <a:extLst>
                    <a:ext uri="{9D8B030D-6E8A-4147-A177-3AD203B41FA5}">
                      <a16:colId xmlns:a16="http://schemas.microsoft.com/office/drawing/2014/main" val="3424943147"/>
                    </a:ext>
                  </a:extLst>
                </a:gridCol>
                <a:gridCol w="2299278">
                  <a:extLst>
                    <a:ext uri="{9D8B030D-6E8A-4147-A177-3AD203B41FA5}">
                      <a16:colId xmlns:a16="http://schemas.microsoft.com/office/drawing/2014/main" val="3390906839"/>
                    </a:ext>
                  </a:extLst>
                </a:gridCol>
                <a:gridCol w="1614480">
                  <a:extLst>
                    <a:ext uri="{9D8B030D-6E8A-4147-A177-3AD203B41FA5}">
                      <a16:colId xmlns:a16="http://schemas.microsoft.com/office/drawing/2014/main" val="2267001073"/>
                    </a:ext>
                  </a:extLst>
                </a:gridCol>
                <a:gridCol w="2486167">
                  <a:extLst>
                    <a:ext uri="{9D8B030D-6E8A-4147-A177-3AD203B41FA5}">
                      <a16:colId xmlns:a16="http://schemas.microsoft.com/office/drawing/2014/main" val="3829237699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b="0" i="0" u="none" strike="noStrike" cap="none" spc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uFillTx/>
                          <a:latin typeface="Montserrat "/>
                          <a:ea typeface="+mn-ea"/>
                          <a:cs typeface="+mn-cs"/>
                          <a:sym typeface="Nokia Pure Text Light"/>
                        </a:rPr>
                        <a:t>1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b="0" i="0" u="none" strike="noStrike" cap="none" spc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uFillTx/>
                          <a:latin typeface="Montserrat "/>
                          <a:ea typeface="+mn-ea"/>
                          <a:cs typeface="+mn-cs"/>
                          <a:sym typeface="Nokia Pure Text Light"/>
                        </a:rPr>
                        <a:t>2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b="0" i="0" u="none" strike="noStrike" cap="none" spc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uFillTx/>
                          <a:latin typeface="Montserrat "/>
                          <a:ea typeface="+mn-ea"/>
                          <a:cs typeface="+mn-cs"/>
                          <a:sym typeface="Nokia Pure Text Light"/>
                        </a:rPr>
                        <a:t>3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b="0" i="0" u="none" strike="noStrike" cap="none" spc="0" baseline="0" dirty="0">
                          <a:solidFill>
                            <a:srgbClr val="00B0F0"/>
                          </a:solidFill>
                          <a:uFillTx/>
                          <a:latin typeface="Montserrat "/>
                          <a:ea typeface="+mn-ea"/>
                          <a:cs typeface="+mn-cs"/>
                          <a:sym typeface="Nokia Pure Text Light"/>
                        </a:rPr>
                        <a:t>4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7696349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Montserrat Thin" panose="00000300000000000000" pitchFamily="2" charset="0"/>
                          <a:ea typeface="Nokia Pure Text Light" panose="020B0403020202020204" pitchFamily="34" charset="0"/>
                          <a:cs typeface="+mn-cs"/>
                          <a:sym typeface="Nokia Pure Text Light"/>
                        </a:rPr>
                        <a:t>Objectif and Description project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Nokia Pure Headline Ultra Light" panose="020B0204040602060303" pitchFamily="34" charset="0"/>
                        <a:ea typeface="Nokia Pure Text Light" panose="020B0403020202020204" pitchFamily="34" charset="0"/>
                        <a:cs typeface="+mn-cs"/>
                        <a:sym typeface="Nokia Pure Text Light"/>
                      </a:endParaRP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Montserrat Thin" panose="00000300000000000000" pitchFamily="2" charset="0"/>
                          <a:ea typeface="Nokia Pure Text Light" panose="020B0403020202020204" pitchFamily="34" charset="0"/>
                          <a:cs typeface="+mn-cs"/>
                          <a:sym typeface="Nokia Pure Text Light"/>
                        </a:rPr>
                        <a:t>Data Audit and Exploration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Montserrat Thin" panose="00000300000000000000" pitchFamily="2" charset="0"/>
                          <a:ea typeface="Nokia Pure Text Light" panose="020B0403020202020204" pitchFamily="34" charset="0"/>
                          <a:cs typeface="+mn-cs"/>
                          <a:sym typeface="Nokia Pure Text Light"/>
                        </a:rPr>
                        <a:t>Data visualization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Montserrat Thin" panose="00000300000000000000" pitchFamily="2" charset="0"/>
                          <a:ea typeface="Nokia Pure Text Light" panose="020B0403020202020204" pitchFamily="34" charset="0"/>
                          <a:cs typeface="+mn-cs"/>
                          <a:sym typeface="Nokia Pure Text Light"/>
                        </a:rPr>
                        <a:t>Training and Machine models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58745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51247C-B6D1-34CC-46A0-45FBEB31FBFA}"/>
                  </a:ext>
                </a:extLst>
              </p14:cNvPr>
              <p14:cNvContentPartPr/>
              <p14:nvPr/>
            </p14:nvContentPartPr>
            <p14:xfrm>
              <a:off x="550193" y="4122000"/>
              <a:ext cx="270" cy="27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51247C-B6D1-34CC-46A0-45FBEB31FB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443" y="4115250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A1C8FD-EC2E-55BE-951F-141188B3B67F}"/>
                  </a:ext>
                </a:extLst>
              </p14:cNvPr>
              <p14:cNvContentPartPr/>
              <p14:nvPr/>
            </p14:nvContentPartPr>
            <p14:xfrm>
              <a:off x="1478453" y="2614320"/>
              <a:ext cx="3240" cy="1971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A1C8FD-EC2E-55BE-951F-141188B3B6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9453" y="2605521"/>
                <a:ext cx="20880" cy="36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773BA8-DD71-56D0-B725-377FB8FB0B18}"/>
                  </a:ext>
                </a:extLst>
              </p14:cNvPr>
              <p14:cNvContentPartPr/>
              <p14:nvPr/>
            </p14:nvContentPartPr>
            <p14:xfrm>
              <a:off x="1550273" y="2657520"/>
              <a:ext cx="270" cy="27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773BA8-DD71-56D0-B725-377FB8FB0B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3523" y="2650770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768355-5CE7-3A6C-206A-1D6540431FBB}"/>
                  </a:ext>
                </a:extLst>
              </p14:cNvPr>
              <p14:cNvContentPartPr/>
              <p14:nvPr/>
            </p14:nvContentPartPr>
            <p14:xfrm>
              <a:off x="1643153" y="2628900"/>
              <a:ext cx="270" cy="27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768355-5CE7-3A6C-206A-1D6540431F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6403" y="2622150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BE2CA0-280F-4E97-13E7-0CCD5666F954}"/>
                  </a:ext>
                </a:extLst>
              </p14:cNvPr>
              <p14:cNvContentPartPr/>
              <p14:nvPr/>
            </p14:nvContentPartPr>
            <p14:xfrm>
              <a:off x="2150213" y="2764440"/>
              <a:ext cx="270" cy="27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BE2CA0-280F-4E97-13E7-0CCD5666F9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3463" y="2757690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E25D19-2561-161D-B6BC-7B2BE49B606A}"/>
                  </a:ext>
                </a:extLst>
              </p14:cNvPr>
              <p14:cNvContentPartPr/>
              <p14:nvPr/>
            </p14:nvContentPartPr>
            <p14:xfrm>
              <a:off x="2428853" y="2821680"/>
              <a:ext cx="270" cy="27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E25D19-2561-161D-B6BC-7B2BE49B60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2103" y="2814930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E10F3C-5E13-C881-6111-9126734F7750}"/>
                  </a:ext>
                </a:extLst>
              </p14:cNvPr>
              <p14:cNvContentPartPr/>
              <p14:nvPr/>
            </p14:nvContentPartPr>
            <p14:xfrm>
              <a:off x="2428853" y="2821680"/>
              <a:ext cx="270" cy="27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E10F3C-5E13-C881-6111-9126734F77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2103" y="2814930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CB0C2BA-7E52-4E5D-8ED3-492FCF453549}"/>
                  </a:ext>
                </a:extLst>
              </p14:cNvPr>
              <p14:cNvContentPartPr/>
              <p14:nvPr/>
            </p14:nvContentPartPr>
            <p14:xfrm>
              <a:off x="2636213" y="2814660"/>
              <a:ext cx="270" cy="27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CB0C2BA-7E52-4E5D-8ED3-492FCF4535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9463" y="2807910"/>
                <a:ext cx="13500" cy="135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A7D8CBB-F689-B52F-7056-8156A71E359A}"/>
              </a:ext>
            </a:extLst>
          </p:cNvPr>
          <p:cNvSpPr txBox="1"/>
          <p:nvPr/>
        </p:nvSpPr>
        <p:spPr>
          <a:xfrm>
            <a:off x="425054" y="204843"/>
            <a:ext cx="302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latin typeface="Montserrat" panose="00000500000000000000" pitchFamily="2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3941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00;p3">
            <a:extLst>
              <a:ext uri="{FF2B5EF4-FFF2-40B4-BE49-F238E27FC236}">
                <a16:creationId xmlns:a16="http://schemas.microsoft.com/office/drawing/2014/main" id="{C427A73A-6F8D-3E2A-1A01-F8B29FB5304E}"/>
              </a:ext>
            </a:extLst>
          </p:cNvPr>
          <p:cNvSpPr txBox="1"/>
          <p:nvPr/>
        </p:nvSpPr>
        <p:spPr>
          <a:xfrm>
            <a:off x="1781409" y="3928892"/>
            <a:ext cx="61941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/>
              <a:t>.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3B12DB-9252-48AA-8305-6D19663E0F2A}"/>
              </a:ext>
            </a:extLst>
          </p:cNvPr>
          <p:cNvSpPr/>
          <p:nvPr/>
        </p:nvSpPr>
        <p:spPr>
          <a:xfrm>
            <a:off x="2076696" y="1486837"/>
            <a:ext cx="2605855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b="1" kern="1200" dirty="0" err="1">
                <a:solidFill>
                  <a:schemeClr val="tx1"/>
                </a:solidFill>
                <a:latin typeface="Montserrat "/>
                <a:ea typeface="+mn-ea"/>
                <a:cs typeface="+mn-cs"/>
              </a:rPr>
              <a:t>Kneighbors</a:t>
            </a:r>
            <a:r>
              <a:rPr lang="fr-FR" sz="1050" b="1" kern="1200" dirty="0">
                <a:solidFill>
                  <a:schemeClr val="tx1"/>
                </a:solidFill>
                <a:latin typeface="Montserrat "/>
                <a:ea typeface="+mn-ea"/>
                <a:cs typeface="+mn-cs"/>
              </a:rPr>
              <a:t> Classifier</a:t>
            </a:r>
          </a:p>
          <a:p>
            <a:endParaRPr lang="fr-FR" sz="1050" b="1" kern="1200" dirty="0">
              <a:solidFill>
                <a:schemeClr val="tx1"/>
              </a:solidFill>
              <a:latin typeface="Montserrat "/>
              <a:ea typeface="+mn-ea"/>
              <a:cs typeface="+mn-cs"/>
            </a:endParaRPr>
          </a:p>
          <a:p>
            <a:r>
              <a:rPr lang="fr-FR" sz="1050" b="1" kern="1200" dirty="0" err="1">
                <a:solidFill>
                  <a:schemeClr val="tx1"/>
                </a:solidFill>
                <a:latin typeface="Montserrat "/>
                <a:ea typeface="+mn-ea"/>
                <a:cs typeface="+mn-cs"/>
              </a:rPr>
              <a:t>Linear</a:t>
            </a:r>
            <a:r>
              <a:rPr lang="fr-FR" sz="1050" b="1" kern="1200" dirty="0">
                <a:solidFill>
                  <a:schemeClr val="tx1"/>
                </a:solidFill>
                <a:latin typeface="Montserrat "/>
                <a:ea typeface="+mn-ea"/>
                <a:cs typeface="+mn-cs"/>
              </a:rPr>
              <a:t> SVC</a:t>
            </a:r>
          </a:p>
          <a:p>
            <a:endParaRPr lang="fr-FR" sz="900" b="1" kern="1200" dirty="0">
              <a:solidFill>
                <a:schemeClr val="tx1"/>
              </a:solidFill>
              <a:latin typeface="Montserrat "/>
              <a:ea typeface="+mn-ea"/>
              <a:cs typeface="+mn-cs"/>
            </a:endParaRPr>
          </a:p>
          <a:p>
            <a:r>
              <a:rPr lang="fr-FR" sz="1050" b="1" kern="1200" dirty="0" err="1">
                <a:solidFill>
                  <a:schemeClr val="tx1"/>
                </a:solidFill>
                <a:latin typeface="Montserrat "/>
                <a:ea typeface="+mn-ea"/>
                <a:cs typeface="+mn-cs"/>
              </a:rPr>
              <a:t>DecisionTree</a:t>
            </a:r>
            <a:r>
              <a:rPr lang="fr-FR" sz="1050" b="1" kern="1200" dirty="0">
                <a:solidFill>
                  <a:schemeClr val="tx1"/>
                </a:solidFill>
                <a:latin typeface="Montserrat "/>
                <a:ea typeface="+mn-ea"/>
                <a:cs typeface="+mn-cs"/>
              </a:rPr>
              <a:t> Classifier</a:t>
            </a:r>
          </a:p>
          <a:p>
            <a:endParaRPr lang="fr-FR" sz="1050" b="1" kern="1200" dirty="0">
              <a:solidFill>
                <a:schemeClr val="tx1"/>
              </a:solidFill>
              <a:latin typeface="Montserrat "/>
              <a:ea typeface="+mn-ea"/>
              <a:cs typeface="+mn-cs"/>
            </a:endParaRPr>
          </a:p>
          <a:p>
            <a:r>
              <a:rPr lang="fr-FR" sz="1050" b="1" kern="1200" dirty="0" err="1">
                <a:solidFill>
                  <a:schemeClr val="tx1"/>
                </a:solidFill>
                <a:latin typeface="Montserrat "/>
                <a:ea typeface="+mn-ea"/>
                <a:cs typeface="+mn-cs"/>
              </a:rPr>
              <a:t>Random</a:t>
            </a:r>
            <a:r>
              <a:rPr lang="fr-FR" sz="1050" b="1" kern="1200" dirty="0">
                <a:solidFill>
                  <a:schemeClr val="tx1"/>
                </a:solidFill>
                <a:latin typeface="Montserrat "/>
                <a:ea typeface="+mn-ea"/>
                <a:cs typeface="+mn-cs"/>
              </a:rPr>
              <a:t> Forest Classifier</a:t>
            </a:r>
          </a:p>
          <a:p>
            <a:endParaRPr lang="fr-FR" sz="1050" b="1" kern="1200" dirty="0">
              <a:solidFill>
                <a:schemeClr val="tx1"/>
              </a:solidFill>
              <a:latin typeface="Montserrat "/>
              <a:ea typeface="+mn-ea"/>
              <a:cs typeface="+mn-cs"/>
            </a:endParaRPr>
          </a:p>
          <a:p>
            <a:r>
              <a:rPr lang="fr-FR" sz="1050" b="1" kern="1200" dirty="0" err="1">
                <a:solidFill>
                  <a:schemeClr val="tx1"/>
                </a:solidFill>
                <a:latin typeface="Montserrat "/>
                <a:ea typeface="+mn-ea"/>
                <a:cs typeface="+mn-cs"/>
              </a:rPr>
              <a:t>AdaBoostClassifier</a:t>
            </a:r>
            <a:endParaRPr lang="fr-FR" sz="1050" b="1" kern="1200" dirty="0">
              <a:solidFill>
                <a:schemeClr val="tx1"/>
              </a:solidFill>
              <a:latin typeface="Montserrat "/>
              <a:ea typeface="+mn-ea"/>
              <a:cs typeface="+mn-cs"/>
            </a:endParaRPr>
          </a:p>
          <a:p>
            <a:endParaRPr lang="fr-FR" sz="1050" b="1" kern="1200" dirty="0">
              <a:solidFill>
                <a:schemeClr val="tx1"/>
              </a:solidFill>
              <a:latin typeface="Montserrat "/>
              <a:ea typeface="+mn-ea"/>
              <a:cs typeface="+mn-cs"/>
            </a:endParaRPr>
          </a:p>
          <a:p>
            <a:r>
              <a:rPr lang="fr-FR" sz="1050" b="1" kern="1200" dirty="0" err="1">
                <a:solidFill>
                  <a:schemeClr val="tx1"/>
                </a:solidFill>
                <a:latin typeface="Montserrat "/>
                <a:ea typeface="+mn-ea"/>
                <a:cs typeface="+mn-cs"/>
              </a:rPr>
              <a:t>GradientBoostingClassifier</a:t>
            </a:r>
            <a:endParaRPr lang="fr-FR" sz="1050" b="1" kern="1200" dirty="0">
              <a:solidFill>
                <a:schemeClr val="tx1"/>
              </a:solidFill>
              <a:latin typeface="Montserrat "/>
              <a:ea typeface="+mn-ea"/>
              <a:cs typeface="+mn-cs"/>
            </a:endParaRPr>
          </a:p>
          <a:p>
            <a:endParaRPr lang="fr-FR" sz="1050" b="1" kern="1200" dirty="0">
              <a:solidFill>
                <a:schemeClr val="tx1"/>
              </a:solidFill>
              <a:latin typeface="Montserrat "/>
              <a:ea typeface="+mn-ea"/>
              <a:cs typeface="+mn-cs"/>
            </a:endParaRPr>
          </a:p>
          <a:p>
            <a:r>
              <a:rPr lang="fr-FR" sz="1050" b="1" kern="1200" dirty="0" err="1">
                <a:solidFill>
                  <a:schemeClr val="tx1"/>
                </a:solidFill>
                <a:latin typeface="Montserrat "/>
                <a:ea typeface="+mn-ea"/>
                <a:cs typeface="+mn-cs"/>
              </a:rPr>
              <a:t>Logistic</a:t>
            </a:r>
            <a:r>
              <a:rPr lang="fr-FR" sz="1050" b="1" kern="1200" dirty="0">
                <a:solidFill>
                  <a:schemeClr val="tx1"/>
                </a:solidFill>
                <a:latin typeface="Montserrat "/>
                <a:ea typeface="+mn-ea"/>
                <a:cs typeface="+mn-cs"/>
              </a:rPr>
              <a:t> </a:t>
            </a:r>
            <a:r>
              <a:rPr lang="fr-FR" sz="1050" b="1" kern="1200" dirty="0" err="1">
                <a:solidFill>
                  <a:schemeClr val="tx1"/>
                </a:solidFill>
                <a:latin typeface="Montserrat "/>
                <a:ea typeface="+mn-ea"/>
                <a:cs typeface="+mn-cs"/>
              </a:rPr>
              <a:t>Regression</a:t>
            </a:r>
            <a:endParaRPr lang="fr-FR" sz="1050" b="1" kern="1200" dirty="0">
              <a:solidFill>
                <a:schemeClr val="tx1"/>
              </a:solidFill>
              <a:latin typeface="Montserrat "/>
              <a:ea typeface="+mn-ea"/>
              <a:cs typeface="+mn-cs"/>
            </a:endParaRPr>
          </a:p>
          <a:p>
            <a:endParaRPr lang="fr-FR" sz="1050" b="1" kern="1200" dirty="0">
              <a:solidFill>
                <a:schemeClr val="tx1"/>
              </a:solidFill>
              <a:latin typeface="Montserrat "/>
              <a:ea typeface="+mn-ea"/>
              <a:cs typeface="+mn-cs"/>
            </a:endParaRPr>
          </a:p>
          <a:p>
            <a:r>
              <a:rPr lang="fr-FR" sz="1050" b="1" kern="1200" dirty="0">
                <a:solidFill>
                  <a:schemeClr val="tx1"/>
                </a:solidFill>
                <a:latin typeface="Montserrat "/>
                <a:ea typeface="+mn-ea"/>
                <a:cs typeface="+mn-cs"/>
              </a:rPr>
              <a:t>Support </a:t>
            </a:r>
            <a:r>
              <a:rPr lang="fr-FR" sz="1050" b="1" kern="1200" dirty="0" err="1">
                <a:solidFill>
                  <a:schemeClr val="tx1"/>
                </a:solidFill>
                <a:latin typeface="Montserrat "/>
                <a:ea typeface="+mn-ea"/>
                <a:cs typeface="+mn-cs"/>
              </a:rPr>
              <a:t>Vector</a:t>
            </a:r>
            <a:endParaRPr lang="fr-FR" sz="1050" b="1" kern="1200" dirty="0">
              <a:solidFill>
                <a:schemeClr val="tx1"/>
              </a:solidFill>
              <a:latin typeface="Montserrat "/>
              <a:ea typeface="+mn-ea"/>
              <a:cs typeface="+mn-cs"/>
            </a:endParaRPr>
          </a:p>
          <a:p>
            <a:endParaRPr lang="fr-FR" sz="1050" b="1" kern="1200" dirty="0">
              <a:solidFill>
                <a:schemeClr val="tx1"/>
              </a:solidFill>
              <a:latin typeface="Montserrat "/>
              <a:ea typeface="+mn-ea"/>
              <a:cs typeface="+mn-cs"/>
            </a:endParaRPr>
          </a:p>
          <a:p>
            <a:r>
              <a:rPr lang="fr-FR" sz="1050" b="1" kern="1200" dirty="0" err="1">
                <a:solidFill>
                  <a:schemeClr val="tx1"/>
                </a:solidFill>
                <a:latin typeface="Montserrat "/>
                <a:ea typeface="+mn-ea"/>
                <a:cs typeface="+mn-cs"/>
              </a:rPr>
              <a:t>Gaussian</a:t>
            </a:r>
            <a:r>
              <a:rPr lang="fr-FR" sz="1050" b="1" kern="1200" dirty="0">
                <a:solidFill>
                  <a:schemeClr val="tx1"/>
                </a:solidFill>
                <a:latin typeface="Montserrat "/>
                <a:ea typeface="+mn-ea"/>
                <a:cs typeface="+mn-cs"/>
              </a:rPr>
              <a:t> </a:t>
            </a:r>
            <a:r>
              <a:rPr lang="fr-FR" sz="1050" b="1" kern="1200" dirty="0" err="1">
                <a:solidFill>
                  <a:schemeClr val="tx1"/>
                </a:solidFill>
                <a:latin typeface="Montserrat "/>
                <a:ea typeface="+mn-ea"/>
                <a:cs typeface="+mn-cs"/>
              </a:rPr>
              <a:t>Naive</a:t>
            </a:r>
            <a:r>
              <a:rPr lang="fr-FR" sz="1050" b="1" kern="1200" dirty="0">
                <a:solidFill>
                  <a:schemeClr val="tx1"/>
                </a:solidFill>
                <a:latin typeface="Montserrat "/>
                <a:ea typeface="+mn-ea"/>
                <a:cs typeface="+mn-cs"/>
              </a:rPr>
              <a:t> Bayes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6DAAF8-255A-2F05-1B29-45A0351F48E6}"/>
              </a:ext>
            </a:extLst>
          </p:cNvPr>
          <p:cNvSpPr txBox="1"/>
          <p:nvPr/>
        </p:nvSpPr>
        <p:spPr>
          <a:xfrm>
            <a:off x="80971" y="475975"/>
            <a:ext cx="3579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 b="1" u="sng">
                <a:solidFill>
                  <a:schemeClr val="accent1">
                    <a:lumMod val="50000"/>
                  </a:schemeClr>
                </a:solidFill>
                <a:latin typeface="Montserrat "/>
              </a:defRPr>
            </a:lvl1pPr>
          </a:lstStyle>
          <a:p>
            <a:r>
              <a:rPr lang="en-GB" dirty="0"/>
              <a:t>MODEL TRAINING 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74B41A-99B5-6DD4-F80C-C779E3CB61C0}"/>
              </a:ext>
            </a:extLst>
          </p:cNvPr>
          <p:cNvSpPr txBox="1"/>
          <p:nvPr/>
        </p:nvSpPr>
        <p:spPr>
          <a:xfrm>
            <a:off x="80971" y="891680"/>
            <a:ext cx="6377387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200" kern="1200" dirty="0">
                <a:solidFill>
                  <a:srgbClr val="0D1E51">
                    <a:hueOff val="0"/>
                    <a:satOff val="0"/>
                    <a:lumOff val="0"/>
                    <a:alphaOff val="0"/>
                  </a:srgbClr>
                </a:solidFill>
                <a:latin typeface="Montserrat "/>
                <a:ea typeface="+mn-ea"/>
                <a:cs typeface="+mn-cs"/>
              </a:rPr>
              <a:t>9 classifier algorithms have been selected. </a:t>
            </a:r>
          </a:p>
          <a:p>
            <a:pPr lvl="1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200" kern="1200" dirty="0">
                <a:solidFill>
                  <a:srgbClr val="0D1E51">
                    <a:hueOff val="0"/>
                    <a:satOff val="0"/>
                    <a:lumOff val="0"/>
                    <a:alphaOff val="0"/>
                  </a:srgbClr>
                </a:solidFill>
                <a:latin typeface="Montserrat "/>
                <a:ea typeface="+mn-ea"/>
                <a:cs typeface="+mn-cs"/>
              </a:rPr>
              <a:t>According to the results, it will provide us a baseline to go deeper inside the analysis and try to further improve the results.  Evaluation of dataset before hyperparameter tuning </a:t>
            </a:r>
          </a:p>
        </p:txBody>
      </p:sp>
      <p:sp>
        <p:nvSpPr>
          <p:cNvPr id="11" name="Google Shape;510;g11091aa2c13_1_54">
            <a:extLst>
              <a:ext uri="{FF2B5EF4-FFF2-40B4-BE49-F238E27FC236}">
                <a16:creationId xmlns:a16="http://schemas.microsoft.com/office/drawing/2014/main" id="{ECDBEA53-F153-13BD-A128-0A40C5A200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67896" y="-131127"/>
            <a:ext cx="61248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defTabSz="685800"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</a:pPr>
            <a:r>
              <a:rPr lang="en-US" sz="2800" kern="1200" dirty="0">
                <a:solidFill>
                  <a:srgbClr val="002060"/>
                </a:solidFill>
                <a:latin typeface="Montserrat "/>
                <a:cs typeface="+mn-cs"/>
                <a:sym typeface="Nokia Pure Text Light"/>
              </a:rPr>
              <a:t>Training and Machine models</a:t>
            </a:r>
            <a:endParaRPr sz="2800" kern="1200" dirty="0">
              <a:solidFill>
                <a:srgbClr val="002060"/>
              </a:solidFill>
              <a:latin typeface="Montserrat 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10;g11091aa2c13_1_54">
            <a:extLst>
              <a:ext uri="{FF2B5EF4-FFF2-40B4-BE49-F238E27FC236}">
                <a16:creationId xmlns:a16="http://schemas.microsoft.com/office/drawing/2014/main" id="{AA154E6D-FA54-2F8C-0EC7-3F1A77B2A5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4841" y="30572"/>
            <a:ext cx="61248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defTabSz="685800"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</a:pPr>
            <a:r>
              <a:rPr lang="en-US" sz="2800" kern="1200" dirty="0">
                <a:solidFill>
                  <a:srgbClr val="002060"/>
                </a:solidFill>
                <a:latin typeface="Montserrat "/>
                <a:cs typeface="+mn-cs"/>
                <a:sym typeface="Nokia Pure Text Light"/>
              </a:rPr>
              <a:t>Training and Machine models</a:t>
            </a:r>
            <a:br>
              <a:rPr lang="en-US" sz="2800" kern="1200" dirty="0">
                <a:solidFill>
                  <a:srgbClr val="002060"/>
                </a:solidFill>
                <a:latin typeface="Montserrat "/>
                <a:cs typeface="+mn-cs"/>
                <a:sym typeface="Nokia Pure Text Light"/>
              </a:rPr>
            </a:br>
            <a:br>
              <a:rPr lang="en-US" sz="2800" kern="1200" dirty="0">
                <a:solidFill>
                  <a:srgbClr val="002060"/>
                </a:solidFill>
                <a:latin typeface="Montserrat "/>
                <a:cs typeface="+mn-cs"/>
                <a:sym typeface="Nokia Pure Text Light"/>
              </a:rPr>
            </a:br>
            <a:br>
              <a:rPr lang="en-GB" sz="2800" kern="1200" dirty="0">
                <a:solidFill>
                  <a:srgbClr val="002060"/>
                </a:solidFill>
                <a:latin typeface="Montserrat "/>
                <a:cs typeface="+mn-cs"/>
              </a:rPr>
            </a:br>
            <a:endParaRPr sz="2800" kern="1200" dirty="0">
              <a:solidFill>
                <a:srgbClr val="002060"/>
              </a:solidFill>
              <a:latin typeface="Montserrat 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401CBC-AB80-7BBB-E0FD-B0E7ACF9F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735" y="2035278"/>
            <a:ext cx="5582265" cy="30174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8EBABB-6014-1F65-BBAE-4A344D9CFCF6}"/>
              </a:ext>
            </a:extLst>
          </p:cNvPr>
          <p:cNvSpPr txBox="1"/>
          <p:nvPr/>
        </p:nvSpPr>
        <p:spPr>
          <a:xfrm>
            <a:off x="700562" y="889879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 b="1" u="sng">
                <a:solidFill>
                  <a:schemeClr val="accent1">
                    <a:lumMod val="50000"/>
                  </a:schemeClr>
                </a:solidFill>
                <a:latin typeface="Montserrat "/>
              </a:defRPr>
            </a:lvl1pPr>
            <a:lvl2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sz="1800" dirty="0"/>
              <a:t>Wrong attempts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31A80-00D2-E8E5-DD6C-128E408D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113" y="1740738"/>
            <a:ext cx="2712720" cy="16556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57C5E7-4EE6-C949-D08E-B2491B118511}"/>
              </a:ext>
            </a:extLst>
          </p:cNvPr>
          <p:cNvSpPr txBox="1"/>
          <p:nvPr/>
        </p:nvSpPr>
        <p:spPr>
          <a:xfrm>
            <a:off x="1330826" y="1346086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Montserrat Thin" panose="00000300000000000000" pitchFamily="2" charset="0"/>
              </a:rPr>
              <a:t> Randomized PCA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E3DF2-238F-5F79-4D1A-E469D635F68A}"/>
              </a:ext>
            </a:extLst>
          </p:cNvPr>
          <p:cNvSpPr txBox="1"/>
          <p:nvPr/>
        </p:nvSpPr>
        <p:spPr>
          <a:xfrm>
            <a:off x="3871439" y="1102266"/>
            <a:ext cx="4571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chemeClr val="bg2"/>
                </a:solidFill>
                <a:latin typeface="Montserrat Thin" panose="00000300000000000000" pitchFamily="2" charset="0"/>
              </a:defRPr>
            </a:lvl1pPr>
          </a:lstStyle>
          <a:p>
            <a:r>
              <a:rPr lang="en-GB" dirty="0"/>
              <a:t>No combination works. </a:t>
            </a:r>
          </a:p>
          <a:p>
            <a:r>
              <a:rPr lang="en-GB" dirty="0"/>
              <a:t>we have several value of components unfortunately  we still have a score lower than 50%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3B7247-4E6B-4074-2DFB-AE10A786313B}"/>
              </a:ext>
            </a:extLst>
          </p:cNvPr>
          <p:cNvSpPr txBox="1"/>
          <p:nvPr/>
        </p:nvSpPr>
        <p:spPr>
          <a:xfrm>
            <a:off x="1206986" y="3583506"/>
            <a:ext cx="24228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/>
                </a:solidFill>
                <a:latin typeface="Montserrat Thin" panose="00000300000000000000" pitchFamily="2" charset="0"/>
              </a:rPr>
              <a:t>According to Scikit -learn Randomized PCA is not suitable for classification</a:t>
            </a:r>
            <a:endParaRPr lang="en-US" b="1" dirty="0">
              <a:solidFill>
                <a:schemeClr val="bg2"/>
              </a:solidFill>
              <a:latin typeface="Montserrat Thin" panose="00000300000000000000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A8D56F56-3F18-40C6-84FC-9F0DABEB0B1D}"/>
              </a:ext>
            </a:extLst>
          </p:cNvPr>
          <p:cNvSpPr txBox="1"/>
          <p:nvPr/>
        </p:nvSpPr>
        <p:spPr>
          <a:xfrm>
            <a:off x="131114" y="237381"/>
            <a:ext cx="1962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Dataset Balancing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E60685C-8C6D-4DAB-932C-5A5C899CBE76}"/>
              </a:ext>
            </a:extLst>
          </p:cNvPr>
          <p:cNvSpPr txBox="1"/>
          <p:nvPr/>
        </p:nvSpPr>
        <p:spPr>
          <a:xfrm>
            <a:off x="131114" y="702933"/>
            <a:ext cx="774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It is indicated that most models trained on unbalanced data could have a bias towards predicting the larger class and, in many cases, may ignore the smaller class altogether.</a:t>
            </a:r>
            <a:endParaRPr lang="fr-F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E77859B-517A-4DD1-A22C-0A28C66BC859}"/>
              </a:ext>
            </a:extLst>
          </p:cNvPr>
          <p:cNvSpPr txBox="1"/>
          <p:nvPr/>
        </p:nvSpPr>
        <p:spPr>
          <a:xfrm>
            <a:off x="498814" y="1386963"/>
            <a:ext cx="287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70C0"/>
                </a:solidFill>
              </a:rPr>
              <a:t>Method #1 : Oversampling Approach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D9C9BD1-9EC2-4753-A029-D06508C5F9DF}"/>
              </a:ext>
            </a:extLst>
          </p:cNvPr>
          <p:cNvSpPr txBox="1"/>
          <p:nvPr/>
        </p:nvSpPr>
        <p:spPr>
          <a:xfrm>
            <a:off x="498814" y="1834092"/>
            <a:ext cx="80813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0" i="0" dirty="0">
                <a:solidFill>
                  <a:schemeClr val="accent3">
                    <a:lumMod val="50000"/>
                  </a:schemeClr>
                </a:solidFill>
                <a:effectLst/>
              </a:rPr>
              <a:t>Random oversampling involves randomly selecting examples from the minority class, with replacement, and adding them to the training dataset.</a:t>
            </a:r>
            <a:endParaRPr lang="fr-F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76E1153-748B-4021-B0D3-99F308150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35" b="9592"/>
          <a:stretch/>
        </p:blipFill>
        <p:spPr>
          <a:xfrm>
            <a:off x="1523022" y="2465887"/>
            <a:ext cx="1655646" cy="17382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778052A-56AC-44C3-92BB-CCEF932FB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904" y="2704816"/>
            <a:ext cx="2394880" cy="142673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C8159E9-C1BD-49DF-92A2-918C1B3B97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56" b="3236"/>
          <a:stretch/>
        </p:blipFill>
        <p:spPr>
          <a:xfrm>
            <a:off x="5817796" y="2465887"/>
            <a:ext cx="1771724" cy="1869175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3351CCDB-E505-4227-B1AD-C27A3E5021F4}"/>
              </a:ext>
            </a:extLst>
          </p:cNvPr>
          <p:cNvSpPr txBox="1"/>
          <p:nvPr/>
        </p:nvSpPr>
        <p:spPr>
          <a:xfrm>
            <a:off x="2634455" y="2571750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/>
              <a:t>Nobs</a:t>
            </a:r>
            <a:r>
              <a:rPr lang="fr-FR" sz="1000" dirty="0"/>
              <a:t> = 5976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2FE0C0F-2CA0-49D1-B810-6D4B98CB968F}"/>
              </a:ext>
            </a:extLst>
          </p:cNvPr>
          <p:cNvSpPr txBox="1"/>
          <p:nvPr/>
        </p:nvSpPr>
        <p:spPr>
          <a:xfrm>
            <a:off x="7335995" y="2571750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/>
              <a:t>Nobs</a:t>
            </a:r>
            <a:r>
              <a:rPr lang="fr-FR" sz="1000" dirty="0"/>
              <a:t> = 8778</a:t>
            </a:r>
          </a:p>
        </p:txBody>
      </p:sp>
    </p:spTree>
    <p:extLst>
      <p:ext uri="{BB962C8B-B14F-4D97-AF65-F5344CB8AC3E}">
        <p14:creationId xmlns:p14="http://schemas.microsoft.com/office/powerpoint/2010/main" val="176927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9C12D504-B8AB-4F0C-9833-B5ACF9913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33"/>
          <a:stretch/>
        </p:blipFill>
        <p:spPr>
          <a:xfrm>
            <a:off x="5138462" y="1529299"/>
            <a:ext cx="3364097" cy="226396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96BCFA3-3DE4-4CFE-8C43-CA706E76CD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244"/>
          <a:stretch/>
        </p:blipFill>
        <p:spPr>
          <a:xfrm>
            <a:off x="855853" y="1537919"/>
            <a:ext cx="3332757" cy="226396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5B852C8-CC01-443D-A8FB-311F500945FC}"/>
              </a:ext>
            </a:extLst>
          </p:cNvPr>
          <p:cNvSpPr txBox="1"/>
          <p:nvPr/>
        </p:nvSpPr>
        <p:spPr>
          <a:xfrm>
            <a:off x="119063" y="565661"/>
            <a:ext cx="7524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Model Training Performance : Classifiers Comparison without Optimization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6C03531-E666-4B9B-95B7-BBEA124D4B22}"/>
              </a:ext>
            </a:extLst>
          </p:cNvPr>
          <p:cNvSpPr txBox="1"/>
          <p:nvPr/>
        </p:nvSpPr>
        <p:spPr>
          <a:xfrm>
            <a:off x="183984" y="1007720"/>
            <a:ext cx="85028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Default Hyperparameters are used for each Classifier tested for both unbalanced (left) and balanced dataset (right)</a:t>
            </a:r>
            <a:endParaRPr lang="fr-FR" sz="12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20C6B7-BBB3-4EB6-A7E0-AE5FD5C67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3" y="1620469"/>
            <a:ext cx="713930" cy="74752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76179EB-E8EC-49F4-B693-B3805BD80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001" y="1643350"/>
            <a:ext cx="713930" cy="74292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64A2ED5-A972-454F-8E83-39DCFA3445E4}"/>
              </a:ext>
            </a:extLst>
          </p:cNvPr>
          <p:cNvSpPr txBox="1"/>
          <p:nvPr/>
        </p:nvSpPr>
        <p:spPr>
          <a:xfrm>
            <a:off x="1334604" y="3900259"/>
            <a:ext cx="7033260" cy="314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Without optimization and based on the F1-score metric, the Random Forest classifier shows better results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801A017-5C3C-4943-826D-D6B9D2773024}"/>
              </a:ext>
            </a:extLst>
          </p:cNvPr>
          <p:cNvSpPr txBox="1"/>
          <p:nvPr/>
        </p:nvSpPr>
        <p:spPr>
          <a:xfrm>
            <a:off x="2297094" y="4208904"/>
            <a:ext cx="6179820" cy="314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5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With balanced dataset, tree-based machine learning algorithms give the best results</a:t>
            </a:r>
            <a:endParaRPr lang="fr-FR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6CCD727-4251-4FDC-87D1-8CA9E339DCF5}"/>
              </a:ext>
            </a:extLst>
          </p:cNvPr>
          <p:cNvSpPr txBox="1"/>
          <p:nvPr/>
        </p:nvSpPr>
        <p:spPr>
          <a:xfrm>
            <a:off x="2723814" y="4523798"/>
            <a:ext cx="6179820" cy="314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5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F1-score improvement for RF Classifier is +11.9%</a:t>
            </a:r>
            <a:endParaRPr lang="fr-FR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610938-D8DA-4610-90DD-BD0AEC22ABB7}"/>
              </a:ext>
            </a:extLst>
          </p:cNvPr>
          <p:cNvSpPr/>
          <p:nvPr/>
        </p:nvSpPr>
        <p:spPr>
          <a:xfrm>
            <a:off x="889001" y="2865120"/>
            <a:ext cx="3238500" cy="19812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A447C8-48AA-40C9-94C0-018B2FBF8053}"/>
              </a:ext>
            </a:extLst>
          </p:cNvPr>
          <p:cNvSpPr/>
          <p:nvPr/>
        </p:nvSpPr>
        <p:spPr>
          <a:xfrm>
            <a:off x="5189412" y="1722218"/>
            <a:ext cx="3238500" cy="19812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8910FFEF-8371-429A-AB94-037B65F37ABE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4127501" y="1821278"/>
            <a:ext cx="1061911" cy="1142902"/>
          </a:xfrm>
          <a:prstGeom prst="bentConnector3">
            <a:avLst>
              <a:gd name="adj1" fmla="val 86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81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332B265-B2B6-4006-BE04-DAF3A6A1C34A}"/>
              </a:ext>
            </a:extLst>
          </p:cNvPr>
          <p:cNvSpPr txBox="1"/>
          <p:nvPr/>
        </p:nvSpPr>
        <p:spPr>
          <a:xfrm>
            <a:off x="214038" y="326089"/>
            <a:ext cx="5870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Model Training Performance : Best Classifier Optimization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F5CE7C-D18F-4D00-B8B1-0129E1E06144}"/>
              </a:ext>
            </a:extLst>
          </p:cNvPr>
          <p:cNvSpPr txBox="1"/>
          <p:nvPr/>
        </p:nvSpPr>
        <p:spPr>
          <a:xfrm>
            <a:off x="214038" y="858500"/>
            <a:ext cx="25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C00000"/>
                </a:solidFill>
              </a:rPr>
              <a:t>RANDOM FOREST CLASSIFIER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4F16195-8C9A-446F-8F95-20FE14200DF7}"/>
              </a:ext>
            </a:extLst>
          </p:cNvPr>
          <p:cNvSpPr txBox="1"/>
          <p:nvPr/>
        </p:nvSpPr>
        <p:spPr>
          <a:xfrm>
            <a:off x="214038" y="1204877"/>
            <a:ext cx="830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Random Forest is a tree-based machine learning algorithm that leverages the power of multiple decision trees for making decisions. Each node in the decision tree works on a random subset of features to calculate the output. The random forest then combines the output of individual decision trees to generate the final output. </a:t>
            </a:r>
            <a:endParaRPr lang="fr-F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5B2449-FBA0-4C80-8664-AA57E63DB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12" y="2245683"/>
            <a:ext cx="2233800" cy="167666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21E1E27-4AA4-42E2-88AE-1F713627F0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59" t="19904" r="1771" b="6330"/>
          <a:stretch/>
        </p:blipFill>
        <p:spPr>
          <a:xfrm>
            <a:off x="3359382" y="2401943"/>
            <a:ext cx="4386783" cy="167666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3391BD5-EEA9-473F-ADA8-3ECDFE209813}"/>
              </a:ext>
            </a:extLst>
          </p:cNvPr>
          <p:cNvSpPr txBox="1"/>
          <p:nvPr/>
        </p:nvSpPr>
        <p:spPr>
          <a:xfrm>
            <a:off x="3417075" y="1982324"/>
            <a:ext cx="39845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u="sng" dirty="0">
                <a:solidFill>
                  <a:schemeClr val="tx1"/>
                </a:solidFill>
              </a:rPr>
              <a:t>Random Search Configuration :</a:t>
            </a:r>
            <a:endParaRPr lang="fr-FR" sz="1200" u="sng" dirty="0">
              <a:solidFill>
                <a:schemeClr val="tx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96B9847-DFC4-45F4-AA36-A1670D446967}"/>
              </a:ext>
            </a:extLst>
          </p:cNvPr>
          <p:cNvSpPr txBox="1"/>
          <p:nvPr/>
        </p:nvSpPr>
        <p:spPr>
          <a:xfrm>
            <a:off x="3417075" y="4209723"/>
            <a:ext cx="46794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number of iteration = 100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100" dirty="0"/>
              <a:t>cross-validation </a:t>
            </a:r>
            <a:r>
              <a:rPr lang="fr-FR" sz="1100" dirty="0" err="1"/>
              <a:t>splitting</a:t>
            </a:r>
            <a:r>
              <a:rPr lang="fr-FR" sz="1100" dirty="0"/>
              <a:t> </a:t>
            </a:r>
            <a:r>
              <a:rPr lang="fr-FR" sz="1100" dirty="0" err="1"/>
              <a:t>strategy</a:t>
            </a:r>
            <a:r>
              <a:rPr lang="fr-FR" sz="1100" dirty="0"/>
              <a:t> = </a:t>
            </a:r>
            <a:r>
              <a:rPr lang="fr-FR" sz="1100" dirty="0" err="1"/>
              <a:t>StratifiedKFold</a:t>
            </a:r>
            <a:r>
              <a:rPr lang="fr-FR" sz="1100" dirty="0"/>
              <a:t> (</a:t>
            </a:r>
            <a:r>
              <a:rPr lang="fr-FR" sz="1100" dirty="0" err="1"/>
              <a:t>n_split</a:t>
            </a:r>
            <a:r>
              <a:rPr lang="fr-FR" sz="1100" dirty="0"/>
              <a:t>: 5)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E6E136C-04DA-4572-A2CE-A21525BFC961}"/>
              </a:ext>
            </a:extLst>
          </p:cNvPr>
          <p:cNvSpPr txBox="1"/>
          <p:nvPr/>
        </p:nvSpPr>
        <p:spPr>
          <a:xfrm>
            <a:off x="3517013" y="4647843"/>
            <a:ext cx="40715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ym typeface="Wingdings" panose="05000000000000000000" pitchFamily="2" charset="2"/>
              </a:rPr>
              <a:t> </a:t>
            </a:r>
            <a:r>
              <a:rPr lang="en-US" sz="1100" dirty="0"/>
              <a:t>Fitting 5 folds for each of 100 candidates, </a:t>
            </a:r>
            <a:r>
              <a:rPr lang="en-US" sz="1100" dirty="0" err="1"/>
              <a:t>totalling</a:t>
            </a:r>
            <a:r>
              <a:rPr lang="en-US" sz="1100" dirty="0"/>
              <a:t> 500 fits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09389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120757DA-9F05-4D29-9E46-A80024FC2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5" y="1520049"/>
            <a:ext cx="9042670" cy="116504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3D085F9-8502-49CE-BB06-B24772B8AE4B}"/>
              </a:ext>
            </a:extLst>
          </p:cNvPr>
          <p:cNvSpPr/>
          <p:nvPr/>
        </p:nvSpPr>
        <p:spPr>
          <a:xfrm>
            <a:off x="84869" y="1687341"/>
            <a:ext cx="8937211" cy="198120"/>
          </a:xfrm>
          <a:prstGeom prst="rect">
            <a:avLst/>
          </a:prstGeom>
          <a:solidFill>
            <a:schemeClr val="accent4">
              <a:alpha val="11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C519E4A-4C64-4063-9F60-4B8DD827D05B}"/>
              </a:ext>
            </a:extLst>
          </p:cNvPr>
          <p:cNvSpPr txBox="1"/>
          <p:nvPr/>
        </p:nvSpPr>
        <p:spPr>
          <a:xfrm>
            <a:off x="5304096" y="2985244"/>
            <a:ext cx="2760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F1-score metric :</a:t>
            </a:r>
          </a:p>
          <a:p>
            <a:endParaRPr lang="en-US" sz="1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Before optimization : 0.885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After optimization : 0.900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5FB15C1-09BA-4F0D-AC36-CEC10D45D905}"/>
              </a:ext>
            </a:extLst>
          </p:cNvPr>
          <p:cNvSpPr txBox="1"/>
          <p:nvPr/>
        </p:nvSpPr>
        <p:spPr>
          <a:xfrm>
            <a:off x="6675408" y="4047974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chemeClr val="accent2"/>
                </a:solidFill>
              </a:rPr>
              <a:t>+1.7%</a:t>
            </a:r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755F5DE7-299A-432C-B486-93FA254E794F}"/>
              </a:ext>
            </a:extLst>
          </p:cNvPr>
          <p:cNvSpPr/>
          <p:nvPr/>
        </p:nvSpPr>
        <p:spPr>
          <a:xfrm rot="13235387">
            <a:off x="6382161" y="3984765"/>
            <a:ext cx="19677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0FC4996-419C-4986-A329-BAB2A2051738}"/>
              </a:ext>
            </a:extLst>
          </p:cNvPr>
          <p:cNvSpPr txBox="1"/>
          <p:nvPr/>
        </p:nvSpPr>
        <p:spPr>
          <a:xfrm>
            <a:off x="186990" y="265129"/>
            <a:ext cx="511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Model Training Performance : Optimization results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D25988C-45E8-48C2-B174-FA2BA246B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381" y="2852384"/>
            <a:ext cx="2421320" cy="228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567C77E3-A410-47D7-933D-8AAAAE807F27}"/>
              </a:ext>
            </a:extLst>
          </p:cNvPr>
          <p:cNvSpPr txBox="1"/>
          <p:nvPr/>
        </p:nvSpPr>
        <p:spPr>
          <a:xfrm>
            <a:off x="186990" y="769822"/>
            <a:ext cx="8202630" cy="822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The mean test-score overall the iteration (n=100) varies between 0.78 and 0.88 (either 10% of variation)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The optimization of the hyperparameters lead to an improvement of 1.7% of the f1-score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102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50FC4996-419C-4986-A329-BAB2A2051738}"/>
              </a:ext>
            </a:extLst>
          </p:cNvPr>
          <p:cNvSpPr txBox="1"/>
          <p:nvPr/>
        </p:nvSpPr>
        <p:spPr>
          <a:xfrm>
            <a:off x="0" y="253254"/>
            <a:ext cx="7556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Model Training Performance : </a:t>
            </a:r>
            <a:r>
              <a:rPr lang="en-US" sz="1600" b="1" dirty="0" err="1">
                <a:solidFill>
                  <a:schemeClr val="tx1"/>
                </a:solidFill>
              </a:rPr>
              <a:t>Hyperparameters</a:t>
            </a:r>
            <a:r>
              <a:rPr lang="en-US" sz="1600" b="1" dirty="0">
                <a:solidFill>
                  <a:schemeClr val="tx1"/>
                </a:solidFill>
              </a:rPr>
              <a:t> tuning on the initial dataset</a:t>
            </a:r>
          </a:p>
        </p:txBody>
      </p:sp>
      <p:sp>
        <p:nvSpPr>
          <p:cNvPr id="8" name="Rectangle 7"/>
          <p:cNvSpPr/>
          <p:nvPr/>
        </p:nvSpPr>
        <p:spPr>
          <a:xfrm>
            <a:off x="5753419" y="4567296"/>
            <a:ext cx="20072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RandomizedSearchCV</a:t>
            </a:r>
            <a:endParaRPr lang="fr-FR" dirty="0"/>
          </a:p>
        </p:txBody>
      </p:sp>
      <p:graphicFrame>
        <p:nvGraphicFramePr>
          <p:cNvPr id="9" name="Diagramme 8"/>
          <p:cNvGraphicFramePr/>
          <p:nvPr/>
        </p:nvGraphicFramePr>
        <p:xfrm>
          <a:off x="1567542" y="760020"/>
          <a:ext cx="6052457" cy="3843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5102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à coins arrondis 22"/>
          <p:cNvSpPr/>
          <p:nvPr/>
        </p:nvSpPr>
        <p:spPr>
          <a:xfrm>
            <a:off x="5379524" y="855023"/>
            <a:ext cx="2648196" cy="3811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0FC4996-419C-4986-A329-BAB2A2051738}"/>
              </a:ext>
            </a:extLst>
          </p:cNvPr>
          <p:cNvSpPr txBox="1"/>
          <p:nvPr/>
        </p:nvSpPr>
        <p:spPr>
          <a:xfrm>
            <a:off x="166255" y="253254"/>
            <a:ext cx="7556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Model Training Performance: </a:t>
            </a:r>
            <a:r>
              <a:rPr lang="en-US" sz="1600" b="1" dirty="0" err="1">
                <a:solidFill>
                  <a:schemeClr val="tx1"/>
                </a:solidFill>
              </a:rPr>
              <a:t>Hyperparameters</a:t>
            </a:r>
            <a:r>
              <a:rPr lang="en-US" sz="1600" b="1" dirty="0">
                <a:solidFill>
                  <a:schemeClr val="tx1"/>
                </a:solidFill>
              </a:rPr>
              <a:t> tuning on the initial dataset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50775" y="890650"/>
            <a:ext cx="25413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i="1" dirty="0"/>
              <a:t>class </a:t>
            </a:r>
            <a:r>
              <a:rPr lang="fr-FR" sz="1200" dirty="0" err="1"/>
              <a:t>sklearn.ensemble.</a:t>
            </a:r>
            <a:r>
              <a:rPr lang="fr-FR" sz="1200" b="1" dirty="0" err="1"/>
              <a:t>RandomForestClassifier</a:t>
            </a:r>
            <a:endParaRPr lang="fr-FR" sz="1200" b="1" dirty="0"/>
          </a:p>
          <a:p>
            <a:r>
              <a:rPr lang="fr-FR" sz="1200" dirty="0"/>
              <a:t>(</a:t>
            </a:r>
            <a:r>
              <a:rPr lang="fr-FR" sz="1200" i="1" dirty="0" err="1">
                <a:solidFill>
                  <a:srgbClr val="FF0000"/>
                </a:solidFill>
              </a:rPr>
              <a:t>n_estimators</a:t>
            </a:r>
            <a:endParaRPr lang="fr-FR" sz="1200" i="1" dirty="0">
              <a:solidFill>
                <a:srgbClr val="FF0000"/>
              </a:solidFill>
            </a:endParaRPr>
          </a:p>
          <a:p>
            <a:r>
              <a:rPr lang="fr-FR" sz="1200" i="1" dirty="0" err="1">
                <a:solidFill>
                  <a:schemeClr val="tx1"/>
                </a:solidFill>
              </a:rPr>
              <a:t>criterion</a:t>
            </a:r>
            <a:endParaRPr lang="fr-FR" sz="1200" i="1" dirty="0">
              <a:solidFill>
                <a:schemeClr val="tx1"/>
              </a:solidFill>
            </a:endParaRPr>
          </a:p>
          <a:p>
            <a:r>
              <a:rPr lang="fr-FR" sz="1200" i="1" dirty="0" err="1">
                <a:solidFill>
                  <a:srgbClr val="FF0000"/>
                </a:solidFill>
              </a:rPr>
              <a:t>max_depth</a:t>
            </a:r>
            <a:endParaRPr lang="fr-FR" sz="1200" i="1" dirty="0">
              <a:solidFill>
                <a:srgbClr val="FF0000"/>
              </a:solidFill>
            </a:endParaRPr>
          </a:p>
          <a:p>
            <a:r>
              <a:rPr lang="fr-FR" sz="1200" dirty="0">
                <a:solidFill>
                  <a:srgbClr val="FF0000"/>
                </a:solidFill>
              </a:rPr>
              <a:t> </a:t>
            </a:r>
            <a:r>
              <a:rPr lang="fr-FR" sz="1200" i="1" dirty="0" err="1">
                <a:solidFill>
                  <a:srgbClr val="FF0000"/>
                </a:solidFill>
              </a:rPr>
              <a:t>min_samples_split</a:t>
            </a:r>
            <a:endParaRPr lang="fr-FR" sz="1200" dirty="0">
              <a:solidFill>
                <a:srgbClr val="FF0000"/>
              </a:solidFill>
            </a:endParaRPr>
          </a:p>
          <a:p>
            <a:r>
              <a:rPr lang="fr-FR" sz="1200" i="1" dirty="0" err="1">
                <a:solidFill>
                  <a:srgbClr val="FF0000"/>
                </a:solidFill>
              </a:rPr>
              <a:t>min_samples_leaf</a:t>
            </a:r>
            <a:endParaRPr lang="fr-FR" sz="1200" dirty="0">
              <a:solidFill>
                <a:srgbClr val="FF0000"/>
              </a:solidFill>
            </a:endParaRPr>
          </a:p>
          <a:p>
            <a:r>
              <a:rPr lang="fr-FR" sz="1200" i="1" dirty="0" err="1"/>
              <a:t>min_weight_fraction_leaf</a:t>
            </a:r>
            <a:endParaRPr lang="fr-FR" sz="1200" dirty="0"/>
          </a:p>
          <a:p>
            <a:r>
              <a:rPr lang="fr-FR" sz="1200" i="1" dirty="0" err="1">
                <a:solidFill>
                  <a:srgbClr val="FF0000"/>
                </a:solidFill>
              </a:rPr>
              <a:t>max_features</a:t>
            </a:r>
            <a:endParaRPr lang="fr-FR" sz="1200" dirty="0">
              <a:solidFill>
                <a:srgbClr val="FF0000"/>
              </a:solidFill>
            </a:endParaRPr>
          </a:p>
          <a:p>
            <a:r>
              <a:rPr lang="fr-FR" sz="1200" i="1" dirty="0" err="1"/>
              <a:t>max_leaf_nodes</a:t>
            </a:r>
            <a:endParaRPr lang="fr-FR" sz="1200" dirty="0"/>
          </a:p>
          <a:p>
            <a:r>
              <a:rPr lang="fr-FR" sz="1200" i="1" dirty="0" err="1"/>
              <a:t>min_impurity_decrease</a:t>
            </a:r>
            <a:endParaRPr lang="fr-FR" sz="1200" dirty="0"/>
          </a:p>
          <a:p>
            <a:r>
              <a:rPr lang="fr-FR" sz="1200" i="1" dirty="0" err="1">
                <a:solidFill>
                  <a:srgbClr val="FF0000"/>
                </a:solidFill>
              </a:rPr>
              <a:t>bootstrap</a:t>
            </a:r>
            <a:endParaRPr lang="fr-FR" sz="1200" dirty="0">
              <a:solidFill>
                <a:srgbClr val="FF0000"/>
              </a:solidFill>
            </a:endParaRPr>
          </a:p>
          <a:p>
            <a:r>
              <a:rPr lang="fr-FR" sz="1200" i="1" dirty="0" err="1"/>
              <a:t>oob_score</a:t>
            </a:r>
            <a:endParaRPr lang="fr-FR" sz="1200" dirty="0"/>
          </a:p>
          <a:p>
            <a:r>
              <a:rPr lang="fr-FR" sz="1200" i="1" dirty="0" err="1"/>
              <a:t>n_jobs</a:t>
            </a:r>
            <a:endParaRPr lang="fr-FR" sz="1200" dirty="0"/>
          </a:p>
          <a:p>
            <a:r>
              <a:rPr lang="fr-FR" sz="1200" i="1" dirty="0" err="1"/>
              <a:t>random_state</a:t>
            </a:r>
            <a:endParaRPr lang="fr-FR" sz="1200" dirty="0"/>
          </a:p>
          <a:p>
            <a:r>
              <a:rPr lang="fr-FR" sz="1200" dirty="0"/>
              <a:t> </a:t>
            </a:r>
            <a:r>
              <a:rPr lang="fr-FR" sz="1200" i="1" dirty="0" err="1"/>
              <a:t>verbose</a:t>
            </a:r>
            <a:endParaRPr lang="fr-FR" sz="1200" dirty="0"/>
          </a:p>
          <a:p>
            <a:r>
              <a:rPr lang="fr-FR" sz="1200" i="1" dirty="0" err="1"/>
              <a:t>warm_start</a:t>
            </a:r>
            <a:endParaRPr lang="fr-FR" sz="1200" dirty="0"/>
          </a:p>
          <a:p>
            <a:r>
              <a:rPr lang="fr-FR" sz="1200" i="1" dirty="0" err="1">
                <a:solidFill>
                  <a:srgbClr val="FF0000"/>
                </a:solidFill>
              </a:rPr>
              <a:t>class_weight</a:t>
            </a:r>
            <a:endParaRPr lang="fr-FR" sz="1200" dirty="0">
              <a:solidFill>
                <a:srgbClr val="FF0000"/>
              </a:solidFill>
            </a:endParaRPr>
          </a:p>
          <a:p>
            <a:r>
              <a:rPr lang="fr-FR" sz="1200" i="1" dirty="0" err="1"/>
              <a:t>ccp_alpha</a:t>
            </a:r>
            <a:endParaRPr lang="fr-FR" sz="1200" dirty="0"/>
          </a:p>
          <a:p>
            <a:r>
              <a:rPr lang="fr-FR" sz="1200" i="1" dirty="0" err="1"/>
              <a:t>max_samples</a:t>
            </a:r>
            <a:r>
              <a:rPr lang="fr-FR" sz="1200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3444" y="1184576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100" b="1" dirty="0" err="1">
                <a:solidFill>
                  <a:srgbClr val="FF0000"/>
                </a:solidFill>
              </a:rPr>
              <a:t>n_estimators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 = [</a:t>
            </a:r>
            <a:r>
              <a:rPr lang="fr-FR" sz="1100" dirty="0" err="1">
                <a:solidFill>
                  <a:schemeClr val="accent3">
                    <a:lumMod val="50000"/>
                  </a:schemeClr>
                </a:solidFill>
              </a:rPr>
              <a:t>int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(x) for x in </a:t>
            </a:r>
            <a:r>
              <a:rPr lang="fr-FR" sz="1100" dirty="0" err="1">
                <a:solidFill>
                  <a:schemeClr val="accent3">
                    <a:lumMod val="50000"/>
                  </a:schemeClr>
                </a:solidFill>
              </a:rPr>
              <a:t>np.linspace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fr-FR" sz="1100" dirty="0" err="1">
                <a:solidFill>
                  <a:schemeClr val="accent3">
                    <a:lumMod val="50000"/>
                  </a:schemeClr>
                </a:solidFill>
              </a:rPr>
              <a:t>start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 = </a:t>
            </a:r>
            <a:r>
              <a:rPr lang="fr-FR" sz="1100" b="1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, stop = </a:t>
            </a:r>
            <a:r>
              <a:rPr lang="fr-FR" sz="1100" b="1" dirty="0">
                <a:solidFill>
                  <a:schemeClr val="accent3">
                    <a:lumMod val="50000"/>
                  </a:schemeClr>
                </a:solidFill>
              </a:rPr>
              <a:t>1000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accent3">
                    <a:lumMod val="50000"/>
                  </a:schemeClr>
                </a:solidFill>
              </a:rPr>
              <a:t>num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 = 10)]</a:t>
            </a:r>
          </a:p>
          <a:p>
            <a:r>
              <a:rPr lang="fr-FR" sz="1100" b="1" dirty="0" err="1">
                <a:solidFill>
                  <a:srgbClr val="FF0000"/>
                </a:solidFill>
              </a:rPr>
              <a:t>max_features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 = [</a:t>
            </a:r>
            <a:r>
              <a:rPr lang="fr-FR" sz="1100" b="1" dirty="0">
                <a:solidFill>
                  <a:schemeClr val="accent3">
                    <a:lumMod val="50000"/>
                  </a:schemeClr>
                </a:solidFill>
              </a:rPr>
              <a:t>'log2', '</a:t>
            </a:r>
            <a:r>
              <a:rPr lang="fr-FR" sz="1100" b="1" dirty="0" err="1">
                <a:solidFill>
                  <a:schemeClr val="accent3">
                    <a:lumMod val="50000"/>
                  </a:schemeClr>
                </a:solidFill>
              </a:rPr>
              <a:t>sqrt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']</a:t>
            </a:r>
          </a:p>
          <a:p>
            <a:r>
              <a:rPr lang="fr-FR" sz="1100" b="1" dirty="0" err="1">
                <a:solidFill>
                  <a:srgbClr val="FF0000"/>
                </a:solidFill>
              </a:rPr>
              <a:t>max_depth</a:t>
            </a:r>
            <a:r>
              <a:rPr lang="fr-FR" sz="1100" b="1" dirty="0">
                <a:solidFill>
                  <a:srgbClr val="FF0000"/>
                </a:solidFill>
              </a:rPr>
              <a:t> 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= [</a:t>
            </a:r>
            <a:r>
              <a:rPr lang="fr-FR" sz="1100" dirty="0" err="1">
                <a:solidFill>
                  <a:schemeClr val="accent3">
                    <a:lumMod val="50000"/>
                  </a:schemeClr>
                </a:solidFill>
              </a:rPr>
              <a:t>int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(x) for x in </a:t>
            </a:r>
            <a:r>
              <a:rPr lang="fr-FR" sz="1100" dirty="0" err="1">
                <a:solidFill>
                  <a:schemeClr val="accent3">
                    <a:lumMod val="50000"/>
                  </a:schemeClr>
                </a:solidFill>
              </a:rPr>
              <a:t>np.linspace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fr-FR" sz="1100" dirty="0" err="1">
                <a:solidFill>
                  <a:schemeClr val="accent3">
                    <a:lumMod val="50000"/>
                  </a:schemeClr>
                </a:solidFill>
              </a:rPr>
              <a:t>start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 = </a:t>
            </a:r>
            <a:r>
              <a:rPr lang="fr-FR" sz="1100" b="1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, stop =</a:t>
            </a:r>
            <a:r>
              <a:rPr lang="fr-FR" sz="1100" b="1" dirty="0">
                <a:solidFill>
                  <a:schemeClr val="accent3">
                    <a:lumMod val="50000"/>
                  </a:schemeClr>
                </a:solidFill>
              </a:rPr>
              <a:t>15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accent3">
                    <a:lumMod val="50000"/>
                  </a:schemeClr>
                </a:solidFill>
              </a:rPr>
              <a:t>num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 = 15)]</a:t>
            </a:r>
          </a:p>
          <a:p>
            <a:r>
              <a:rPr lang="fr-FR" sz="1100" b="1" dirty="0" err="1">
                <a:solidFill>
                  <a:srgbClr val="FF0000"/>
                </a:solidFill>
              </a:rPr>
              <a:t>min_samples_split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 = [</a:t>
            </a:r>
            <a:r>
              <a:rPr lang="fr-FR" sz="1100" dirty="0" err="1">
                <a:solidFill>
                  <a:schemeClr val="accent3">
                    <a:lumMod val="50000"/>
                  </a:schemeClr>
                </a:solidFill>
              </a:rPr>
              <a:t>int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(x) for x in </a:t>
            </a:r>
            <a:r>
              <a:rPr lang="fr-FR" sz="1100" dirty="0" err="1">
                <a:solidFill>
                  <a:schemeClr val="accent3">
                    <a:lumMod val="50000"/>
                  </a:schemeClr>
                </a:solidFill>
              </a:rPr>
              <a:t>np.linspace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fr-FR" sz="1100" dirty="0" err="1">
                <a:solidFill>
                  <a:schemeClr val="accent3">
                    <a:lumMod val="50000"/>
                  </a:schemeClr>
                </a:solidFill>
              </a:rPr>
              <a:t>start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 = </a:t>
            </a:r>
            <a:r>
              <a:rPr lang="fr-FR" sz="11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, stop = </a:t>
            </a:r>
            <a:r>
              <a:rPr lang="fr-FR" sz="1100" b="1" dirty="0">
                <a:solidFill>
                  <a:schemeClr val="accent3">
                    <a:lumMod val="50000"/>
                  </a:schemeClr>
                </a:solidFill>
              </a:rPr>
              <a:t>1000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accent3">
                    <a:lumMod val="50000"/>
                  </a:schemeClr>
                </a:solidFill>
              </a:rPr>
              <a:t>num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 = 10)]</a:t>
            </a:r>
          </a:p>
          <a:p>
            <a:r>
              <a:rPr lang="fr-FR" sz="1100" b="1" dirty="0" err="1">
                <a:solidFill>
                  <a:srgbClr val="FF0000"/>
                </a:solidFill>
              </a:rPr>
              <a:t>min_samples_leaf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 = [</a:t>
            </a:r>
            <a:r>
              <a:rPr lang="fr-FR" sz="1100" dirty="0" err="1">
                <a:solidFill>
                  <a:schemeClr val="accent3">
                    <a:lumMod val="50000"/>
                  </a:schemeClr>
                </a:solidFill>
              </a:rPr>
              <a:t>int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(x) for x in </a:t>
            </a:r>
            <a:r>
              <a:rPr lang="fr-FR" sz="1100" dirty="0" err="1">
                <a:solidFill>
                  <a:schemeClr val="accent3">
                    <a:lumMod val="50000"/>
                  </a:schemeClr>
                </a:solidFill>
              </a:rPr>
              <a:t>np.linspace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fr-FR" sz="1100" dirty="0" err="1">
                <a:solidFill>
                  <a:schemeClr val="accent3">
                    <a:lumMod val="50000"/>
                  </a:schemeClr>
                </a:solidFill>
              </a:rPr>
              <a:t>start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 = </a:t>
            </a:r>
            <a:r>
              <a:rPr lang="fr-FR" sz="11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, stop = </a:t>
            </a:r>
            <a:r>
              <a:rPr lang="fr-FR" sz="1100" b="1" dirty="0">
                <a:solidFill>
                  <a:schemeClr val="accent3">
                    <a:lumMod val="50000"/>
                  </a:schemeClr>
                </a:solidFill>
              </a:rPr>
              <a:t>1000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accent3">
                    <a:lumMod val="50000"/>
                  </a:schemeClr>
                </a:solidFill>
              </a:rPr>
              <a:t>num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 = 10)]</a:t>
            </a:r>
          </a:p>
          <a:p>
            <a:r>
              <a:rPr lang="fr-FR" sz="1100" b="1" dirty="0" err="1">
                <a:solidFill>
                  <a:srgbClr val="FF0000"/>
                </a:solidFill>
              </a:rPr>
              <a:t>bootstrap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 = [</a:t>
            </a:r>
            <a:r>
              <a:rPr lang="fr-FR" sz="1100" b="1" dirty="0" err="1">
                <a:solidFill>
                  <a:schemeClr val="accent3">
                    <a:lumMod val="50000"/>
                  </a:schemeClr>
                </a:solidFill>
              </a:rPr>
              <a:t>True</a:t>
            </a:r>
            <a:r>
              <a:rPr lang="fr-FR" sz="1100" b="1" dirty="0">
                <a:solidFill>
                  <a:schemeClr val="accent3">
                    <a:lumMod val="50000"/>
                  </a:schemeClr>
                </a:solidFill>
              </a:rPr>
              <a:t>, False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]</a:t>
            </a:r>
          </a:p>
          <a:p>
            <a:r>
              <a:rPr lang="fr-FR" sz="1100" b="1" dirty="0" err="1">
                <a:solidFill>
                  <a:srgbClr val="FF0000"/>
                </a:solidFill>
              </a:rPr>
              <a:t>class_weight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=[{0:1,1:1}, {0:1,1:2},{0:1,1:3},{0:1,1:4},{0:1,1:5},{0:1,1:6},{0:1,1:7},{0:1,1:8},{0:1,1:10},{0:1,1:20}]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31324" y="3800104"/>
            <a:ext cx="23988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</a:rPr>
              <a:t>rs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 =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</a:rPr>
              <a:t>RandomizedSearchCV</a:t>
            </a:r>
            <a:endParaRPr lang="en-US" sz="11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</a:rPr>
              <a:t>rf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,  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</a:rPr>
              <a:t>param_dist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, </a:t>
            </a:r>
          </a:p>
          <a:p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</a:rPr>
              <a:t>n_iter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 = </a:t>
            </a:r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100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</a:rPr>
              <a:t>cv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 = </a:t>
            </a:r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, verbose = </a:t>
            </a:r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,n_jobs=-</a:t>
            </a:r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</a:rPr>
              <a:t>random_state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=</a:t>
            </a:r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0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fr-FR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" name="Picture 4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2057" y="1297361"/>
            <a:ext cx="1358942" cy="492617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278894" y="577187"/>
            <a:ext cx="31694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  <a:latin typeface="Montserrat "/>
              </a:rPr>
              <a:t>Step 1 : </a:t>
            </a:r>
            <a:r>
              <a:rPr lang="en-US" sz="1600" b="1" u="sng" dirty="0" err="1">
                <a:solidFill>
                  <a:schemeClr val="accent1">
                    <a:lumMod val="50000"/>
                  </a:schemeClr>
                </a:solidFill>
                <a:latin typeface="Montserrat "/>
              </a:rPr>
              <a:t>RandomizedSearchCV</a:t>
            </a:r>
            <a:endParaRPr lang="fr-FR" sz="1600" b="1" u="sng" dirty="0">
              <a:solidFill>
                <a:schemeClr val="accent1">
                  <a:lumMod val="50000"/>
                </a:schemeClr>
              </a:solidFill>
              <a:latin typeface="Montserrat "/>
            </a:endParaRPr>
          </a:p>
        </p:txBody>
      </p:sp>
    </p:spTree>
    <p:extLst>
      <p:ext uri="{BB962C8B-B14F-4D97-AF65-F5344CB8AC3E}">
        <p14:creationId xmlns:p14="http://schemas.microsoft.com/office/powerpoint/2010/main" val="975102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50FC4996-419C-4986-A329-BAB2A2051738}"/>
              </a:ext>
            </a:extLst>
          </p:cNvPr>
          <p:cNvSpPr txBox="1"/>
          <p:nvPr/>
        </p:nvSpPr>
        <p:spPr>
          <a:xfrm>
            <a:off x="166255" y="253254"/>
            <a:ext cx="7556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Model Training Performance: </a:t>
            </a:r>
            <a:r>
              <a:rPr lang="en-US" sz="1600" b="1" dirty="0" err="1">
                <a:solidFill>
                  <a:schemeClr val="tx1"/>
                </a:solidFill>
              </a:rPr>
              <a:t>Hyperparameters</a:t>
            </a:r>
            <a:r>
              <a:rPr lang="en-US" sz="1600" b="1" dirty="0">
                <a:solidFill>
                  <a:schemeClr val="tx1"/>
                </a:solidFill>
              </a:rPr>
              <a:t> tuning on the initial dataset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8894" y="577187"/>
            <a:ext cx="3903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  <a:latin typeface="Montserrat "/>
              </a:rPr>
              <a:t>Step 2 : Preparation for </a:t>
            </a:r>
            <a:r>
              <a:rPr lang="fr-FR" sz="1600" b="1" u="sng" dirty="0" err="1">
                <a:solidFill>
                  <a:schemeClr val="accent1">
                    <a:lumMod val="50000"/>
                  </a:schemeClr>
                </a:solidFill>
                <a:latin typeface="Montserrat "/>
              </a:rPr>
              <a:t>GridSearchCV</a:t>
            </a:r>
            <a:endParaRPr lang="fr-FR" sz="1600" b="1" u="sng" dirty="0">
              <a:solidFill>
                <a:schemeClr val="accent1">
                  <a:lumMod val="50000"/>
                </a:schemeClr>
              </a:solidFill>
              <a:latin typeface="Montserrat "/>
            </a:endParaRPr>
          </a:p>
          <a:p>
            <a:pPr lvl="0"/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  <a:latin typeface="Montserrat "/>
              </a:rPr>
              <a:t> </a:t>
            </a:r>
            <a:endParaRPr lang="fr-FR" sz="1600" b="1" u="sng" dirty="0">
              <a:solidFill>
                <a:schemeClr val="accent1">
                  <a:lumMod val="50000"/>
                </a:schemeClr>
              </a:solidFill>
              <a:latin typeface="Montserrat "/>
            </a:endParaRPr>
          </a:p>
        </p:txBody>
      </p:sp>
      <p:sp>
        <p:nvSpPr>
          <p:cNvPr id="81921" name="Rectangle 1"/>
          <p:cNvSpPr>
            <a:spLocks noChangeArrowheads="1"/>
          </p:cNvSpPr>
          <p:nvPr/>
        </p:nvSpPr>
        <p:spPr bwMode="auto">
          <a:xfrm>
            <a:off x="2706504" y="4191990"/>
            <a:ext cx="5232202" cy="61555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Fitting</a:t>
            </a:r>
            <a:r>
              <a:rPr kumimoji="0" 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3 </a:t>
            </a:r>
            <a:r>
              <a:rPr kumimoji="0" 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folds</a:t>
            </a:r>
            <a:r>
              <a:rPr kumimoji="0" 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for </a:t>
            </a:r>
            <a:r>
              <a:rPr kumimoji="0" 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each</a:t>
            </a:r>
            <a:r>
              <a:rPr kumimoji="0" 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of 100 candidates, </a:t>
            </a:r>
            <a:r>
              <a:rPr kumimoji="0" 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totalling</a:t>
            </a:r>
            <a:r>
              <a:rPr kumimoji="0" 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300 </a:t>
            </a:r>
            <a:r>
              <a:rPr kumimoji="0" 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fits</a:t>
            </a:r>
            <a:endParaRPr kumimoji="0" lang="fr-F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{'</a:t>
            </a:r>
            <a:r>
              <a:rPr kumimoji="0" 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n_estimators</a:t>
            </a:r>
            <a:r>
              <a:rPr kumimoji="0" 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': 223, '</a:t>
            </a:r>
            <a:r>
              <a:rPr kumimoji="0" 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min_samples_split</a:t>
            </a:r>
            <a:r>
              <a:rPr kumimoji="0" 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': 223, '</a:t>
            </a:r>
            <a:r>
              <a:rPr kumimoji="0" 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min_samples_leaf</a:t>
            </a:r>
            <a:r>
              <a:rPr kumimoji="0" 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':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1000, '</a:t>
            </a:r>
            <a:r>
              <a:rPr kumimoji="0" 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max_features</a:t>
            </a:r>
            <a:r>
              <a:rPr kumimoji="0" 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': 'log2', '</a:t>
            </a:r>
            <a:r>
              <a:rPr kumimoji="0" 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max_depth</a:t>
            </a:r>
            <a:r>
              <a:rPr kumimoji="0" 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': 6,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'</a:t>
            </a:r>
            <a:r>
              <a:rPr kumimoji="0" 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class_weight</a:t>
            </a:r>
            <a:r>
              <a:rPr kumimoji="0" 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': {0: 1, 1: 2}, '</a:t>
            </a:r>
            <a:r>
              <a:rPr kumimoji="0" 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bootstrap</a:t>
            </a:r>
            <a:r>
              <a:rPr kumimoji="0" 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': False}</a:t>
            </a:r>
            <a:r>
              <a:rPr kumimoji="0" 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0648" y="1012915"/>
            <a:ext cx="6567055" cy="3071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7510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Placeholder 9">
            <a:extLst>
              <a:ext uri="{FF2B5EF4-FFF2-40B4-BE49-F238E27FC236}">
                <a16:creationId xmlns:a16="http://schemas.microsoft.com/office/drawing/2014/main" id="{C9FB2413-C194-3885-EF1E-A7D857B692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552933"/>
              </p:ext>
            </p:extLst>
          </p:nvPr>
        </p:nvGraphicFramePr>
        <p:xfrm>
          <a:off x="425054" y="1604010"/>
          <a:ext cx="8650959" cy="1935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34">
                  <a:extLst>
                    <a:ext uri="{9D8B030D-6E8A-4147-A177-3AD203B41FA5}">
                      <a16:colId xmlns:a16="http://schemas.microsoft.com/office/drawing/2014/main" val="3424943147"/>
                    </a:ext>
                  </a:extLst>
                </a:gridCol>
                <a:gridCol w="2299278">
                  <a:extLst>
                    <a:ext uri="{9D8B030D-6E8A-4147-A177-3AD203B41FA5}">
                      <a16:colId xmlns:a16="http://schemas.microsoft.com/office/drawing/2014/main" val="3390906839"/>
                    </a:ext>
                  </a:extLst>
                </a:gridCol>
                <a:gridCol w="1614480">
                  <a:extLst>
                    <a:ext uri="{9D8B030D-6E8A-4147-A177-3AD203B41FA5}">
                      <a16:colId xmlns:a16="http://schemas.microsoft.com/office/drawing/2014/main" val="2267001073"/>
                    </a:ext>
                  </a:extLst>
                </a:gridCol>
                <a:gridCol w="2486167">
                  <a:extLst>
                    <a:ext uri="{9D8B030D-6E8A-4147-A177-3AD203B41FA5}">
                      <a16:colId xmlns:a16="http://schemas.microsoft.com/office/drawing/2014/main" val="3829237699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b="0" i="0" u="none" strike="noStrike" cap="none" spc="0" baseline="0" dirty="0">
                          <a:solidFill>
                            <a:srgbClr val="00B0F0"/>
                          </a:solidFill>
                          <a:uFillTx/>
                          <a:latin typeface="Montserrat "/>
                          <a:ea typeface="+mn-ea"/>
                          <a:cs typeface="+mn-cs"/>
                          <a:sym typeface="Nokia Pure Text Light"/>
                        </a:rPr>
                        <a:t>1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b="0" i="0" u="none" strike="noStrike" cap="none" spc="0" baseline="0" dirty="0">
                          <a:solidFill>
                            <a:srgbClr val="00B0F0"/>
                          </a:solidFill>
                          <a:uFillTx/>
                          <a:latin typeface="Montserrat "/>
                          <a:ea typeface="+mn-ea"/>
                          <a:cs typeface="+mn-cs"/>
                          <a:sym typeface="Nokia Pure Text Light"/>
                        </a:rPr>
                        <a:t>2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b="0" i="0" u="none" strike="noStrike" cap="none" spc="0" baseline="0" dirty="0">
                          <a:solidFill>
                            <a:srgbClr val="00B0F0"/>
                          </a:solidFill>
                          <a:uFillTx/>
                          <a:latin typeface="Montserrat "/>
                          <a:ea typeface="+mn-ea"/>
                          <a:cs typeface="+mn-cs"/>
                          <a:sym typeface="Nokia Pure Text Light"/>
                        </a:rPr>
                        <a:t>3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b="0" i="0" u="none" strike="noStrike" cap="none" spc="0" baseline="0" dirty="0">
                          <a:solidFill>
                            <a:srgbClr val="00B0F0"/>
                          </a:solidFill>
                          <a:uFillTx/>
                          <a:latin typeface="Montserrat "/>
                          <a:ea typeface="+mn-ea"/>
                          <a:cs typeface="+mn-cs"/>
                          <a:sym typeface="Nokia Pure Text Light"/>
                        </a:rPr>
                        <a:t>4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7696349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Montserrat Thin" panose="00000300000000000000" pitchFamily="2" charset="0"/>
                          <a:ea typeface="Nokia Pure Text Light" panose="020B0403020202020204" pitchFamily="34" charset="0"/>
                          <a:cs typeface="+mn-cs"/>
                          <a:sym typeface="Nokia Pure Text Light"/>
                        </a:rPr>
                        <a:t>Objectif and Description project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Nokia Pure Headline Ultra Light" panose="020B0204040602060303" pitchFamily="34" charset="0"/>
                        <a:ea typeface="Nokia Pure Text Light" panose="020B0403020202020204" pitchFamily="34" charset="0"/>
                        <a:cs typeface="+mn-cs"/>
                        <a:sym typeface="Nokia Pure Text Light"/>
                      </a:endParaRP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Montserrat Thin" panose="00000300000000000000" pitchFamily="2" charset="0"/>
                          <a:ea typeface="Nokia Pure Text Light" panose="020B0403020202020204" pitchFamily="34" charset="0"/>
                          <a:cs typeface="+mn-cs"/>
                          <a:sym typeface="Nokia Pure Text Light"/>
                        </a:rPr>
                        <a:t>Data Audit and Exploration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Montserrat Thin" panose="00000300000000000000" pitchFamily="2" charset="0"/>
                          <a:ea typeface="Nokia Pure Text Light" panose="020B0403020202020204" pitchFamily="34" charset="0"/>
                          <a:cs typeface="+mn-cs"/>
                          <a:sym typeface="Nokia Pure Text Light"/>
                        </a:rPr>
                        <a:t>Data visualization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Montserrat Thin" panose="00000300000000000000" pitchFamily="2" charset="0"/>
                          <a:ea typeface="Nokia Pure Text Light" panose="020B0403020202020204" pitchFamily="34" charset="0"/>
                          <a:cs typeface="+mn-cs"/>
                          <a:sym typeface="Nokia Pure Text Light"/>
                        </a:rPr>
                        <a:t>Training and Machine models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58745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51247C-B6D1-34CC-46A0-45FBEB31FBFA}"/>
                  </a:ext>
                </a:extLst>
              </p14:cNvPr>
              <p14:cNvContentPartPr/>
              <p14:nvPr/>
            </p14:nvContentPartPr>
            <p14:xfrm>
              <a:off x="550193" y="4122000"/>
              <a:ext cx="270" cy="27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51247C-B6D1-34CC-46A0-45FBEB31FB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443" y="4115250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A1C8FD-EC2E-55BE-951F-141188B3B67F}"/>
                  </a:ext>
                </a:extLst>
              </p14:cNvPr>
              <p14:cNvContentPartPr/>
              <p14:nvPr/>
            </p14:nvContentPartPr>
            <p14:xfrm>
              <a:off x="1478453" y="2614320"/>
              <a:ext cx="3240" cy="1971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A1C8FD-EC2E-55BE-951F-141188B3B6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9453" y="2605521"/>
                <a:ext cx="20880" cy="36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773BA8-DD71-56D0-B725-377FB8FB0B18}"/>
                  </a:ext>
                </a:extLst>
              </p14:cNvPr>
              <p14:cNvContentPartPr/>
              <p14:nvPr/>
            </p14:nvContentPartPr>
            <p14:xfrm>
              <a:off x="1550273" y="2657520"/>
              <a:ext cx="270" cy="27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773BA8-DD71-56D0-B725-377FB8FB0B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3523" y="2650770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768355-5CE7-3A6C-206A-1D6540431FBB}"/>
                  </a:ext>
                </a:extLst>
              </p14:cNvPr>
              <p14:cNvContentPartPr/>
              <p14:nvPr/>
            </p14:nvContentPartPr>
            <p14:xfrm>
              <a:off x="1643153" y="2628900"/>
              <a:ext cx="270" cy="27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768355-5CE7-3A6C-206A-1D6540431F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6403" y="2622150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BE2CA0-280F-4E97-13E7-0CCD5666F954}"/>
                  </a:ext>
                </a:extLst>
              </p14:cNvPr>
              <p14:cNvContentPartPr/>
              <p14:nvPr/>
            </p14:nvContentPartPr>
            <p14:xfrm>
              <a:off x="2150213" y="2764440"/>
              <a:ext cx="270" cy="27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BE2CA0-280F-4E97-13E7-0CCD5666F9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3463" y="2757690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E25D19-2561-161D-B6BC-7B2BE49B606A}"/>
                  </a:ext>
                </a:extLst>
              </p14:cNvPr>
              <p14:cNvContentPartPr/>
              <p14:nvPr/>
            </p14:nvContentPartPr>
            <p14:xfrm>
              <a:off x="2428853" y="2821680"/>
              <a:ext cx="270" cy="27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E25D19-2561-161D-B6BC-7B2BE49B60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2103" y="2814930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E10F3C-5E13-C881-6111-9126734F7750}"/>
                  </a:ext>
                </a:extLst>
              </p14:cNvPr>
              <p14:cNvContentPartPr/>
              <p14:nvPr/>
            </p14:nvContentPartPr>
            <p14:xfrm>
              <a:off x="2428853" y="2821680"/>
              <a:ext cx="270" cy="27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E10F3C-5E13-C881-6111-9126734F77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2103" y="2814930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CB0C2BA-7E52-4E5D-8ED3-492FCF453549}"/>
                  </a:ext>
                </a:extLst>
              </p14:cNvPr>
              <p14:cNvContentPartPr/>
              <p14:nvPr/>
            </p14:nvContentPartPr>
            <p14:xfrm>
              <a:off x="2636213" y="2814660"/>
              <a:ext cx="270" cy="27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CB0C2BA-7E52-4E5D-8ED3-492FCF4535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9463" y="2807910"/>
                <a:ext cx="13500" cy="135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A7D8CBB-F689-B52F-7056-8156A71E359A}"/>
              </a:ext>
            </a:extLst>
          </p:cNvPr>
          <p:cNvSpPr txBox="1"/>
          <p:nvPr/>
        </p:nvSpPr>
        <p:spPr>
          <a:xfrm>
            <a:off x="425054" y="204843"/>
            <a:ext cx="302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latin typeface="Montserrat" panose="00000500000000000000" pitchFamily="2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69666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50FC4996-419C-4986-A329-BAB2A2051738}"/>
              </a:ext>
            </a:extLst>
          </p:cNvPr>
          <p:cNvSpPr txBox="1"/>
          <p:nvPr/>
        </p:nvSpPr>
        <p:spPr>
          <a:xfrm>
            <a:off x="166255" y="253254"/>
            <a:ext cx="7556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Model Training Performance: </a:t>
            </a:r>
            <a:r>
              <a:rPr lang="en-US" sz="1600" b="1" dirty="0" err="1">
                <a:solidFill>
                  <a:schemeClr val="tx1"/>
                </a:solidFill>
              </a:rPr>
              <a:t>Hyperparameters</a:t>
            </a:r>
            <a:r>
              <a:rPr lang="en-US" sz="1600" b="1" dirty="0">
                <a:solidFill>
                  <a:schemeClr val="tx1"/>
                </a:solidFill>
              </a:rPr>
              <a:t> tuning on the initial dataset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8894" y="577187"/>
            <a:ext cx="23743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  <a:latin typeface="Montserrat "/>
              </a:rPr>
              <a:t>Step 3 : </a:t>
            </a:r>
            <a:r>
              <a:rPr lang="fr-FR" sz="1600" b="1" u="sng" dirty="0" err="1">
                <a:solidFill>
                  <a:schemeClr val="accent1">
                    <a:lumMod val="50000"/>
                  </a:schemeClr>
                </a:solidFill>
                <a:latin typeface="Montserrat "/>
              </a:rPr>
              <a:t>GridSearchCV</a:t>
            </a:r>
            <a:endParaRPr lang="fr-FR" sz="1600" b="1" u="sng" dirty="0">
              <a:solidFill>
                <a:schemeClr val="accent1">
                  <a:lumMod val="50000"/>
                </a:schemeClr>
              </a:solidFill>
              <a:latin typeface="Montserrat "/>
            </a:endParaRPr>
          </a:p>
          <a:p>
            <a:pPr lvl="0"/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  <a:latin typeface="Montserrat "/>
              </a:rPr>
              <a:t> </a:t>
            </a:r>
            <a:endParaRPr lang="fr-FR" sz="1600" b="1" u="sng" dirty="0">
              <a:solidFill>
                <a:schemeClr val="accent1">
                  <a:lumMod val="50000"/>
                </a:schemeClr>
              </a:solidFill>
              <a:latin typeface="Montserrat "/>
            </a:endParaRP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887" y="1176585"/>
            <a:ext cx="37528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2579" y="2000498"/>
            <a:ext cx="18002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lèche droite 7"/>
          <p:cNvSpPr/>
          <p:nvPr/>
        </p:nvSpPr>
        <p:spPr>
          <a:xfrm>
            <a:off x="4227616" y="2018805"/>
            <a:ext cx="1341912" cy="1128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102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50FC4996-419C-4986-A329-BAB2A2051738}"/>
              </a:ext>
            </a:extLst>
          </p:cNvPr>
          <p:cNvSpPr txBox="1"/>
          <p:nvPr/>
        </p:nvSpPr>
        <p:spPr>
          <a:xfrm>
            <a:off x="166255" y="253254"/>
            <a:ext cx="7556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Model Training Performance: </a:t>
            </a:r>
            <a:r>
              <a:rPr lang="en-US" sz="1600" b="1" dirty="0" err="1">
                <a:solidFill>
                  <a:schemeClr val="tx1"/>
                </a:solidFill>
              </a:rPr>
              <a:t>Hyperparameters</a:t>
            </a:r>
            <a:r>
              <a:rPr lang="en-US" sz="1600" b="1" dirty="0">
                <a:solidFill>
                  <a:schemeClr val="tx1"/>
                </a:solidFill>
              </a:rPr>
              <a:t> tuning on the initial dataset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8894" y="577187"/>
            <a:ext cx="925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u="sng" dirty="0" err="1">
                <a:solidFill>
                  <a:schemeClr val="accent1">
                    <a:lumMod val="50000"/>
                  </a:schemeClr>
                </a:solidFill>
                <a:latin typeface="Montserrat "/>
              </a:rPr>
              <a:t>Results</a:t>
            </a:r>
            <a:endParaRPr lang="fr-FR" sz="1600" b="1" u="sng" dirty="0">
              <a:solidFill>
                <a:schemeClr val="accent1">
                  <a:lumMod val="50000"/>
                </a:schemeClr>
              </a:solidFill>
              <a:latin typeface="Montserrat "/>
            </a:endParaRPr>
          </a:p>
          <a:p>
            <a:pPr lvl="0"/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  <a:latin typeface="Montserrat "/>
              </a:rPr>
              <a:t> </a:t>
            </a:r>
            <a:endParaRPr lang="fr-FR" sz="1600" b="1" u="sng" dirty="0">
              <a:solidFill>
                <a:schemeClr val="accent1">
                  <a:lumMod val="50000"/>
                </a:schemeClr>
              </a:solidFill>
              <a:latin typeface="Montserrat "/>
            </a:endParaRP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975" y="1473964"/>
            <a:ext cx="41624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7946" y="1521402"/>
            <a:ext cx="38957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à coins arrondis 8"/>
          <p:cNvSpPr/>
          <p:nvPr/>
        </p:nvSpPr>
        <p:spPr>
          <a:xfrm>
            <a:off x="2873829" y="3396342"/>
            <a:ext cx="356259" cy="2018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3857501" y="3548742"/>
            <a:ext cx="356259" cy="2018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7216240" y="3416135"/>
            <a:ext cx="356259" cy="2018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8259290" y="3556659"/>
            <a:ext cx="356259" cy="2018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1555668" y="3040084"/>
            <a:ext cx="273131" cy="178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1233055" y="3156857"/>
            <a:ext cx="251361" cy="1801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073236" y="186442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>
                <a:solidFill>
                  <a:schemeClr val="accent1">
                    <a:lumMod val="50000"/>
                  </a:schemeClr>
                </a:solidFill>
                <a:latin typeface="Montserrat "/>
              </a:rPr>
              <a:t>vs</a:t>
            </a:r>
          </a:p>
        </p:txBody>
      </p:sp>
      <p:pic>
        <p:nvPicPr>
          <p:cNvPr id="8500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58402" y="872601"/>
            <a:ext cx="597910" cy="589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001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96717" y="942247"/>
            <a:ext cx="538473" cy="52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Ellipse 22"/>
          <p:cNvSpPr/>
          <p:nvPr/>
        </p:nvSpPr>
        <p:spPr>
          <a:xfrm>
            <a:off x="5648697" y="3214254"/>
            <a:ext cx="251361" cy="1801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876307" y="3073730"/>
            <a:ext cx="273131" cy="178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102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50FC4996-419C-4986-A329-BAB2A2051738}"/>
              </a:ext>
            </a:extLst>
          </p:cNvPr>
          <p:cNvSpPr txBox="1"/>
          <p:nvPr/>
        </p:nvSpPr>
        <p:spPr>
          <a:xfrm>
            <a:off x="166255" y="253254"/>
            <a:ext cx="5431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Model Training Performance: results and conclusions</a:t>
            </a:r>
          </a:p>
        </p:txBody>
      </p:sp>
      <p:pic>
        <p:nvPicPr>
          <p:cNvPr id="8500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2127" y="1062607"/>
            <a:ext cx="597910" cy="589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00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1563" y="3329188"/>
            <a:ext cx="538473" cy="52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92F5CE7C-D18F-4D00-B8B1-0129E1E06144}"/>
              </a:ext>
            </a:extLst>
          </p:cNvPr>
          <p:cNvSpPr txBox="1"/>
          <p:nvPr/>
        </p:nvSpPr>
        <p:spPr>
          <a:xfrm>
            <a:off x="237789" y="751622"/>
            <a:ext cx="25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C00000"/>
                </a:solidFill>
              </a:rPr>
              <a:t>RANDOM FOREST CLASSIFIER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31684" y="1194703"/>
            <a:ext cx="22541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initial  unbalanced dataset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98479" y="291662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balanced dataset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00434" y="3427266"/>
            <a:ext cx="36840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balanced dataset </a:t>
            </a:r>
            <a:r>
              <a:rPr lang="en-US" dirty="0" err="1">
                <a:solidFill>
                  <a:srgbClr val="00B050"/>
                </a:solidFill>
              </a:rPr>
              <a:t>parametres</a:t>
            </a:r>
            <a:r>
              <a:rPr lang="en-US" dirty="0">
                <a:solidFill>
                  <a:srgbClr val="00B050"/>
                </a:solidFill>
              </a:rPr>
              <a:t> optimization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69706" y="1786489"/>
            <a:ext cx="4213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initial  unbalanced dataset </a:t>
            </a:r>
            <a:r>
              <a:rPr lang="en-US" dirty="0" err="1">
                <a:solidFill>
                  <a:srgbClr val="FF0000"/>
                </a:solidFill>
              </a:rPr>
              <a:t>parametres</a:t>
            </a:r>
            <a:r>
              <a:rPr lang="en-US" dirty="0">
                <a:solidFill>
                  <a:srgbClr val="FF0000"/>
                </a:solidFill>
              </a:rPr>
              <a:t> optimization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273" y="1630643"/>
            <a:ext cx="597910" cy="589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044" y="2733067"/>
            <a:ext cx="597910" cy="589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6778052A-56AC-44C3-92BB-CCEF932FB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393" y="3838296"/>
            <a:ext cx="1931742" cy="115082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752324" y="1192723"/>
            <a:ext cx="643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79</a:t>
            </a:r>
            <a:r>
              <a:rPr lang="fr-FR" dirty="0">
                <a:solidFill>
                  <a:srgbClr val="FF0000"/>
                </a:solidFill>
              </a:rPr>
              <a:t> %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892847" y="3447055"/>
            <a:ext cx="593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fr-FR" dirty="0">
                <a:solidFill>
                  <a:srgbClr val="00B050"/>
                </a:solidFill>
              </a:rPr>
              <a:t>90 %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021005" y="798857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200" b="1" dirty="0">
                <a:solidFill>
                  <a:srgbClr val="C00000"/>
                </a:solidFill>
              </a:rPr>
              <a:t>F1 score</a:t>
            </a:r>
            <a:endParaRPr lang="fr-FR" sz="1200" b="1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33472" y="2865165"/>
            <a:ext cx="643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88 %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762220" y="1725133"/>
            <a:ext cx="643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7</a:t>
            </a:r>
            <a:r>
              <a:rPr lang="fr-FR" dirty="0">
                <a:solidFill>
                  <a:srgbClr val="FF0000"/>
                </a:solidFill>
              </a:rPr>
              <a:t>7 %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53363" y="773126"/>
            <a:ext cx="8739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200" b="1" dirty="0">
                <a:solidFill>
                  <a:srgbClr val="C00000"/>
                </a:solidFill>
              </a:rPr>
              <a:t>Accuracy</a:t>
            </a:r>
            <a:endParaRPr lang="fr-FR" sz="1200" b="1" dirty="0">
              <a:solidFill>
                <a:srgbClr val="C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80381" y="1214495"/>
            <a:ext cx="593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fr-FR" dirty="0">
                <a:solidFill>
                  <a:srgbClr val="FF0000"/>
                </a:solidFill>
              </a:rPr>
              <a:t>53 %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102153" y="1746905"/>
            <a:ext cx="593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61%</a:t>
            </a:r>
          </a:p>
        </p:txBody>
      </p:sp>
    </p:spTree>
    <p:extLst>
      <p:ext uri="{BB962C8B-B14F-4D97-AF65-F5344CB8AC3E}">
        <p14:creationId xmlns:p14="http://schemas.microsoft.com/office/powerpoint/2010/main" val="975102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1" name="Google Shape;551;g11079a5e8be_1_18"/>
          <p:cNvCxnSpPr/>
          <p:nvPr/>
        </p:nvCxnSpPr>
        <p:spPr>
          <a:xfrm>
            <a:off x="3559750" y="1017350"/>
            <a:ext cx="1990800" cy="0"/>
          </a:xfrm>
          <a:prstGeom prst="straightConnector1">
            <a:avLst/>
          </a:prstGeom>
          <a:noFill/>
          <a:ln w="152400" cap="flat" cmpd="sng">
            <a:solidFill>
              <a:srgbClr val="E7E9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52" name="Google Shape;552;g11079a5e8be_1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5602" y="1418899"/>
            <a:ext cx="3319101" cy="268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g11079a5e8be_1_18"/>
          <p:cNvSpPr txBox="1"/>
          <p:nvPr/>
        </p:nvSpPr>
        <p:spPr>
          <a:xfrm>
            <a:off x="2250900" y="710700"/>
            <a:ext cx="4642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GB" sz="2300" b="1" i="0" u="none" strike="noStrike" cap="none">
                <a:solidFill>
                  <a:srgbClr val="0D1E51"/>
                </a:solidFill>
                <a:latin typeface="Montserrat"/>
                <a:ea typeface="Montserrat"/>
                <a:cs typeface="Montserrat"/>
                <a:sym typeface="Montserrat"/>
              </a:rPr>
              <a:t>QUESTIONS ?</a:t>
            </a:r>
            <a:endParaRPr sz="2300" b="1" i="0" u="none" strike="noStrike" cap="none">
              <a:solidFill>
                <a:srgbClr val="0D1E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1079a5e8be_1_7"/>
          <p:cNvSpPr txBox="1">
            <a:spLocks noGrp="1"/>
          </p:cNvSpPr>
          <p:nvPr>
            <p:ph type="body" idx="1"/>
          </p:nvPr>
        </p:nvSpPr>
        <p:spPr>
          <a:xfrm>
            <a:off x="400375" y="55303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559" name="Google Shape;559;g11079a5e8be_1_7"/>
          <p:cNvPicPr preferRelativeResize="0"/>
          <p:nvPr/>
        </p:nvPicPr>
        <p:blipFill rotWithShape="1">
          <a:blip r:embed="rId3">
            <a:alphaModFix/>
          </a:blip>
          <a:srcRect t="13837"/>
          <a:stretch/>
        </p:blipFill>
        <p:spPr>
          <a:xfrm>
            <a:off x="604912" y="1090246"/>
            <a:ext cx="2834640" cy="207843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g11079a5e8be_1_7"/>
          <p:cNvSpPr txBox="1"/>
          <p:nvPr/>
        </p:nvSpPr>
        <p:spPr>
          <a:xfrm>
            <a:off x="3439553" y="1188118"/>
            <a:ext cx="4002258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600" b="1" i="0" u="none" strike="noStrike" cap="none" dirty="0">
                <a:solidFill>
                  <a:srgbClr val="0D1E51"/>
                </a:solidFill>
                <a:latin typeface="Montserrat"/>
                <a:ea typeface="Montserrat"/>
                <a:cs typeface="Montserrat"/>
                <a:sym typeface="Montserrat"/>
              </a:rPr>
              <a:t>Link Google </a:t>
            </a:r>
            <a:r>
              <a:rPr lang="en-GB" sz="2600" b="1" dirty="0">
                <a:solidFill>
                  <a:srgbClr val="0D1E51"/>
                </a:solidFill>
                <a:latin typeface="Montserrat"/>
                <a:ea typeface="Montserrat"/>
                <a:cs typeface="Montserrat"/>
                <a:sym typeface="Montserrat"/>
              </a:rPr>
              <a:t>Collaboratory</a:t>
            </a:r>
            <a:r>
              <a:rPr lang="en-GB" sz="2600" b="1" i="0" u="none" strike="noStrike" cap="none" dirty="0">
                <a:solidFill>
                  <a:srgbClr val="0D1E5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-GB" sz="2600" b="1" i="0" u="none" strike="noStrike" cap="none" dirty="0">
                <a:solidFill>
                  <a:srgbClr val="0D1E5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2600" b="1" i="0" u="none" strike="noStrike" cap="none" dirty="0">
              <a:solidFill>
                <a:srgbClr val="0D1E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F6243C-511C-9FE0-FCED-E24BF3870957}"/>
              </a:ext>
            </a:extLst>
          </p:cNvPr>
          <p:cNvSpPr txBox="1"/>
          <p:nvPr/>
        </p:nvSpPr>
        <p:spPr>
          <a:xfrm>
            <a:off x="4197033" y="2300290"/>
            <a:ext cx="356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4"/>
              </a:rPr>
              <a:t>Version final Project CHURN .</a:t>
            </a:r>
            <a:r>
              <a:rPr lang="en-GB" dirty="0" err="1">
                <a:hlinkClick r:id="rId4"/>
              </a:rPr>
              <a:t>ipynb</a:t>
            </a:r>
            <a:r>
              <a:rPr lang="en-GB" dirty="0">
                <a:hlinkClick r:id="rId4"/>
              </a:rPr>
              <a:t> - </a:t>
            </a:r>
            <a:r>
              <a:rPr lang="en-GB" dirty="0" err="1">
                <a:hlinkClick r:id="rId4"/>
              </a:rPr>
              <a:t>Colaboratory</a:t>
            </a:r>
            <a:r>
              <a:rPr lang="en-GB" dirty="0">
                <a:hlinkClick r:id="rId4"/>
              </a:rPr>
              <a:t> (google.com)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51247C-B6D1-34CC-46A0-45FBEB31FBFA}"/>
                  </a:ext>
                </a:extLst>
              </p14:cNvPr>
              <p14:cNvContentPartPr/>
              <p14:nvPr/>
            </p14:nvContentPartPr>
            <p14:xfrm>
              <a:off x="550193" y="4122000"/>
              <a:ext cx="270" cy="27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51247C-B6D1-34CC-46A0-45FBEB31FB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443" y="4115250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A1C8FD-EC2E-55BE-951F-141188B3B67F}"/>
                  </a:ext>
                </a:extLst>
              </p14:cNvPr>
              <p14:cNvContentPartPr/>
              <p14:nvPr/>
            </p14:nvContentPartPr>
            <p14:xfrm>
              <a:off x="1478453" y="2614320"/>
              <a:ext cx="3240" cy="1971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A1C8FD-EC2E-55BE-951F-141188B3B6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9453" y="2605521"/>
                <a:ext cx="20880" cy="36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773BA8-DD71-56D0-B725-377FB8FB0B18}"/>
                  </a:ext>
                </a:extLst>
              </p14:cNvPr>
              <p14:cNvContentPartPr/>
              <p14:nvPr/>
            </p14:nvContentPartPr>
            <p14:xfrm>
              <a:off x="1550273" y="2657520"/>
              <a:ext cx="270" cy="27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773BA8-DD71-56D0-B725-377FB8FB0B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3523" y="2650770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768355-5CE7-3A6C-206A-1D6540431FBB}"/>
                  </a:ext>
                </a:extLst>
              </p14:cNvPr>
              <p14:cNvContentPartPr/>
              <p14:nvPr/>
            </p14:nvContentPartPr>
            <p14:xfrm>
              <a:off x="1643153" y="2628900"/>
              <a:ext cx="270" cy="27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768355-5CE7-3A6C-206A-1D6540431F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6403" y="2622150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BE2CA0-280F-4E97-13E7-0CCD5666F954}"/>
                  </a:ext>
                </a:extLst>
              </p14:cNvPr>
              <p14:cNvContentPartPr/>
              <p14:nvPr/>
            </p14:nvContentPartPr>
            <p14:xfrm>
              <a:off x="2150213" y="2764440"/>
              <a:ext cx="270" cy="27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BE2CA0-280F-4E97-13E7-0CCD5666F9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3463" y="2757690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E25D19-2561-161D-B6BC-7B2BE49B606A}"/>
                  </a:ext>
                </a:extLst>
              </p14:cNvPr>
              <p14:cNvContentPartPr/>
              <p14:nvPr/>
            </p14:nvContentPartPr>
            <p14:xfrm>
              <a:off x="2428853" y="2821680"/>
              <a:ext cx="270" cy="27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E25D19-2561-161D-B6BC-7B2BE49B60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2103" y="2814930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E10F3C-5E13-C881-6111-9126734F7750}"/>
                  </a:ext>
                </a:extLst>
              </p14:cNvPr>
              <p14:cNvContentPartPr/>
              <p14:nvPr/>
            </p14:nvContentPartPr>
            <p14:xfrm>
              <a:off x="2428853" y="2821680"/>
              <a:ext cx="270" cy="27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E10F3C-5E13-C881-6111-9126734F77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2103" y="2814930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CB0C2BA-7E52-4E5D-8ED3-492FCF453549}"/>
                  </a:ext>
                </a:extLst>
              </p14:cNvPr>
              <p14:cNvContentPartPr/>
              <p14:nvPr/>
            </p14:nvContentPartPr>
            <p14:xfrm>
              <a:off x="2636213" y="2814660"/>
              <a:ext cx="270" cy="27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CB0C2BA-7E52-4E5D-8ED3-492FCF4535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9463" y="2807910"/>
                <a:ext cx="13500" cy="135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A7D8CBB-F689-B52F-7056-8156A71E359A}"/>
              </a:ext>
            </a:extLst>
          </p:cNvPr>
          <p:cNvSpPr txBox="1"/>
          <p:nvPr/>
        </p:nvSpPr>
        <p:spPr>
          <a:xfrm>
            <a:off x="425054" y="204843"/>
            <a:ext cx="302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latin typeface="Montserrat" panose="00000500000000000000" pitchFamily="2" charset="0"/>
              </a:rPr>
              <a:t>Agenda</a:t>
            </a:r>
          </a:p>
        </p:txBody>
      </p:sp>
      <p:graphicFrame>
        <p:nvGraphicFramePr>
          <p:cNvPr id="11" name="Table Placeholder 9">
            <a:extLst>
              <a:ext uri="{FF2B5EF4-FFF2-40B4-BE49-F238E27FC236}">
                <a16:creationId xmlns:a16="http://schemas.microsoft.com/office/drawing/2014/main" id="{490E7CF7-2107-7551-AEBD-218A1E2FD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476735"/>
              </p:ext>
            </p:extLst>
          </p:nvPr>
        </p:nvGraphicFramePr>
        <p:xfrm>
          <a:off x="425054" y="1604010"/>
          <a:ext cx="8650959" cy="1935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34">
                  <a:extLst>
                    <a:ext uri="{9D8B030D-6E8A-4147-A177-3AD203B41FA5}">
                      <a16:colId xmlns:a16="http://schemas.microsoft.com/office/drawing/2014/main" val="3424943147"/>
                    </a:ext>
                  </a:extLst>
                </a:gridCol>
                <a:gridCol w="2299278">
                  <a:extLst>
                    <a:ext uri="{9D8B030D-6E8A-4147-A177-3AD203B41FA5}">
                      <a16:colId xmlns:a16="http://schemas.microsoft.com/office/drawing/2014/main" val="3390906839"/>
                    </a:ext>
                  </a:extLst>
                </a:gridCol>
                <a:gridCol w="1614480">
                  <a:extLst>
                    <a:ext uri="{9D8B030D-6E8A-4147-A177-3AD203B41FA5}">
                      <a16:colId xmlns:a16="http://schemas.microsoft.com/office/drawing/2014/main" val="2267001073"/>
                    </a:ext>
                  </a:extLst>
                </a:gridCol>
                <a:gridCol w="2486167">
                  <a:extLst>
                    <a:ext uri="{9D8B030D-6E8A-4147-A177-3AD203B41FA5}">
                      <a16:colId xmlns:a16="http://schemas.microsoft.com/office/drawing/2014/main" val="3829237699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b="0" i="0" u="none" strike="noStrike" cap="none" spc="0" baseline="0" dirty="0">
                          <a:solidFill>
                            <a:srgbClr val="00B0F0"/>
                          </a:solidFill>
                          <a:uFillTx/>
                          <a:latin typeface="Montserrat "/>
                          <a:ea typeface="+mn-ea"/>
                          <a:cs typeface="+mn-cs"/>
                          <a:sym typeface="Nokia Pure Text Light"/>
                        </a:rPr>
                        <a:t>1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b="0" i="0" u="none" strike="noStrike" cap="none" spc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uFillTx/>
                          <a:latin typeface="Montserrat "/>
                          <a:ea typeface="+mn-ea"/>
                          <a:cs typeface="+mn-cs"/>
                          <a:sym typeface="Nokia Pure Text Light"/>
                        </a:rPr>
                        <a:t>2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b="0" i="0" u="none" strike="noStrike" cap="none" spc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uFillTx/>
                          <a:latin typeface="Montserrat "/>
                          <a:ea typeface="+mn-ea"/>
                          <a:cs typeface="+mn-cs"/>
                          <a:sym typeface="Nokia Pure Text Light"/>
                        </a:rPr>
                        <a:t>3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b="0" i="0" u="none" strike="noStrike" cap="none" spc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uFillTx/>
                          <a:latin typeface="Montserrat "/>
                          <a:ea typeface="+mn-ea"/>
                          <a:cs typeface="+mn-cs"/>
                          <a:sym typeface="Nokia Pure Text Light"/>
                        </a:rPr>
                        <a:t>4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7696349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Montserrat Thin" panose="00000300000000000000" pitchFamily="2" charset="0"/>
                          <a:ea typeface="Nokia Pure Text Light" panose="020B0403020202020204" pitchFamily="34" charset="0"/>
                          <a:cs typeface="+mn-cs"/>
                          <a:sym typeface="Nokia Pure Text Light"/>
                        </a:rPr>
                        <a:t>Objectif and Description project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Nokia Pure Headline Ultra Light" panose="020B0204040602060303" pitchFamily="34" charset="0"/>
                        <a:ea typeface="Nokia Pure Text Light" panose="020B0403020202020204" pitchFamily="34" charset="0"/>
                        <a:cs typeface="+mn-cs"/>
                        <a:sym typeface="Nokia Pure Text Light"/>
                      </a:endParaRP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Montserrat Thin" panose="00000300000000000000" pitchFamily="2" charset="0"/>
                          <a:ea typeface="Nokia Pure Text Light" panose="020B0403020202020204" pitchFamily="34" charset="0"/>
                          <a:cs typeface="+mn-cs"/>
                          <a:sym typeface="Nokia Pure Text Light"/>
                        </a:rPr>
                        <a:t>Data Audit and Exploration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Montserrat Thin" panose="00000300000000000000" pitchFamily="2" charset="0"/>
                          <a:ea typeface="Nokia Pure Text Light" panose="020B0403020202020204" pitchFamily="34" charset="0"/>
                          <a:cs typeface="+mn-cs"/>
                          <a:sym typeface="Nokia Pure Text Light"/>
                        </a:rPr>
                        <a:t>Data visualization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Montserrat Thin" panose="00000300000000000000" pitchFamily="2" charset="0"/>
                          <a:ea typeface="Nokia Pure Text Light" panose="020B0403020202020204" pitchFamily="34" charset="0"/>
                          <a:cs typeface="+mn-cs"/>
                          <a:sym typeface="Nokia Pure Text Light"/>
                        </a:rPr>
                        <a:t>Training and Machine models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587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04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9;p3">
            <a:extLst>
              <a:ext uri="{FF2B5EF4-FFF2-40B4-BE49-F238E27FC236}">
                <a16:creationId xmlns:a16="http://schemas.microsoft.com/office/drawing/2014/main" id="{8002F594-6EB9-0E9F-CA71-EF507BDE165C}"/>
              </a:ext>
            </a:extLst>
          </p:cNvPr>
          <p:cNvSpPr txBox="1">
            <a:spLocks/>
          </p:cNvSpPr>
          <p:nvPr/>
        </p:nvSpPr>
        <p:spPr>
          <a:xfrm>
            <a:off x="42525" y="65171"/>
            <a:ext cx="3522207" cy="59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143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/>
            </a:pPr>
            <a:r>
              <a:rPr lang="en-US" sz="2400" b="1" dirty="0">
                <a:solidFill>
                  <a:srgbClr val="002060"/>
                </a:solidFill>
                <a:latin typeface="Montserrat "/>
                <a:ea typeface="Nokia Pure Text Light" panose="020B0403020202020204" pitchFamily="34" charset="0"/>
                <a:cs typeface="+mn-cs"/>
                <a:sym typeface="Nokia Pure Text Light"/>
              </a:rPr>
              <a:t>Objectif and Description project</a:t>
            </a:r>
          </a:p>
        </p:txBody>
      </p:sp>
      <p:sp>
        <p:nvSpPr>
          <p:cNvPr id="3" name="Google Shape;500;p3">
            <a:extLst>
              <a:ext uri="{FF2B5EF4-FFF2-40B4-BE49-F238E27FC236}">
                <a16:creationId xmlns:a16="http://schemas.microsoft.com/office/drawing/2014/main" id="{932AF882-B2B8-2B8F-8C69-FA79EC546865}"/>
              </a:ext>
            </a:extLst>
          </p:cNvPr>
          <p:cNvSpPr txBox="1"/>
          <p:nvPr/>
        </p:nvSpPr>
        <p:spPr>
          <a:xfrm>
            <a:off x="1039388" y="1358141"/>
            <a:ext cx="6535871" cy="569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buSzPts val="1400"/>
            </a:pPr>
            <a:r>
              <a:rPr lang="en-GB" dirty="0">
                <a:solidFill>
                  <a:srgbClr val="0D1E51"/>
                </a:solidFill>
                <a:latin typeface="Montserrat"/>
              </a:rPr>
              <a:t>The objective of this project aims to predict whether a customer will drop their contract with a telecommunications company</a:t>
            </a:r>
            <a:endParaRPr dirty="0">
              <a:solidFill>
                <a:srgbClr val="0D1E51"/>
              </a:solidFill>
              <a:latin typeface="Montserrat"/>
              <a:sym typeface="Montserrat"/>
            </a:endParaRPr>
          </a:p>
        </p:txBody>
      </p:sp>
      <p:sp>
        <p:nvSpPr>
          <p:cNvPr id="5" name="Google Shape;502;p3">
            <a:extLst>
              <a:ext uri="{FF2B5EF4-FFF2-40B4-BE49-F238E27FC236}">
                <a16:creationId xmlns:a16="http://schemas.microsoft.com/office/drawing/2014/main" id="{802F7E40-ED34-9CA4-EBE9-608A7DCF7716}"/>
              </a:ext>
            </a:extLst>
          </p:cNvPr>
          <p:cNvSpPr txBox="1"/>
          <p:nvPr/>
        </p:nvSpPr>
        <p:spPr>
          <a:xfrm>
            <a:off x="3376902" y="3010104"/>
            <a:ext cx="4645575" cy="35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buSzPts val="1400"/>
            </a:pPr>
            <a:r>
              <a:rPr lang="en-GB" dirty="0">
                <a:solidFill>
                  <a:srgbClr val="0D1E51"/>
                </a:solidFill>
                <a:latin typeface="Montserrat"/>
                <a:sym typeface="Montserrat"/>
              </a:rPr>
              <a:t>selected  Algorithms of Machine learning</a:t>
            </a:r>
            <a:endParaRPr dirty="0">
              <a:solidFill>
                <a:srgbClr val="0D1E51"/>
              </a:solidFill>
              <a:latin typeface="Montserrat"/>
              <a:sym typeface="Montserrat"/>
            </a:endParaRPr>
          </a:p>
        </p:txBody>
      </p:sp>
      <p:sp>
        <p:nvSpPr>
          <p:cNvPr id="7" name="Google Shape;504;p3">
            <a:extLst>
              <a:ext uri="{FF2B5EF4-FFF2-40B4-BE49-F238E27FC236}">
                <a16:creationId xmlns:a16="http://schemas.microsoft.com/office/drawing/2014/main" id="{2B2BF772-8502-DBC0-7D3F-A765E0753CE4}"/>
              </a:ext>
            </a:extLst>
          </p:cNvPr>
          <p:cNvSpPr txBox="1"/>
          <p:nvPr/>
        </p:nvSpPr>
        <p:spPr>
          <a:xfrm>
            <a:off x="2023508" y="2253361"/>
            <a:ext cx="5403350" cy="78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1400"/>
              <a:buNone/>
              <a:defRPr b="1">
                <a:solidFill>
                  <a:srgbClr val="002060"/>
                </a:solidFill>
                <a:effectLst/>
                <a:latin typeface="Montserrat Thin" panose="00000300000000000000" pitchFamily="2" charset="0"/>
              </a:defRPr>
            </a:lvl1pPr>
          </a:lstStyle>
          <a:p>
            <a:r>
              <a:rPr lang="en-GB" b="0" dirty="0">
                <a:solidFill>
                  <a:srgbClr val="0D1E51"/>
                </a:solidFill>
                <a:latin typeface="Montserrat"/>
                <a:sym typeface="Montserrat"/>
              </a:rPr>
              <a:t>Visualization of metrics reliable with  churn of customer and their profile</a:t>
            </a:r>
          </a:p>
          <a:p>
            <a:r>
              <a:rPr lang="en-GB" b="0" dirty="0">
                <a:solidFill>
                  <a:srgbClr val="0D1E51"/>
                </a:solidFill>
                <a:latin typeface="Montserrat"/>
                <a:sym typeface="Montserrat"/>
              </a:rPr>
              <a:t> </a:t>
            </a:r>
            <a:endParaRPr b="0" dirty="0">
              <a:solidFill>
                <a:srgbClr val="0D1E51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4011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51247C-B6D1-34CC-46A0-45FBEB31FBFA}"/>
                  </a:ext>
                </a:extLst>
              </p14:cNvPr>
              <p14:cNvContentPartPr/>
              <p14:nvPr/>
            </p14:nvContentPartPr>
            <p14:xfrm>
              <a:off x="550193" y="4122000"/>
              <a:ext cx="270" cy="27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51247C-B6D1-34CC-46A0-45FBEB31FB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443" y="4115250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A1C8FD-EC2E-55BE-951F-141188B3B67F}"/>
                  </a:ext>
                </a:extLst>
              </p14:cNvPr>
              <p14:cNvContentPartPr/>
              <p14:nvPr/>
            </p14:nvContentPartPr>
            <p14:xfrm>
              <a:off x="1478453" y="2614320"/>
              <a:ext cx="3240" cy="1971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A1C8FD-EC2E-55BE-951F-141188B3B6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9453" y="2605521"/>
                <a:ext cx="20880" cy="36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773BA8-DD71-56D0-B725-377FB8FB0B18}"/>
                  </a:ext>
                </a:extLst>
              </p14:cNvPr>
              <p14:cNvContentPartPr/>
              <p14:nvPr/>
            </p14:nvContentPartPr>
            <p14:xfrm>
              <a:off x="1550273" y="2657520"/>
              <a:ext cx="270" cy="27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773BA8-DD71-56D0-B725-377FB8FB0B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3523" y="2650770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768355-5CE7-3A6C-206A-1D6540431FBB}"/>
                  </a:ext>
                </a:extLst>
              </p14:cNvPr>
              <p14:cNvContentPartPr/>
              <p14:nvPr/>
            </p14:nvContentPartPr>
            <p14:xfrm>
              <a:off x="1643153" y="2628900"/>
              <a:ext cx="270" cy="27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768355-5CE7-3A6C-206A-1D6540431F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6403" y="2622150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BE2CA0-280F-4E97-13E7-0CCD5666F954}"/>
                  </a:ext>
                </a:extLst>
              </p14:cNvPr>
              <p14:cNvContentPartPr/>
              <p14:nvPr/>
            </p14:nvContentPartPr>
            <p14:xfrm>
              <a:off x="2150213" y="2764440"/>
              <a:ext cx="270" cy="27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BE2CA0-280F-4E97-13E7-0CCD5666F9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3463" y="2757690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E25D19-2561-161D-B6BC-7B2BE49B606A}"/>
                  </a:ext>
                </a:extLst>
              </p14:cNvPr>
              <p14:cNvContentPartPr/>
              <p14:nvPr/>
            </p14:nvContentPartPr>
            <p14:xfrm>
              <a:off x="2428853" y="2821680"/>
              <a:ext cx="270" cy="27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E25D19-2561-161D-B6BC-7B2BE49B60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2103" y="2814930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E10F3C-5E13-C881-6111-9126734F7750}"/>
                  </a:ext>
                </a:extLst>
              </p14:cNvPr>
              <p14:cNvContentPartPr/>
              <p14:nvPr/>
            </p14:nvContentPartPr>
            <p14:xfrm>
              <a:off x="2428853" y="2821680"/>
              <a:ext cx="270" cy="27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E10F3C-5E13-C881-6111-9126734F77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2103" y="2814930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CB0C2BA-7E52-4E5D-8ED3-492FCF453549}"/>
                  </a:ext>
                </a:extLst>
              </p14:cNvPr>
              <p14:cNvContentPartPr/>
              <p14:nvPr/>
            </p14:nvContentPartPr>
            <p14:xfrm>
              <a:off x="2636213" y="2814660"/>
              <a:ext cx="270" cy="27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CB0C2BA-7E52-4E5D-8ED3-492FCF4535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9463" y="2807910"/>
                <a:ext cx="13500" cy="135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A7D8CBB-F689-B52F-7056-8156A71E359A}"/>
              </a:ext>
            </a:extLst>
          </p:cNvPr>
          <p:cNvSpPr txBox="1"/>
          <p:nvPr/>
        </p:nvSpPr>
        <p:spPr>
          <a:xfrm>
            <a:off x="425054" y="204843"/>
            <a:ext cx="302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latin typeface="Montserrat" panose="00000500000000000000" pitchFamily="2" charset="0"/>
              </a:rPr>
              <a:t>Agenda</a:t>
            </a:r>
          </a:p>
        </p:txBody>
      </p:sp>
      <p:graphicFrame>
        <p:nvGraphicFramePr>
          <p:cNvPr id="11" name="Table Placeholder 9">
            <a:extLst>
              <a:ext uri="{FF2B5EF4-FFF2-40B4-BE49-F238E27FC236}">
                <a16:creationId xmlns:a16="http://schemas.microsoft.com/office/drawing/2014/main" id="{8108D805-A840-4ED4-E5F3-042D5D79CA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444349"/>
              </p:ext>
            </p:extLst>
          </p:nvPr>
        </p:nvGraphicFramePr>
        <p:xfrm>
          <a:off x="425054" y="1604010"/>
          <a:ext cx="8650959" cy="1935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34">
                  <a:extLst>
                    <a:ext uri="{9D8B030D-6E8A-4147-A177-3AD203B41FA5}">
                      <a16:colId xmlns:a16="http://schemas.microsoft.com/office/drawing/2014/main" val="3424943147"/>
                    </a:ext>
                  </a:extLst>
                </a:gridCol>
                <a:gridCol w="2299278">
                  <a:extLst>
                    <a:ext uri="{9D8B030D-6E8A-4147-A177-3AD203B41FA5}">
                      <a16:colId xmlns:a16="http://schemas.microsoft.com/office/drawing/2014/main" val="3390906839"/>
                    </a:ext>
                  </a:extLst>
                </a:gridCol>
                <a:gridCol w="1614480">
                  <a:extLst>
                    <a:ext uri="{9D8B030D-6E8A-4147-A177-3AD203B41FA5}">
                      <a16:colId xmlns:a16="http://schemas.microsoft.com/office/drawing/2014/main" val="2267001073"/>
                    </a:ext>
                  </a:extLst>
                </a:gridCol>
                <a:gridCol w="2486167">
                  <a:extLst>
                    <a:ext uri="{9D8B030D-6E8A-4147-A177-3AD203B41FA5}">
                      <a16:colId xmlns:a16="http://schemas.microsoft.com/office/drawing/2014/main" val="3829237699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b="0" i="0" u="none" strike="noStrike" cap="none" spc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uFillTx/>
                          <a:latin typeface="Montserrat "/>
                          <a:ea typeface="+mn-ea"/>
                          <a:cs typeface="+mn-cs"/>
                          <a:sym typeface="Nokia Pure Text Light"/>
                        </a:rPr>
                        <a:t>1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b="0" i="0" u="none" strike="noStrike" cap="none" spc="0" baseline="0" dirty="0">
                          <a:solidFill>
                            <a:srgbClr val="00B0F0"/>
                          </a:solidFill>
                          <a:uFillTx/>
                          <a:latin typeface="Montserrat "/>
                          <a:ea typeface="+mn-ea"/>
                          <a:cs typeface="+mn-cs"/>
                          <a:sym typeface="Nokia Pure Text Light"/>
                        </a:rPr>
                        <a:t>2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b="0" i="0" u="none" strike="noStrike" cap="none" spc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uFillTx/>
                          <a:latin typeface="Montserrat "/>
                          <a:ea typeface="+mn-ea"/>
                          <a:cs typeface="+mn-cs"/>
                          <a:sym typeface="Nokia Pure Text Light"/>
                        </a:rPr>
                        <a:t>3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b="0" i="0" u="none" strike="noStrike" cap="none" spc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uFillTx/>
                          <a:latin typeface="Montserrat "/>
                          <a:ea typeface="+mn-ea"/>
                          <a:cs typeface="+mn-cs"/>
                          <a:sym typeface="Nokia Pure Text Light"/>
                        </a:rPr>
                        <a:t>4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7696349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Montserrat Thin" panose="00000300000000000000" pitchFamily="2" charset="0"/>
                          <a:ea typeface="Nokia Pure Text Light" panose="020B0403020202020204" pitchFamily="34" charset="0"/>
                          <a:cs typeface="+mn-cs"/>
                          <a:sym typeface="Nokia Pure Text Light"/>
                        </a:rPr>
                        <a:t>Objectif and Description project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Nokia Pure Headline Ultra Light" panose="020B0204040602060303" pitchFamily="34" charset="0"/>
                        <a:ea typeface="Nokia Pure Text Light" panose="020B0403020202020204" pitchFamily="34" charset="0"/>
                        <a:cs typeface="+mn-cs"/>
                        <a:sym typeface="Nokia Pure Text Light"/>
                      </a:endParaRP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Montserrat Thin" panose="00000300000000000000" pitchFamily="2" charset="0"/>
                          <a:ea typeface="Nokia Pure Text Light" panose="020B0403020202020204" pitchFamily="34" charset="0"/>
                          <a:cs typeface="+mn-cs"/>
                          <a:sym typeface="Nokia Pure Text Light"/>
                        </a:rPr>
                        <a:t>Data Audit and Exploration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Montserrat Thin" panose="00000300000000000000" pitchFamily="2" charset="0"/>
                          <a:ea typeface="Nokia Pure Text Light" panose="020B0403020202020204" pitchFamily="34" charset="0"/>
                          <a:cs typeface="+mn-cs"/>
                          <a:sym typeface="Nokia Pure Text Light"/>
                        </a:rPr>
                        <a:t>Data visualization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Montserrat Thin" panose="00000300000000000000" pitchFamily="2" charset="0"/>
                          <a:ea typeface="Nokia Pure Text Light" panose="020B0403020202020204" pitchFamily="34" charset="0"/>
                          <a:cs typeface="+mn-cs"/>
                          <a:sym typeface="Nokia Pure Text Light"/>
                        </a:rPr>
                        <a:t>Training and Machine models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587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94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10;g11091aa2c13_1_54">
            <a:extLst>
              <a:ext uri="{FF2B5EF4-FFF2-40B4-BE49-F238E27FC236}">
                <a16:creationId xmlns:a16="http://schemas.microsoft.com/office/drawing/2014/main" id="{C8A0A6CA-864C-A194-0B47-6C10426BE048}"/>
              </a:ext>
            </a:extLst>
          </p:cNvPr>
          <p:cNvSpPr txBox="1">
            <a:spLocks/>
          </p:cNvSpPr>
          <p:nvPr/>
        </p:nvSpPr>
        <p:spPr>
          <a:xfrm>
            <a:off x="-685800" y="-71438"/>
            <a:ext cx="3951438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514350">
              <a:spcBef>
                <a:spcPts val="45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002060"/>
                </a:solidFill>
                <a:latin typeface="Montserrat "/>
                <a:cs typeface="+mn-cs"/>
                <a:sym typeface="Nokia Pure Text Light"/>
              </a:rPr>
              <a:t>Data Audit and Exploration</a:t>
            </a:r>
            <a:endParaRPr lang="en-US" sz="2400" b="1" dirty="0">
              <a:solidFill>
                <a:srgbClr val="002060"/>
              </a:solidFill>
              <a:latin typeface="Montserrat "/>
              <a:cs typeface="+mn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1C22DC8-98E9-7D49-8FB8-9B967E6A00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6991957"/>
              </p:ext>
            </p:extLst>
          </p:nvPr>
        </p:nvGraphicFramePr>
        <p:xfrm>
          <a:off x="71694" y="734593"/>
          <a:ext cx="8095957" cy="3875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0D3B3D-6A41-70F4-6A84-5890A0C6C5A8}"/>
              </a:ext>
            </a:extLst>
          </p:cNvPr>
          <p:cNvSpPr txBox="1"/>
          <p:nvPr/>
        </p:nvSpPr>
        <p:spPr>
          <a:xfrm>
            <a:off x="7221431" y="3039366"/>
            <a:ext cx="143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600" b="1" u="sng">
                <a:solidFill>
                  <a:schemeClr val="accent1">
                    <a:lumMod val="50000"/>
                  </a:schemeClr>
                </a:solidFill>
                <a:latin typeface="Montserrat "/>
              </a:defRPr>
            </a:lvl1pPr>
          </a:lstStyle>
          <a:p>
            <a:r>
              <a:rPr lang="en-US" dirty="0"/>
              <a:t>Rate churn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41191E-9700-7913-91FE-A73400A168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942" y="3439486"/>
            <a:ext cx="2375057" cy="170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4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Placeholder 9">
            <a:extLst>
              <a:ext uri="{FF2B5EF4-FFF2-40B4-BE49-F238E27FC236}">
                <a16:creationId xmlns:a16="http://schemas.microsoft.com/office/drawing/2014/main" id="{C9FB2413-C194-3885-EF1E-A7D857B692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3381138"/>
              </p:ext>
            </p:extLst>
          </p:nvPr>
        </p:nvGraphicFramePr>
        <p:xfrm>
          <a:off x="960834" y="1556201"/>
          <a:ext cx="8240317" cy="184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8831">
                  <a:extLst>
                    <a:ext uri="{9D8B030D-6E8A-4147-A177-3AD203B41FA5}">
                      <a16:colId xmlns:a16="http://schemas.microsoft.com/office/drawing/2014/main" val="3424943147"/>
                    </a:ext>
                  </a:extLst>
                </a:gridCol>
                <a:gridCol w="1843088">
                  <a:extLst>
                    <a:ext uri="{9D8B030D-6E8A-4147-A177-3AD203B41FA5}">
                      <a16:colId xmlns:a16="http://schemas.microsoft.com/office/drawing/2014/main" val="3390906839"/>
                    </a:ext>
                  </a:extLst>
                </a:gridCol>
                <a:gridCol w="1950244">
                  <a:extLst>
                    <a:ext uri="{9D8B030D-6E8A-4147-A177-3AD203B41FA5}">
                      <a16:colId xmlns:a16="http://schemas.microsoft.com/office/drawing/2014/main" val="2267001073"/>
                    </a:ext>
                  </a:extLst>
                </a:gridCol>
                <a:gridCol w="2368154">
                  <a:extLst>
                    <a:ext uri="{9D8B030D-6E8A-4147-A177-3AD203B41FA5}">
                      <a16:colId xmlns:a16="http://schemas.microsoft.com/office/drawing/2014/main" val="3829237699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b="0" i="0" u="none" strike="noStrike" cap="none" spc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uFillTx/>
                          <a:latin typeface="Montserrat "/>
                          <a:ea typeface="+mn-ea"/>
                          <a:cs typeface="+mn-cs"/>
                          <a:sym typeface="Nokia Pure Text Light"/>
                        </a:rPr>
                        <a:t>1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b="0" i="0" u="none" strike="noStrike" cap="none" spc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uFillTx/>
                          <a:latin typeface="Montserrat "/>
                          <a:ea typeface="+mn-ea"/>
                          <a:cs typeface="+mn-cs"/>
                          <a:sym typeface="Nokia Pure Text Light"/>
                        </a:rPr>
                        <a:t>2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b="0" i="0" u="none" strike="noStrike" cap="none" spc="0" baseline="0" dirty="0">
                          <a:solidFill>
                            <a:srgbClr val="00B0F0"/>
                          </a:solidFill>
                          <a:uFillTx/>
                          <a:latin typeface="Montserrat "/>
                          <a:ea typeface="+mn-ea"/>
                          <a:cs typeface="+mn-cs"/>
                          <a:sym typeface="Nokia Pure Text Light"/>
                        </a:rPr>
                        <a:t>3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6000" b="0" i="0" u="none" strike="noStrike" cap="none" spc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uFillTx/>
                          <a:latin typeface="Montserrat "/>
                          <a:ea typeface="+mn-ea"/>
                          <a:cs typeface="+mn-cs"/>
                          <a:sym typeface="Nokia Pure Text Light"/>
                        </a:rPr>
                        <a:t>4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7696349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Montserrat Thin" panose="00000300000000000000" pitchFamily="2" charset="0"/>
                          <a:ea typeface="Nokia Pure Text Light" panose="020B0403020202020204" pitchFamily="34" charset="0"/>
                          <a:cs typeface="+mn-cs"/>
                          <a:sym typeface="Nokia Pure Text Light"/>
                        </a:rPr>
                        <a:t>Objectif and Description project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Nokia Pure Headline Ultra Light" panose="020B0204040602060303" pitchFamily="34" charset="0"/>
                        <a:ea typeface="Nokia Pure Text Light" panose="020B0403020202020204" pitchFamily="34" charset="0"/>
                        <a:cs typeface="+mn-cs"/>
                        <a:sym typeface="Nokia Pure Text Light"/>
                      </a:endParaRP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Montserrat Thin" panose="00000300000000000000" pitchFamily="2" charset="0"/>
                          <a:ea typeface="Nokia Pure Text Light" panose="020B0403020202020204" pitchFamily="34" charset="0"/>
                          <a:cs typeface="+mn-cs"/>
                          <a:sym typeface="Nokia Pure Text Light"/>
                        </a:rPr>
                        <a:t>Data Audit and Exploration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Montserrat Thin" panose="00000300000000000000" pitchFamily="2" charset="0"/>
                          <a:ea typeface="Nokia Pure Text Light" panose="020B0403020202020204" pitchFamily="34" charset="0"/>
                          <a:cs typeface="+mn-cs"/>
                          <a:sym typeface="Nokia Pure Text Light"/>
                        </a:rPr>
                        <a:t>Data visualization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5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Montserrat Thin" panose="00000300000000000000" pitchFamily="2" charset="0"/>
                          <a:ea typeface="Nokia Pure Text Light" panose="020B0403020202020204" pitchFamily="34" charset="0"/>
                          <a:cs typeface="+mn-cs"/>
                          <a:sym typeface="Nokia Pure Text Light"/>
                        </a:rPr>
                        <a:t>Training and Machine models</a:t>
                      </a:r>
                    </a:p>
                  </a:txBody>
                  <a:tcPr marL="5400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58745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51247C-B6D1-34CC-46A0-45FBEB31FBFA}"/>
                  </a:ext>
                </a:extLst>
              </p14:cNvPr>
              <p14:cNvContentPartPr/>
              <p14:nvPr/>
            </p14:nvContentPartPr>
            <p14:xfrm>
              <a:off x="550193" y="4122000"/>
              <a:ext cx="270" cy="27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51247C-B6D1-34CC-46A0-45FBEB31FB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443" y="4115250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A1C8FD-EC2E-55BE-951F-141188B3B67F}"/>
                  </a:ext>
                </a:extLst>
              </p14:cNvPr>
              <p14:cNvContentPartPr/>
              <p14:nvPr/>
            </p14:nvContentPartPr>
            <p14:xfrm>
              <a:off x="1478453" y="2614320"/>
              <a:ext cx="3240" cy="1971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A1C8FD-EC2E-55BE-951F-141188B3B6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9453" y="2605521"/>
                <a:ext cx="20880" cy="36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773BA8-DD71-56D0-B725-377FB8FB0B18}"/>
                  </a:ext>
                </a:extLst>
              </p14:cNvPr>
              <p14:cNvContentPartPr/>
              <p14:nvPr/>
            </p14:nvContentPartPr>
            <p14:xfrm>
              <a:off x="1550273" y="2657520"/>
              <a:ext cx="270" cy="27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773BA8-DD71-56D0-B725-377FB8FB0B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3523" y="2650770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768355-5CE7-3A6C-206A-1D6540431FBB}"/>
                  </a:ext>
                </a:extLst>
              </p14:cNvPr>
              <p14:cNvContentPartPr/>
              <p14:nvPr/>
            </p14:nvContentPartPr>
            <p14:xfrm>
              <a:off x="1643153" y="2628900"/>
              <a:ext cx="270" cy="27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768355-5CE7-3A6C-206A-1D6540431F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6403" y="2622150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BE2CA0-280F-4E97-13E7-0CCD5666F954}"/>
                  </a:ext>
                </a:extLst>
              </p14:cNvPr>
              <p14:cNvContentPartPr/>
              <p14:nvPr/>
            </p14:nvContentPartPr>
            <p14:xfrm>
              <a:off x="2150213" y="2764440"/>
              <a:ext cx="270" cy="27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BE2CA0-280F-4E97-13E7-0CCD5666F9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3463" y="2757690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E25D19-2561-161D-B6BC-7B2BE49B606A}"/>
                  </a:ext>
                </a:extLst>
              </p14:cNvPr>
              <p14:cNvContentPartPr/>
              <p14:nvPr/>
            </p14:nvContentPartPr>
            <p14:xfrm>
              <a:off x="2428853" y="2821680"/>
              <a:ext cx="270" cy="27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E25D19-2561-161D-B6BC-7B2BE49B60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2103" y="2814930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E10F3C-5E13-C881-6111-9126734F7750}"/>
                  </a:ext>
                </a:extLst>
              </p14:cNvPr>
              <p14:cNvContentPartPr/>
              <p14:nvPr/>
            </p14:nvContentPartPr>
            <p14:xfrm>
              <a:off x="2428853" y="2821680"/>
              <a:ext cx="270" cy="27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E10F3C-5E13-C881-6111-9126734F77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2103" y="2814930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CB0C2BA-7E52-4E5D-8ED3-492FCF453549}"/>
                  </a:ext>
                </a:extLst>
              </p14:cNvPr>
              <p14:cNvContentPartPr/>
              <p14:nvPr/>
            </p14:nvContentPartPr>
            <p14:xfrm>
              <a:off x="2636213" y="2814660"/>
              <a:ext cx="270" cy="27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CB0C2BA-7E52-4E5D-8ED3-492FCF4535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9463" y="2807910"/>
                <a:ext cx="13500" cy="135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A7D8CBB-F689-B52F-7056-8156A71E359A}"/>
              </a:ext>
            </a:extLst>
          </p:cNvPr>
          <p:cNvSpPr txBox="1"/>
          <p:nvPr/>
        </p:nvSpPr>
        <p:spPr>
          <a:xfrm>
            <a:off x="425054" y="204843"/>
            <a:ext cx="302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latin typeface="Montserrat" panose="00000500000000000000" pitchFamily="2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9888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24;g11091aa2c13_1_71">
            <a:extLst>
              <a:ext uri="{FF2B5EF4-FFF2-40B4-BE49-F238E27FC236}">
                <a16:creationId xmlns:a16="http://schemas.microsoft.com/office/drawing/2014/main" id="{0A62B02E-200C-EE93-90E0-56B4F05833F4}"/>
              </a:ext>
            </a:extLst>
          </p:cNvPr>
          <p:cNvSpPr txBox="1"/>
          <p:nvPr/>
        </p:nvSpPr>
        <p:spPr>
          <a:xfrm>
            <a:off x="-183294" y="-39102"/>
            <a:ext cx="2817264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defTabSz="685800"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defRPr sz="2800" b="1" kern="1200">
                <a:solidFill>
                  <a:srgbClr val="002060"/>
                </a:solidFill>
                <a:latin typeface="Montserrat "/>
                <a:ea typeface="Montserrat"/>
                <a:cs typeface="+mn-cs"/>
                <a:sym typeface="Montserrat"/>
              </a:defRPr>
            </a:lvl1pPr>
            <a:lvl2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GB" sz="2400" dirty="0">
                <a:ea typeface="+mj-ea"/>
              </a:rPr>
              <a:t>Data visualization</a:t>
            </a:r>
            <a:endParaRPr sz="2400" dirty="0">
              <a:ea typeface="+mj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4F4002-556C-BFB7-947F-1BDF78E9D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10" y="1031992"/>
            <a:ext cx="6412672" cy="31410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17C42F-23E5-6180-02C5-61D8C3C354BF}"/>
              </a:ext>
            </a:extLst>
          </p:cNvPr>
          <p:cNvSpPr txBox="1"/>
          <p:nvPr/>
        </p:nvSpPr>
        <p:spPr>
          <a:xfrm>
            <a:off x="2470378" y="716508"/>
            <a:ext cx="423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600" b="1" u="sng">
                <a:solidFill>
                  <a:schemeClr val="accent1">
                    <a:lumMod val="50000"/>
                  </a:schemeClr>
                </a:solidFill>
                <a:latin typeface="Montserrat "/>
              </a:defRPr>
            </a:lvl1pPr>
          </a:lstStyle>
          <a:p>
            <a:r>
              <a:rPr lang="en-US" sz="1200" dirty="0"/>
              <a:t>Relation between churn  and variable quantitative </a:t>
            </a:r>
          </a:p>
        </p:txBody>
      </p:sp>
      <p:sp>
        <p:nvSpPr>
          <p:cNvPr id="5" name="Google Shape;525;g11091aa2c13_1_71">
            <a:extLst>
              <a:ext uri="{FF2B5EF4-FFF2-40B4-BE49-F238E27FC236}">
                <a16:creationId xmlns:a16="http://schemas.microsoft.com/office/drawing/2014/main" id="{159C0935-6A05-98B9-A0F2-3438BB6B0581}"/>
              </a:ext>
            </a:extLst>
          </p:cNvPr>
          <p:cNvSpPr txBox="1"/>
          <p:nvPr/>
        </p:nvSpPr>
        <p:spPr>
          <a:xfrm>
            <a:off x="5528329" y="4186554"/>
            <a:ext cx="1908314" cy="7755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spAutoFit/>
          </a:bodyPr>
          <a:lstStyle/>
          <a:p>
            <a:pPr>
              <a:lnSpc>
                <a:spcPct val="115000"/>
              </a:lnSpc>
              <a:buSzPts val="1300"/>
            </a:pPr>
            <a:r>
              <a:rPr lang="en-GB" sz="1200" b="1" dirty="0">
                <a:solidFill>
                  <a:schemeClr val="bg1"/>
                </a:solidFill>
                <a:latin typeface="Montserrat Thin" panose="00000300000000000000" pitchFamily="2" charset="0"/>
              </a:rPr>
              <a:t>Clients  with higher Monthly Charges  churn if  it exceeds  60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8D440-4747-F442-78FF-3352758224C3}"/>
              </a:ext>
            </a:extLst>
          </p:cNvPr>
          <p:cNvSpPr txBox="1"/>
          <p:nvPr/>
        </p:nvSpPr>
        <p:spPr>
          <a:xfrm>
            <a:off x="2633970" y="4902972"/>
            <a:ext cx="16995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*tenure = start of contract</a:t>
            </a:r>
          </a:p>
        </p:txBody>
      </p:sp>
      <p:sp>
        <p:nvSpPr>
          <p:cNvPr id="8" name="Google Shape;525;g11091aa2c13_1_71">
            <a:extLst>
              <a:ext uri="{FF2B5EF4-FFF2-40B4-BE49-F238E27FC236}">
                <a16:creationId xmlns:a16="http://schemas.microsoft.com/office/drawing/2014/main" id="{C45BF038-3007-F8B9-7EA0-23CEA65039DF}"/>
              </a:ext>
            </a:extLst>
          </p:cNvPr>
          <p:cNvSpPr txBox="1"/>
          <p:nvPr/>
        </p:nvSpPr>
        <p:spPr>
          <a:xfrm>
            <a:off x="47922" y="2094898"/>
            <a:ext cx="1364456" cy="7755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spAutoFit/>
          </a:bodyPr>
          <a:lstStyle/>
          <a:p>
            <a:pPr>
              <a:lnSpc>
                <a:spcPct val="115000"/>
              </a:lnSpc>
              <a:buSzPts val="1300"/>
            </a:pPr>
            <a:r>
              <a:rPr lang="en-GB" sz="1200" b="1" dirty="0">
                <a:solidFill>
                  <a:schemeClr val="bg1"/>
                </a:solidFill>
                <a:latin typeface="Montserrat Thin" panose="00000300000000000000" pitchFamily="2" charset="0"/>
              </a:rPr>
              <a:t>Recent clients are more likely to churn</a:t>
            </a:r>
          </a:p>
        </p:txBody>
      </p:sp>
    </p:spTree>
    <p:extLst>
      <p:ext uri="{BB962C8B-B14F-4D97-AF65-F5344CB8AC3E}">
        <p14:creationId xmlns:p14="http://schemas.microsoft.com/office/powerpoint/2010/main" val="411265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2B2636-D8B2-C4C6-5C4C-8D281B60D1A5}"/>
              </a:ext>
            </a:extLst>
          </p:cNvPr>
          <p:cNvSpPr txBox="1"/>
          <p:nvPr/>
        </p:nvSpPr>
        <p:spPr>
          <a:xfrm>
            <a:off x="4925644" y="3856789"/>
            <a:ext cx="2893868" cy="7755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spAutoFit/>
          </a:bodyPr>
          <a:lstStyle>
            <a:defPPr>
              <a:defRPr lang="en-US"/>
            </a:defPPr>
            <a:lvl1pPr>
              <a:lnSpc>
                <a:spcPct val="115000"/>
              </a:lnSpc>
              <a:buSzPts val="1300"/>
              <a:defRPr sz="1600" b="1">
                <a:solidFill>
                  <a:schemeClr val="bg1"/>
                </a:solidFill>
                <a:latin typeface="Montserrat Thin" panose="00000300000000000000" pitchFamily="2" charset="0"/>
              </a:defRPr>
            </a:lvl1pPr>
          </a:lstStyle>
          <a:p>
            <a:r>
              <a:rPr lang="en-GB" sz="1200" dirty="0"/>
              <a:t>Gender is stable, and so this variable can be dropped from our dataset without impact on the target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C2F6B0-D5BF-CDBA-CC4B-024C44AFB7A2}"/>
              </a:ext>
            </a:extLst>
          </p:cNvPr>
          <p:cNvSpPr txBox="1"/>
          <p:nvPr/>
        </p:nvSpPr>
        <p:spPr>
          <a:xfrm>
            <a:off x="516464" y="1651372"/>
            <a:ext cx="7627718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0075" lvl="1" indent="-257175" defTabSz="36671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arenR"/>
            </a:pPr>
            <a:r>
              <a:rPr lang="en-GB" sz="1200" dirty="0">
                <a:solidFill>
                  <a:srgbClr val="0D1E51">
                    <a:hueOff val="0"/>
                    <a:satOff val="0"/>
                    <a:lumOff val="0"/>
                    <a:alphaOff val="0"/>
                  </a:srgbClr>
                </a:solidFill>
                <a:latin typeface="Montserrat "/>
              </a:rPr>
              <a:t>J</a:t>
            </a:r>
            <a:r>
              <a:rPr lang="en-GB" sz="1200" kern="1200" dirty="0">
                <a:solidFill>
                  <a:srgbClr val="0D1E51">
                    <a:hueOff val="0"/>
                    <a:satOff val="0"/>
                    <a:lumOff val="0"/>
                    <a:alphaOff val="0"/>
                  </a:srgbClr>
                </a:solidFill>
                <a:latin typeface="Montserrat "/>
                <a:ea typeface="+mn-ea"/>
                <a:cs typeface="+mn-cs"/>
              </a:rPr>
              <a:t>unior citizen without partner and independent. </a:t>
            </a:r>
          </a:p>
          <a:p>
            <a:pPr marL="600075" lvl="1" indent="-257175" defTabSz="36671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arenR"/>
            </a:pPr>
            <a:r>
              <a:rPr lang="en-GB" sz="1200" kern="1200" dirty="0">
                <a:solidFill>
                  <a:srgbClr val="0D1E51">
                    <a:hueOff val="0"/>
                    <a:satOff val="0"/>
                    <a:lumOff val="0"/>
                    <a:alphaOff val="0"/>
                  </a:srgbClr>
                </a:solidFill>
                <a:latin typeface="Montserrat "/>
                <a:ea typeface="+mn-ea"/>
                <a:cs typeface="+mn-cs"/>
              </a:rPr>
              <a:t>Those  subscribed for "Phone Internet" month-to-month contract without extra internet services (online security, online backup, device protection and technical support). </a:t>
            </a:r>
          </a:p>
          <a:p>
            <a:pPr marL="600075" lvl="1" indent="-257175" defTabSz="36671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arenR"/>
            </a:pPr>
            <a:r>
              <a:rPr lang="en-GB" sz="1200" kern="1200" dirty="0">
                <a:solidFill>
                  <a:srgbClr val="0D1E51">
                    <a:hueOff val="0"/>
                    <a:satOff val="0"/>
                    <a:lumOff val="0"/>
                    <a:alphaOff val="0"/>
                  </a:srgbClr>
                </a:solidFill>
                <a:latin typeface="Montserrat "/>
                <a:ea typeface="+mn-ea"/>
                <a:cs typeface="+mn-cs"/>
              </a:rPr>
              <a:t>They usually chosen the electronic invoice (i.e. Paperless Billing) with electronic check payment method. </a:t>
            </a:r>
          </a:p>
          <a:p>
            <a:pPr marL="600075" lvl="1" indent="-257175" defTabSz="36671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arenR"/>
            </a:pPr>
            <a:r>
              <a:rPr lang="en-GB" sz="1200" dirty="0">
                <a:solidFill>
                  <a:srgbClr val="0D1E51">
                    <a:hueOff val="0"/>
                    <a:satOff val="0"/>
                    <a:lumOff val="0"/>
                    <a:alphaOff val="0"/>
                  </a:srgbClr>
                </a:solidFill>
                <a:latin typeface="Montserrat "/>
              </a:rPr>
              <a:t>T</a:t>
            </a:r>
            <a:r>
              <a:rPr lang="en-GB" sz="1200" kern="1200" dirty="0">
                <a:solidFill>
                  <a:srgbClr val="0D1E51">
                    <a:hueOff val="0"/>
                    <a:satOff val="0"/>
                    <a:lumOff val="0"/>
                    <a:alphaOff val="0"/>
                  </a:srgbClr>
                </a:solidFill>
                <a:latin typeface="Montserrat "/>
                <a:ea typeface="+mn-ea"/>
                <a:cs typeface="+mn-cs"/>
              </a:rPr>
              <a:t>hey used streaming services (TV and/or Movies) does not seem to affect their contract termination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1D67A-CC28-4DF3-EF64-81EC571B3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838" y="3393190"/>
            <a:ext cx="2256448" cy="1583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04C7D9-5BAE-9BAF-6103-DF206091C78F}"/>
              </a:ext>
            </a:extLst>
          </p:cNvPr>
          <p:cNvSpPr txBox="1"/>
          <p:nvPr/>
        </p:nvSpPr>
        <p:spPr>
          <a:xfrm>
            <a:off x="78416" y="629646"/>
            <a:ext cx="3140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>
              <a:defRPr sz="2000" b="1" u="sng">
                <a:solidFill>
                  <a:schemeClr val="accent1">
                    <a:lumMod val="50000"/>
                  </a:schemeClr>
                </a:solidFill>
                <a:latin typeface="Montserrat "/>
              </a:defRPr>
            </a:lvl1pPr>
          </a:lstStyle>
          <a:p>
            <a:r>
              <a:rPr lang="en-GB" sz="1500" dirty="0"/>
              <a:t>Analysis and customer profile</a:t>
            </a:r>
          </a:p>
        </p:txBody>
      </p:sp>
      <p:sp>
        <p:nvSpPr>
          <p:cNvPr id="7" name="Google Shape;524;g11091aa2c13_1_71">
            <a:extLst>
              <a:ext uri="{FF2B5EF4-FFF2-40B4-BE49-F238E27FC236}">
                <a16:creationId xmlns:a16="http://schemas.microsoft.com/office/drawing/2014/main" id="{35755443-70B9-6E03-F7BB-CE4527871463}"/>
              </a:ext>
            </a:extLst>
          </p:cNvPr>
          <p:cNvSpPr txBox="1"/>
          <p:nvPr/>
        </p:nvSpPr>
        <p:spPr>
          <a:xfrm>
            <a:off x="0" y="0"/>
            <a:ext cx="2817264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defTabSz="685800"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defRPr sz="2800" b="1" kern="1200">
                <a:solidFill>
                  <a:srgbClr val="002060"/>
                </a:solidFill>
                <a:latin typeface="Montserrat "/>
                <a:ea typeface="Montserrat"/>
                <a:cs typeface="+mn-cs"/>
                <a:sym typeface="Montserrat"/>
              </a:defRPr>
            </a:lvl1pPr>
            <a:lvl2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GB" sz="2400" dirty="0">
                <a:ea typeface="+mj-ea"/>
              </a:rPr>
              <a:t>Data exploration</a:t>
            </a:r>
            <a:endParaRPr sz="2400" dirty="0"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E284F-BE84-9F5B-0510-01B7E0F4F422}"/>
              </a:ext>
            </a:extLst>
          </p:cNvPr>
          <p:cNvSpPr txBox="1"/>
          <p:nvPr/>
        </p:nvSpPr>
        <p:spPr>
          <a:xfrm>
            <a:off x="2571291" y="1218747"/>
            <a:ext cx="3518065" cy="279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defTabSz="36671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350" b="1" u="sng" kern="1200" dirty="0">
                <a:solidFill>
                  <a:srgbClr val="0D1E51">
                    <a:hueOff val="0"/>
                    <a:satOff val="0"/>
                    <a:lumOff val="0"/>
                    <a:alphaOff val="0"/>
                  </a:srgbClr>
                </a:solidFill>
                <a:latin typeface="Montserrat "/>
                <a:ea typeface="+mn-ea"/>
                <a:cs typeface="+mn-cs"/>
              </a:rPr>
              <a:t>Profile of the customer churned </a:t>
            </a:r>
          </a:p>
        </p:txBody>
      </p:sp>
    </p:spTree>
    <p:extLst>
      <p:ext uri="{BB962C8B-B14F-4D97-AF65-F5344CB8AC3E}">
        <p14:creationId xmlns:p14="http://schemas.microsoft.com/office/powerpoint/2010/main" val="3798593404"/>
      </p:ext>
    </p:extLst>
  </p:cSld>
  <p:clrMapOvr>
    <a:masterClrMapping/>
  </p:clrMapOvr>
</p:sld>
</file>

<file path=ppt/theme/theme1.xml><?xml version="1.0" encoding="utf-8"?>
<a:theme xmlns:a="http://schemas.openxmlformats.org/drawingml/2006/main" name="Ethical Dilemmas in Marketing by Slidesgo">
  <a:themeElements>
    <a:clrScheme name="Simple Light">
      <a:dk1>
        <a:srgbClr val="0D1E51"/>
      </a:dk1>
      <a:lt1>
        <a:srgbClr val="FFFFFF"/>
      </a:lt1>
      <a:dk2>
        <a:srgbClr val="2B47A4"/>
      </a:dk2>
      <a:lt2>
        <a:srgbClr val="E8ECFF"/>
      </a:lt2>
      <a:accent1>
        <a:srgbClr val="C5D9FF"/>
      </a:accent1>
      <a:accent2>
        <a:srgbClr val="6783E6"/>
      </a:accent2>
      <a:accent3>
        <a:srgbClr val="8BA5FF"/>
      </a:accent3>
      <a:accent4>
        <a:srgbClr val="D0D7F3"/>
      </a:accent4>
      <a:accent5>
        <a:srgbClr val="4D6BD6"/>
      </a:accent5>
      <a:accent6>
        <a:srgbClr val="ADBDF8"/>
      </a:accent6>
      <a:hlink>
        <a:srgbClr val="2B47A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5508</TotalTime>
  <Words>1451</Words>
  <Application>Microsoft Office PowerPoint</Application>
  <PresentationFormat>On-screen Show (16:9)</PresentationFormat>
  <Paragraphs>212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Roboto</vt:lpstr>
      <vt:lpstr>Montserrat</vt:lpstr>
      <vt:lpstr>Lato</vt:lpstr>
      <vt:lpstr>Changa One</vt:lpstr>
      <vt:lpstr>Montserrat Thin</vt:lpstr>
      <vt:lpstr>Montserrat </vt:lpstr>
      <vt:lpstr>Nokia Pure Headline Ultra Light</vt:lpstr>
      <vt:lpstr>Courier New</vt:lpstr>
      <vt:lpstr>Ethical Dilemmas in Marketing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Training and Machine models</vt:lpstr>
      <vt:lpstr>Training and Machine models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siounandan</dc:creator>
  <cp:lastModifiedBy>william siounandan</cp:lastModifiedBy>
  <cp:revision>54</cp:revision>
  <dcterms:modified xsi:type="dcterms:W3CDTF">2022-09-12T10:54:51Z</dcterms:modified>
</cp:coreProperties>
</file>