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CAC6BF54-1400-49BF-9068-840AE7C60327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1C1C1C"/>
    <a:srgbClr val="660066"/>
    <a:srgbClr val="F8634A"/>
    <a:srgbClr val="422C16"/>
    <a:srgbClr val="0C788E"/>
    <a:srgbClr val="3E0028"/>
    <a:srgbClr val="3A3A3A"/>
    <a:srgbClr val="02519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94673" autoAdjust="0"/>
  </p:normalViewPr>
  <p:slideViewPr>
    <p:cSldViewPr>
      <p:cViewPr varScale="1">
        <p:scale>
          <a:sx n="75" d="100"/>
          <a:sy n="75" d="100"/>
        </p:scale>
        <p:origin x="49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3AF2D-6804-4F0F-8A2A-047FC1ED26C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0094E-D425-4A3F-9688-5999014DE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5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5568-87D1-43F1-ABBA-10BE76F0F8AD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FC49E-2BBC-467F-BF03-EDB1C29BC1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881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CC108-1F7C-4156-992F-E29DF061937D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214154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BDA18-0A03-4C72-BBE8-4377C19CE5BD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911889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A81A6-E8D9-42F4-A4E0-6571DF131955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22832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MV Boli" panose="02000500030200090000" pitchFamily="2" charset="0"/>
                <a:cs typeface="MV Boli" panose="02000500030200090000" pitchFamily="2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  <a:ea typeface="Noto Sans CJK TC Regular" panose="020B0500000000000000" pitchFamily="34" charset="-120"/>
              </a:defRPr>
            </a:lvl1pPr>
            <a:lvl2pPr>
              <a:defRPr baseline="0">
                <a:latin typeface="Comic Sans MS" panose="030F0702030302020204" pitchFamily="66" charset="0"/>
                <a:ea typeface="Noto Sans CJK TC Regular" panose="020B0500000000000000" pitchFamily="34" charset="-120"/>
              </a:defRPr>
            </a:lvl2pPr>
            <a:lvl3pPr>
              <a:defRPr baseline="0">
                <a:latin typeface="Comic Sans MS" panose="030F0702030302020204" pitchFamily="66" charset="0"/>
                <a:ea typeface="Noto Sans CJK TC Regular" panose="020B0500000000000000" pitchFamily="34" charset="-120"/>
              </a:defRPr>
            </a:lvl3pPr>
            <a:lvl4pPr>
              <a:defRPr baseline="0">
                <a:latin typeface="Comic Sans MS" panose="030F0702030302020204" pitchFamily="66" charset="0"/>
                <a:ea typeface="Noto Sans CJK TC Regular" panose="020B0500000000000000" pitchFamily="34" charset="-120"/>
              </a:defRPr>
            </a:lvl4pPr>
            <a:lvl5pPr>
              <a:defRPr baseline="0">
                <a:latin typeface="Comic Sans MS" panose="030F0702030302020204" pitchFamily="66" charset="0"/>
                <a:ea typeface="Noto Sans CJK TC Regular" panose="020B0500000000000000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4E283-F7EF-4642-B973-3823A9AEA3F3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441348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EBD81-E227-4A50-AED0-ACCD38AFEEE6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35498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7162B-0BA8-4F22-898A-33E3FEB9413C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103563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53A9B-1CAC-4039-A64F-57B4E7F0A24C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5234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BD963-20FD-49A6-BDDE-DC28FABEBB99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84102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BD117-04C3-4F58-82C1-3861C26EDC8E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92818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1CC39-EE7E-4CDF-B293-DB3A75811B86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14932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AFE8E-536A-4A1B-9448-3DC521A1D1A2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91303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dirty="0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dirty="0" smtClean="0"/>
              <a:t>Haga clic para modificar el estilo de texto del patrón</a:t>
            </a:r>
          </a:p>
          <a:p>
            <a:pPr lvl="1"/>
            <a:r>
              <a:rPr lang="es-ES" altLang="zh-TW" dirty="0" smtClean="0"/>
              <a:t>Segundo nivel</a:t>
            </a:r>
          </a:p>
          <a:p>
            <a:pPr lvl="2"/>
            <a:r>
              <a:rPr lang="es-ES" altLang="zh-TW" dirty="0" smtClean="0"/>
              <a:t>Tercer nivel</a:t>
            </a:r>
          </a:p>
          <a:p>
            <a:pPr lvl="3"/>
            <a:r>
              <a:rPr lang="es-ES" altLang="zh-TW" dirty="0" smtClean="0"/>
              <a:t>Cuarto nivel</a:t>
            </a:r>
          </a:p>
          <a:p>
            <a:pPr lvl="4"/>
            <a:r>
              <a:rPr lang="es-ES" altLang="zh-TW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anose="02020500000000000000" pitchFamily="18" charset="-120"/>
              </a:defRPr>
            </a:lvl1pPr>
          </a:lstStyle>
          <a:p>
            <a:endParaRPr lang="es-E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anose="02020500000000000000" pitchFamily="18" charset="-120"/>
              </a:defRPr>
            </a:lvl1pPr>
          </a:lstStyle>
          <a:p>
            <a:endParaRPr lang="es-E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8209B205-F8DE-43FF-B51D-E84F9E575882}" type="slidenum">
              <a:rPr lang="es-ES" altLang="zh-TW"/>
              <a:pPr/>
              <a:t>‹#›</a:t>
            </a:fld>
            <a:endParaRPr lang="es-E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211960" y="1988840"/>
            <a:ext cx="4964343" cy="2520280"/>
          </a:xfrm>
          <a:noFill/>
          <a:ln/>
        </p:spPr>
        <p:txBody>
          <a:bodyPr anchor="ctr"/>
          <a:lstStyle/>
          <a:p>
            <a:pPr algn="r"/>
            <a:r>
              <a:rPr lang="en-US" altLang="zh-TW" sz="3600" b="1" smtClean="0">
                <a:solidFill>
                  <a:srgbClr val="5F5F5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Title Here</a:t>
            </a:r>
            <a:endParaRPr lang="es-ES" altLang="zh-TW" sz="3600" b="1" dirty="0">
              <a:solidFill>
                <a:srgbClr val="5F5F5F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4103687" y="3945762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zh-TW" altLang="en-US" sz="2000" b="1" dirty="0">
                <a:solidFill>
                  <a:srgbClr val="5F5F5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黃俊傑</a:t>
            </a:r>
            <a:r>
              <a:rPr lang="en-US" altLang="zh-TW" sz="2000" b="1">
                <a:solidFill>
                  <a:srgbClr val="5F5F5F"/>
                </a:solidFill>
                <a:latin typeface="Chiller" panose="04020404031007020602" pitchFamily="82" charset="0"/>
              </a:rPr>
              <a:t>(</a:t>
            </a:r>
            <a:r>
              <a:rPr lang="en-US" altLang="zh-TW" sz="2000" b="1" smtClean="0">
                <a:solidFill>
                  <a:srgbClr val="5F5F5F"/>
                </a:solidFill>
                <a:latin typeface="Chiller" panose="04020404031007020602" pitchFamily="82" charset="0"/>
              </a:rPr>
              <a:t>Chun Chieh</a:t>
            </a:r>
            <a:r>
              <a:rPr lang="en-US" altLang="zh-TW" sz="2000" b="1" dirty="0" smtClean="0">
                <a:solidFill>
                  <a:srgbClr val="5F5F5F"/>
                </a:solidFill>
                <a:latin typeface="Chiller" panose="04020404031007020602" pitchFamily="82" charset="0"/>
              </a:rPr>
              <a:t> </a:t>
            </a:r>
            <a:r>
              <a:rPr lang="en-US" altLang="zh-TW" sz="2000" b="1" dirty="0">
                <a:solidFill>
                  <a:srgbClr val="5F5F5F"/>
                </a:solidFill>
                <a:latin typeface="Chiller" panose="04020404031007020602" pitchFamily="82" charset="0"/>
              </a:rPr>
              <a:t>Huang)</a:t>
            </a:r>
            <a:endParaRPr lang="es-ES" altLang="zh-TW" sz="2000" b="1" dirty="0">
              <a:solidFill>
                <a:srgbClr val="5F5F5F"/>
              </a:solidFill>
              <a:latin typeface="Chiller" panose="04020404031007020602" pitchFamily="82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C108-1F7C-4156-992F-E29DF061937D}" type="slidenum">
              <a:rPr lang="es-ES" altLang="zh-TW" smtClean="0"/>
              <a:pPr/>
              <a:t>1</a:t>
            </a:fld>
            <a:endParaRPr lang="es-E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59" y="-99392"/>
            <a:ext cx="9391459" cy="6991687"/>
          </a:xfrm>
        </p:spPr>
      </p:pic>
      <p:sp>
        <p:nvSpPr>
          <p:cNvPr id="5" name="文字方塊 4"/>
          <p:cNvSpPr txBox="1"/>
          <p:nvPr/>
        </p:nvSpPr>
        <p:spPr>
          <a:xfrm>
            <a:off x="-108520" y="1755955"/>
            <a:ext cx="71957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latin typeface="MV Boli" panose="02000500030200090000" pitchFamily="2" charset="0"/>
                <a:cs typeface="MV Boli" panose="02000500030200090000" pitchFamily="2" charset="0"/>
              </a:rPr>
              <a:t>Thanks for your attention</a:t>
            </a:r>
            <a:endParaRPr lang="zh-TW" altLang="en-US" sz="35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MV Boli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29438</TotalTime>
  <Words>13</Words>
  <Application>Microsoft Office PowerPoint</Application>
  <PresentationFormat>如螢幕大小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Noto Sans CJK TC DemiLight</vt:lpstr>
      <vt:lpstr>Noto Sans CJK TC Regular</vt:lpstr>
      <vt:lpstr>新細明體</vt:lpstr>
      <vt:lpstr>Arial</vt:lpstr>
      <vt:lpstr>Calibri</vt:lpstr>
      <vt:lpstr>Chiller</vt:lpstr>
      <vt:lpstr>Comic Sans MS</vt:lpstr>
      <vt:lpstr>MV Boli</vt:lpstr>
      <vt:lpstr>Diseño predeterminado</vt:lpstr>
      <vt:lpstr>Title Here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waheroc06119@hotmail.com</dc:creator>
  <cp:lastModifiedBy>Lycoris radiata</cp:lastModifiedBy>
  <cp:revision>1154</cp:revision>
  <dcterms:created xsi:type="dcterms:W3CDTF">2010-05-23T14:28:12Z</dcterms:created>
  <dcterms:modified xsi:type="dcterms:W3CDTF">2020-05-14T05:05:18Z</dcterms:modified>
  <cp:contentStatus/>
</cp:coreProperties>
</file>