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88E"/>
    <a:srgbClr val="A50021"/>
    <a:srgbClr val="422C16"/>
    <a:srgbClr val="321900"/>
    <a:srgbClr val="003300"/>
    <a:srgbClr val="04232E"/>
    <a:srgbClr val="79510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94652" autoAdjust="0"/>
  </p:normalViewPr>
  <p:slideViewPr>
    <p:cSldViewPr>
      <p:cViewPr varScale="1">
        <p:scale>
          <a:sx n="83" d="100"/>
          <a:sy n="83" d="100"/>
        </p:scale>
        <p:origin x="1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8BC7B-524E-4DE3-A471-69C58DC3B553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1515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04BDD9-F53D-4C3B-832E-1D74A8F2E1F1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93659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D5F14-AB78-4038-B552-418E0A5AD4C6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63356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0689B-BA74-4CB1-B21C-A2701200C37B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773909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3E22A-4233-4DC4-9F2F-F0AB5DC6401A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57408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4FCF9-F9B1-4E1D-825E-4F3CABEC5AF0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81848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15F81-7311-4C61-AD1B-F1303120385E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23665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0946A-F6F1-4FB3-9519-2EBB12AAB507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90353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0A476-73E3-4077-A8F2-BFE4B54AD417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88071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813D5A-2FDE-45B8-80D0-A53FA68B2345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04954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974F17-1499-47E6-8CFF-22D0E6BDA003}" type="slidenum">
              <a:rPr lang="es-ES" altLang="zh-TW"/>
              <a:pPr/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88994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dirty="0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zh-TW" smtClean="0"/>
              <a:t>Haga clic para modificar el estilo de texto del patrón</a:t>
            </a:r>
          </a:p>
          <a:p>
            <a:pPr lvl="1"/>
            <a:r>
              <a:rPr lang="es-ES" altLang="zh-TW" smtClean="0"/>
              <a:t>Segundo nivel</a:t>
            </a:r>
          </a:p>
          <a:p>
            <a:pPr lvl="2"/>
            <a:r>
              <a:rPr lang="es-ES" altLang="zh-TW" smtClean="0"/>
              <a:t>Tercer nivel</a:t>
            </a:r>
          </a:p>
          <a:p>
            <a:pPr lvl="3"/>
            <a:r>
              <a:rPr lang="es-ES" altLang="zh-TW" smtClean="0"/>
              <a:t>Cuarto nivel</a:t>
            </a:r>
          </a:p>
          <a:p>
            <a:pPr lvl="4"/>
            <a:r>
              <a:rPr lang="es-ES" altLang="zh-TW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新細明體" panose="02020500000000000000" pitchFamily="18" charset="-120"/>
              </a:defRPr>
            </a:lvl1pPr>
          </a:lstStyle>
          <a:p>
            <a:endParaRPr lang="es-E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新細明體" panose="02020500000000000000" pitchFamily="18" charset="-120"/>
              </a:defRPr>
            </a:lvl1pPr>
          </a:lstStyle>
          <a:p>
            <a:endParaRPr lang="es-E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2A0AC1D6-CB66-421F-A89D-3AE33BD7D82B}" type="slidenum">
              <a:rPr lang="es-ES" altLang="zh-TW"/>
              <a:pPr/>
              <a:t>‹#›</a:t>
            </a:fld>
            <a:endParaRPr lang="es-E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2124075" y="2924175"/>
            <a:ext cx="4895850" cy="544513"/>
          </a:xfrm>
          <a:noFill/>
          <a:ln/>
        </p:spPr>
        <p:txBody>
          <a:bodyPr anchor="ctr"/>
          <a:lstStyle/>
          <a:p>
            <a:r>
              <a:rPr lang="es-UY" altLang="zh-TW" sz="4400" b="1" dirty="0" smtClean="0">
                <a:solidFill>
                  <a:srgbClr val="04232E"/>
                </a:solidFill>
              </a:rPr>
              <a:t>PSO</a:t>
            </a:r>
            <a:r>
              <a:rPr lang="zh-TW" altLang="en-US" sz="4400" b="1" dirty="0" smtClean="0">
                <a:solidFill>
                  <a:srgbClr val="04232E"/>
                </a:solidFill>
              </a:rPr>
              <a:t>及其應用</a:t>
            </a:r>
            <a:endParaRPr lang="es-ES" altLang="zh-TW" sz="4400" b="1" dirty="0">
              <a:solidFill>
                <a:srgbClr val="04232E"/>
              </a:solidFill>
              <a:ea typeface="新細明體" panose="02020500000000000000" pitchFamily="18" charset="-120"/>
            </a:endParaRPr>
          </a:p>
        </p:txBody>
      </p:sp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2124075" y="3860800"/>
            <a:ext cx="4895850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TW" altLang="en-US" sz="2800" b="1" dirty="0" smtClean="0">
                <a:solidFill>
                  <a:srgbClr val="04232E"/>
                </a:solidFill>
              </a:rPr>
              <a:t>黃俊傑</a:t>
            </a:r>
            <a:r>
              <a:rPr lang="en-US" altLang="zh-TW" sz="2800" b="1" dirty="0" smtClean="0">
                <a:solidFill>
                  <a:srgbClr val="04232E"/>
                </a:solidFill>
                <a:latin typeface="Chiller" panose="04020404031007020602" pitchFamily="82" charset="0"/>
              </a:rPr>
              <a:t>(Huang</a:t>
            </a:r>
            <a:r>
              <a:rPr lang="zh-TW" altLang="en-US" sz="2800" b="1" dirty="0" smtClean="0">
                <a:solidFill>
                  <a:srgbClr val="04232E"/>
                </a:solidFill>
                <a:latin typeface="Chiller" panose="04020404031007020602" pitchFamily="82" charset="0"/>
              </a:rPr>
              <a:t> </a:t>
            </a:r>
            <a:r>
              <a:rPr lang="en-US" altLang="zh-TW" sz="2800" b="1" dirty="0" smtClean="0">
                <a:solidFill>
                  <a:srgbClr val="04232E"/>
                </a:solidFill>
                <a:latin typeface="Chiller" panose="04020404031007020602" pitchFamily="82" charset="0"/>
              </a:rPr>
              <a:t>Chun-</a:t>
            </a:r>
            <a:r>
              <a:rPr lang="en-US" altLang="zh-TW" sz="2800" b="1" dirty="0" err="1" smtClean="0">
                <a:solidFill>
                  <a:srgbClr val="04232E"/>
                </a:solidFill>
                <a:latin typeface="Chiller" panose="04020404031007020602" pitchFamily="82" charset="0"/>
              </a:rPr>
              <a:t>Chieh</a:t>
            </a:r>
            <a:r>
              <a:rPr lang="en-US" altLang="zh-TW" sz="2800" b="1" dirty="0" smtClean="0">
                <a:solidFill>
                  <a:srgbClr val="04232E"/>
                </a:solidFill>
                <a:latin typeface="Chiller" panose="04020404031007020602" pitchFamily="82" charset="0"/>
              </a:rPr>
              <a:t>)</a:t>
            </a:r>
            <a:endParaRPr lang="es-ES" altLang="zh-TW" sz="2800" b="1" dirty="0">
              <a:solidFill>
                <a:srgbClr val="04232E"/>
              </a:solidFill>
              <a:latin typeface="Chiller" panose="04020404031007020602" pitchFamily="82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00808" y="846138"/>
            <a:ext cx="13187794" cy="5688632"/>
          </a:xfrm>
        </p:spPr>
      </p:pic>
      <p:sp>
        <p:nvSpPr>
          <p:cNvPr id="5" name="文字方塊 4"/>
          <p:cNvSpPr txBox="1"/>
          <p:nvPr/>
        </p:nvSpPr>
        <p:spPr>
          <a:xfrm>
            <a:off x="323528" y="2996952"/>
            <a:ext cx="57606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>
                <a:latin typeface="Gloucester MT Extra Condensed" panose="02030808020601010101" pitchFamily="18" charset="0"/>
              </a:rPr>
              <a:t>T</a:t>
            </a:r>
            <a:r>
              <a:rPr lang="en-US" altLang="zh-TW" sz="5000" dirty="0" smtClean="0">
                <a:latin typeface="Gloucester MT Extra Condensed" panose="02030808020601010101" pitchFamily="18" charset="0"/>
              </a:rPr>
              <a:t>hanks </a:t>
            </a:r>
            <a:r>
              <a:rPr lang="en-US" altLang="zh-TW" sz="5000" dirty="0">
                <a:latin typeface="Gloucester MT Extra Condensed" panose="02030808020601010101" pitchFamily="18" charset="0"/>
              </a:rPr>
              <a:t>for your attention</a:t>
            </a:r>
            <a:endParaRPr lang="zh-TW" altLang="en-US" sz="5000" dirty="0"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0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4">
      <a:majorFont>
        <a:latin typeface="MV Boli"/>
        <a:ea typeface="Noto Sans CJK TC Black"/>
        <a:cs typeface="Arial"/>
      </a:majorFont>
      <a:minorFont>
        <a:latin typeface="Comic Sans MS"/>
        <a:ea typeface="Noto Sans CJK TC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22963</TotalTime>
  <Words>13</Words>
  <Application>Microsoft Office PowerPoint</Application>
  <PresentationFormat>如螢幕大小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Noto Sans CJK TC Black</vt:lpstr>
      <vt:lpstr>Noto Sans CJK TC Regular</vt:lpstr>
      <vt:lpstr>新細明體</vt:lpstr>
      <vt:lpstr>Arial</vt:lpstr>
      <vt:lpstr>Chiller</vt:lpstr>
      <vt:lpstr>Comic Sans MS</vt:lpstr>
      <vt:lpstr>Gloucester MT Extra Condensed</vt:lpstr>
      <vt:lpstr>MV Boli</vt:lpstr>
      <vt:lpstr>Diseño predeterminado</vt:lpstr>
      <vt:lpstr>PSO及其應用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Lycoris radiata</cp:lastModifiedBy>
  <cp:revision>822</cp:revision>
  <dcterms:created xsi:type="dcterms:W3CDTF">2010-05-23T14:28:12Z</dcterms:created>
  <dcterms:modified xsi:type="dcterms:W3CDTF">2018-12-18T08:02:28Z</dcterms:modified>
</cp:coreProperties>
</file>