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50CF0-B3C4-FDFE-6482-DCF39DBC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99501-4878-1E4D-0FF3-4EDD871CE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E6C70-6EC0-253A-182A-ED335093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0C98F-99F5-6AF5-98DA-995487E3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C2A92-88E1-3F4D-9D99-5AE0437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ACA5-6FC2-42AB-703F-D8700BB9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60E0E3-F7EA-A062-B0A5-4ABD25A67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0B391-E237-97AD-2D02-C075550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350AF-1EA2-B937-4F56-724B3BBE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7937-0504-BBAF-B7DE-3D92B5AB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F10D63-EF35-28FB-C82A-CD0D9DD3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5C6D1-518A-EB48-A1F3-24A86F70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1733D-7B7A-FE10-D396-344F0D01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469F8-6C9A-7CF7-223D-C451B8EC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F80C8-DD12-8590-D608-46A03551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6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BC89-8CBE-DAE7-BD2A-A35E9CE0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FA4B2-6F11-2E38-819B-BF5FC0D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5E416-0AA9-C8A2-393D-B415870F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4C012-035E-723D-AE26-73920116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E7ED2-677B-7617-D72F-FC35DF2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FE4-52A6-93C1-8F91-F34FC747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740F4-4436-DB6E-4A93-C38284748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4BE54-2D1F-88A9-3B35-29DDBAA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BBDE-4C72-34CF-47F9-9081CCF8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88CA3-6594-2FC5-048F-78913C85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05E60-9668-B87B-BD1C-78573EF7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21899-00B5-4CD8-2F06-C3F888EF6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ADB79-F31D-A5A0-2A78-8EAE8D0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2187-510C-4E56-EBDB-9123EB60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ED691-F14D-D745-E6DB-BB0303C1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87094-F36D-3061-A7A1-B928EB0A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6AB02-B83E-077C-689C-EFAF303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059C-AD6B-6CBD-EA59-739417DE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A5EBF-0168-3C1E-607F-61DD6532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C050B-D06C-5289-1BF4-F17D8C06B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5C72F-772B-4AA9-17CB-77B10CE3C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36694-B635-4D10-8EF4-0B430C57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82752-412B-AAB8-753E-78442F56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F1E86E-46AF-2C42-763D-B89BE92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0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CCBBC-0031-6897-D0AD-47CE1C1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91AA3D-0EB1-7337-95FA-309218E5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3E6AF-318D-237E-4CFC-F7BB015C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A123-1545-8142-0BFD-2ADEA374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CD702-7F75-4290-F303-F8257BAE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5C9BC-0826-CF3B-9363-BC6DC617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9BC5A-49C1-28B3-A9AD-5BE458D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694D-6D3E-A83D-C3FE-FA0A80C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FC0A7-6111-89C6-73D5-F26DAFB4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323E9-B303-0871-6A48-62C8342B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7FDFE-E8F8-9CFB-632C-4433F71F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E6498-E6C2-9569-1B01-58CAE0C8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5640D-6FA9-BD30-FE67-F965AB4A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3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3D87-AF71-ADEA-1E96-0AA46A23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C1C5AE-5208-54E7-AD91-17CDBCF0F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E6256-403C-7FA2-3C0D-9869EFD3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A8A36-2431-D70B-6046-DD163B84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27E90-EE2E-B8F7-F109-94280710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B1747-96FE-0EDD-29B2-2C4B324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003A52-54B3-0F84-7073-E385534B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070C-EC72-7A9F-60E9-5A1D6094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2FB42-AE3C-AC9A-B624-C5ADE628D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F58D-D718-4CFF-9DC5-80A02448420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D6D54-DCFD-DC6E-98CD-1E3C04BB1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8197F-50F9-C227-B671-C8193930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2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34AD-2DAE-69BC-4843-2277A49D4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AFE3F-C9D8-184E-5F3D-36D8DFC7D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0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3EAFD8-09F9-A8BD-3A5A-57AE9D2C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1" y="111968"/>
            <a:ext cx="4327879" cy="6487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070E6-253F-D410-8319-079D737D2304}"/>
              </a:ext>
            </a:extLst>
          </p:cNvPr>
          <p:cNvSpPr txBox="1"/>
          <p:nvPr/>
        </p:nvSpPr>
        <p:spPr>
          <a:xfrm>
            <a:off x="4749282" y="382555"/>
            <a:ext cx="3440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가로</a:t>
            </a:r>
            <a:r>
              <a:rPr lang="en-US" altLang="ko-KR" dirty="0"/>
              <a:t>: 17 * 40</a:t>
            </a:r>
          </a:p>
          <a:p>
            <a:r>
              <a:rPr lang="en-US" altLang="ko-KR" dirty="0"/>
              <a:t>   17 = 1 + 10 + 1 + 4 + 1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세로</a:t>
            </a:r>
            <a:r>
              <a:rPr lang="en-US" altLang="ko-KR" dirty="0"/>
              <a:t>: 27 * 40</a:t>
            </a:r>
          </a:p>
          <a:p>
            <a:r>
              <a:rPr lang="en-US" altLang="ko-KR" dirty="0"/>
              <a:t>  27 = 1 + 18 + 1 + 3 + 3 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22CF80-0E1B-937F-DA22-BF9868A02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8" y="503853"/>
            <a:ext cx="3598072" cy="57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Tetris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Cho Seunghwa</dc:creator>
  <cp:lastModifiedBy>Cho Seunghwa</cp:lastModifiedBy>
  <cp:revision>3</cp:revision>
  <dcterms:created xsi:type="dcterms:W3CDTF">2022-09-30T14:21:09Z</dcterms:created>
  <dcterms:modified xsi:type="dcterms:W3CDTF">2023-04-17T15:09:27Z</dcterms:modified>
</cp:coreProperties>
</file>