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영화 예매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강인재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8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사용한 개발도구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시스템 구성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구현 화면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소감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567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영화 예매 사이트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영화별</a:t>
            </a:r>
            <a:r>
              <a:rPr lang="ko-KR" altLang="en-US" dirty="0"/>
              <a:t> </a:t>
            </a:r>
            <a:r>
              <a:rPr lang="ko-KR" altLang="en-US" dirty="0" smtClean="0"/>
              <a:t>좌석을 예매할 수 있는 시스템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로그인이</a:t>
            </a:r>
            <a:r>
              <a:rPr lang="ko-KR" altLang="en-US" dirty="0" smtClean="0"/>
              <a:t> 필요한 시스템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회원별로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예매정보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포인트 확인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599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개발도구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사용한 오픈소스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아파치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, java script,</a:t>
            </a:r>
          </a:p>
          <a:p>
            <a:r>
              <a:rPr lang="ko-KR" altLang="en-US" dirty="0" smtClean="0"/>
              <a:t>개발 언어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, java script,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thml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sql</a:t>
            </a:r>
            <a:endParaRPr lang="en-US" altLang="ko-KR" dirty="0" smtClean="0"/>
          </a:p>
          <a:p>
            <a:r>
              <a:rPr lang="en-US" altLang="ko-KR" dirty="0" smtClean="0"/>
              <a:t>DBMS : oracle</a:t>
            </a:r>
          </a:p>
        </p:txBody>
      </p:sp>
    </p:spTree>
    <p:extLst>
      <p:ext uri="{BB962C8B-B14F-4D97-AF65-F5344CB8AC3E}">
        <p14:creationId xmlns:p14="http://schemas.microsoft.com/office/powerpoint/2010/main" val="356940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6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353</TotalTime>
  <Words>67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Impact</vt:lpstr>
      <vt:lpstr>주요 이벤트</vt:lpstr>
      <vt:lpstr>영화 예매 프로그램</vt:lpstr>
      <vt:lpstr>목차</vt:lpstr>
      <vt:lpstr>개요</vt:lpstr>
      <vt:lpstr>사용한 개발도구</vt:lpstr>
      <vt:lpstr>시스템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예매 프로그램</dc:title>
  <dc:creator>yj-603-14</dc:creator>
  <cp:lastModifiedBy>yj-603-14</cp:lastModifiedBy>
  <cp:revision>5</cp:revision>
  <dcterms:created xsi:type="dcterms:W3CDTF">2022-07-18T01:45:42Z</dcterms:created>
  <dcterms:modified xsi:type="dcterms:W3CDTF">2022-07-18T07:39:26Z</dcterms:modified>
</cp:coreProperties>
</file>