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271" r:id="rId2"/>
  </p:sldIdLst>
  <p:sldSz cx="30275213" cy="42803763"/>
  <p:notesSz cx="6807200" cy="9939338"/>
  <p:defaultTextStyle>
    <a:defPPr>
      <a:defRPr lang="ko-KR"/>
    </a:defPPr>
    <a:lvl1pPr marL="0" algn="l" defTabSz="4175882" rtl="0" eaLnBrk="1" latinLnBrk="1" hangingPunct="1">
      <a:defRPr sz="822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1" hangingPunct="1">
      <a:defRPr sz="822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1" hangingPunct="1">
      <a:defRPr sz="822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1" hangingPunct="1">
      <a:defRPr sz="822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1" hangingPunct="1">
      <a:defRPr sz="822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1" hangingPunct="1">
      <a:defRPr sz="822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1" hangingPunct="1">
      <a:defRPr sz="822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1" hangingPunct="1">
      <a:defRPr sz="822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1" hangingPunct="1">
      <a:defRPr sz="82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BA5B48F-B67E-4AF8-BE94-1620CA838E89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pos="9536" userDrawn="1">
          <p15:clr>
            <a:srgbClr val="A4A3A4"/>
          </p15:clr>
        </p15:guide>
        <p15:guide id="2" orient="horz" pos="13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E8FF"/>
    <a:srgbClr val="008BBC"/>
    <a:srgbClr val="E5F8FF"/>
    <a:srgbClr val="61D6FF"/>
    <a:srgbClr val="FFFFFF"/>
    <a:srgbClr val="C5E0B4"/>
    <a:srgbClr val="996600"/>
    <a:srgbClr val="CC9900"/>
    <a:srgbClr val="663300"/>
    <a:srgbClr val="2B6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49386-5A23-4091-A535-B3520604E818}" v="353" dt="2022-11-21T08:18:20.282"/>
    <p1510:client id="{E4DCCA6C-3168-4DB4-B0B5-155C50BE3234}" v="23" dt="2022-11-21T14:12:5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>
        <p:scale>
          <a:sx n="33" d="100"/>
          <a:sy n="33" d="100"/>
        </p:scale>
        <p:origin x="1464" y="-3630"/>
      </p:cViewPr>
      <p:guideLst>
        <p:guide pos="9536"/>
        <p:guide orient="horz" pos="134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승현" userId="b1e9ca1f-20f9-46e7-9cbf-5c5a6a16f2da" providerId="ADAL" clId="{33D49386-5A23-4091-A535-B3520604E818}"/>
    <pc:docChg chg="undo custSel modSld">
      <pc:chgData name="진승현" userId="b1e9ca1f-20f9-46e7-9cbf-5c5a6a16f2da" providerId="ADAL" clId="{33D49386-5A23-4091-A535-B3520604E818}" dt="2022-11-21T08:18:20.282" v="5065"/>
      <pc:docMkLst>
        <pc:docMk/>
      </pc:docMkLst>
      <pc:sldChg chg="addSp delSp modSp mod">
        <pc:chgData name="진승현" userId="b1e9ca1f-20f9-46e7-9cbf-5c5a6a16f2da" providerId="ADAL" clId="{33D49386-5A23-4091-A535-B3520604E818}" dt="2022-11-21T08:18:20.282" v="5065"/>
        <pc:sldMkLst>
          <pc:docMk/>
          <pc:sldMk cId="252670826" sldId="271"/>
        </pc:sldMkLst>
        <pc:spChg chg="mod">
          <ac:chgData name="진승현" userId="b1e9ca1f-20f9-46e7-9cbf-5c5a6a16f2da" providerId="ADAL" clId="{33D49386-5A23-4091-A535-B3520604E818}" dt="2022-11-21T07:36:47.238" v="1093" actId="1076"/>
          <ac:spMkLst>
            <pc:docMk/>
            <pc:sldMk cId="252670826" sldId="271"/>
            <ac:spMk id="9" creationId="{91965891-9792-7BBE-03D2-91450B3D0CF9}"/>
          </ac:spMkLst>
        </pc:spChg>
        <pc:spChg chg="mod">
          <ac:chgData name="진승현" userId="b1e9ca1f-20f9-46e7-9cbf-5c5a6a16f2da" providerId="ADAL" clId="{33D49386-5A23-4091-A535-B3520604E818}" dt="2022-11-21T07:39:43.857" v="1193" actId="20577"/>
          <ac:spMkLst>
            <pc:docMk/>
            <pc:sldMk cId="252670826" sldId="271"/>
            <ac:spMk id="17" creationId="{0518BA66-996D-9DD9-7ED2-06995A6A04AA}"/>
          </ac:spMkLst>
        </pc:spChg>
        <pc:spChg chg="mod">
          <ac:chgData name="진승현" userId="b1e9ca1f-20f9-46e7-9cbf-5c5a6a16f2da" providerId="ADAL" clId="{33D49386-5A23-4091-A535-B3520604E818}" dt="2022-11-21T07:40:32.854" v="1199" actId="1076"/>
          <ac:spMkLst>
            <pc:docMk/>
            <pc:sldMk cId="252670826" sldId="271"/>
            <ac:spMk id="18" creationId="{7F1582A5-36AB-D30C-42A8-0284829BE9BA}"/>
          </ac:spMkLst>
        </pc:spChg>
        <pc:spChg chg="mod">
          <ac:chgData name="진승현" userId="b1e9ca1f-20f9-46e7-9cbf-5c5a6a16f2da" providerId="ADAL" clId="{33D49386-5A23-4091-A535-B3520604E818}" dt="2022-11-21T08:02:07.132" v="2960" actId="14100"/>
          <ac:spMkLst>
            <pc:docMk/>
            <pc:sldMk cId="252670826" sldId="271"/>
            <ac:spMk id="1026" creationId="{95A93D1B-3CE0-50A4-90C1-4E1CE1055D64}"/>
          </ac:spMkLst>
        </pc:spChg>
        <pc:spChg chg="mod">
          <ac:chgData name="진승현" userId="b1e9ca1f-20f9-46e7-9cbf-5c5a6a16f2da" providerId="ADAL" clId="{33D49386-5A23-4091-A535-B3520604E818}" dt="2022-11-21T08:11:38.185" v="4059" actId="14100"/>
          <ac:spMkLst>
            <pc:docMk/>
            <pc:sldMk cId="252670826" sldId="271"/>
            <ac:spMk id="1029" creationId="{423844B4-B21F-50E9-E323-C8463ACF800D}"/>
          </ac:spMkLst>
        </pc:spChg>
        <pc:spChg chg="mod">
          <ac:chgData name="진승현" userId="b1e9ca1f-20f9-46e7-9cbf-5c5a6a16f2da" providerId="ADAL" clId="{33D49386-5A23-4091-A535-B3520604E818}" dt="2022-11-21T08:11:42.289" v="4060" actId="1076"/>
          <ac:spMkLst>
            <pc:docMk/>
            <pc:sldMk cId="252670826" sldId="271"/>
            <ac:spMk id="1031" creationId="{4B5FC7F0-A04B-F191-5573-9796B7C031E4}"/>
          </ac:spMkLst>
        </pc:spChg>
        <pc:spChg chg="mod">
          <ac:chgData name="진승현" userId="b1e9ca1f-20f9-46e7-9cbf-5c5a6a16f2da" providerId="ADAL" clId="{33D49386-5A23-4091-A535-B3520604E818}" dt="2022-11-21T08:11:53.498" v="4065" actId="20577"/>
          <ac:spMkLst>
            <pc:docMk/>
            <pc:sldMk cId="252670826" sldId="271"/>
            <ac:spMk id="1032" creationId="{563DF2FD-19AB-84B1-6093-C6B230C0BC83}"/>
          </ac:spMkLst>
        </pc:spChg>
        <pc:spChg chg="mod">
          <ac:chgData name="진승현" userId="b1e9ca1f-20f9-46e7-9cbf-5c5a6a16f2da" providerId="ADAL" clId="{33D49386-5A23-4091-A535-B3520604E818}" dt="2022-11-21T08:14:31.757" v="4594" actId="1076"/>
          <ac:spMkLst>
            <pc:docMk/>
            <pc:sldMk cId="252670826" sldId="271"/>
            <ac:spMk id="1033" creationId="{816036DC-D18A-FDE2-49F5-979A2251AFC9}"/>
          </ac:spMkLst>
        </pc:spChg>
        <pc:spChg chg="mod">
          <ac:chgData name="진승현" userId="b1e9ca1f-20f9-46e7-9cbf-5c5a6a16f2da" providerId="ADAL" clId="{33D49386-5A23-4091-A535-B3520604E818}" dt="2022-11-21T08:18:20.282" v="5065"/>
          <ac:spMkLst>
            <pc:docMk/>
            <pc:sldMk cId="252670826" sldId="271"/>
            <ac:spMk id="1034" creationId="{E5FF589F-45C7-3C3F-F85F-5F830A70165E}"/>
          </ac:spMkLst>
        </pc:spChg>
        <pc:spChg chg="mod">
          <ac:chgData name="진승현" userId="b1e9ca1f-20f9-46e7-9cbf-5c5a6a16f2da" providerId="ADAL" clId="{33D49386-5A23-4091-A535-B3520604E818}" dt="2022-11-21T08:11:21.477" v="4052" actId="1076"/>
          <ac:spMkLst>
            <pc:docMk/>
            <pc:sldMk cId="252670826" sldId="271"/>
            <ac:spMk id="1035" creationId="{291B376E-07C2-3D11-9EBE-012952B23B98}"/>
          </ac:spMkLst>
        </pc:spChg>
        <pc:spChg chg="mod">
          <ac:chgData name="진승현" userId="b1e9ca1f-20f9-46e7-9cbf-5c5a6a16f2da" providerId="ADAL" clId="{33D49386-5A23-4091-A535-B3520604E818}" dt="2022-11-21T08:11:11.777" v="4049" actId="14100"/>
          <ac:spMkLst>
            <pc:docMk/>
            <pc:sldMk cId="252670826" sldId="271"/>
            <ac:spMk id="1040" creationId="{78B2BC29-D568-2B6A-F158-7B19C542FF66}"/>
          </ac:spMkLst>
        </pc:spChg>
        <pc:picChg chg="add del mod">
          <ac:chgData name="진승현" userId="b1e9ca1f-20f9-46e7-9cbf-5c5a6a16f2da" providerId="ADAL" clId="{33D49386-5A23-4091-A535-B3520604E818}" dt="2022-11-21T07:12:07.166" v="32"/>
          <ac:picMkLst>
            <pc:docMk/>
            <pc:sldMk cId="252670826" sldId="271"/>
            <ac:picMk id="5" creationId="{3768F18F-656A-40D5-ABCE-97E13C8B1B58}"/>
          </ac:picMkLst>
        </pc:picChg>
        <pc:picChg chg="add del mod">
          <ac:chgData name="진승현" userId="b1e9ca1f-20f9-46e7-9cbf-5c5a6a16f2da" providerId="ADAL" clId="{33D49386-5A23-4091-A535-B3520604E818}" dt="2022-11-21T07:21:34.194" v="578" actId="478"/>
          <ac:picMkLst>
            <pc:docMk/>
            <pc:sldMk cId="252670826" sldId="271"/>
            <ac:picMk id="7" creationId="{B3C64FC3-BB21-470E-A4D8-0B8CDAA81833}"/>
          </ac:picMkLst>
        </pc:picChg>
        <pc:picChg chg="add mod">
          <ac:chgData name="진승현" userId="b1e9ca1f-20f9-46e7-9cbf-5c5a6a16f2da" providerId="ADAL" clId="{33D49386-5A23-4091-A535-B3520604E818}" dt="2022-11-21T07:40:19.882" v="1198" actId="14100"/>
          <ac:picMkLst>
            <pc:docMk/>
            <pc:sldMk cId="252670826" sldId="271"/>
            <ac:picMk id="12" creationId="{2563B6F9-ACC7-47AA-8F46-D7F2A202C93B}"/>
          </ac:picMkLst>
        </pc:picChg>
        <pc:picChg chg="add mod">
          <ac:chgData name="진승현" userId="b1e9ca1f-20f9-46e7-9cbf-5c5a6a16f2da" providerId="ADAL" clId="{33D49386-5A23-4091-A535-B3520604E818}" dt="2022-11-21T08:12:00.028" v="4068" actId="1076"/>
          <ac:picMkLst>
            <pc:docMk/>
            <pc:sldMk cId="252670826" sldId="271"/>
            <ac:picMk id="14" creationId="{D3EB8A3C-DB53-4DA1-AFEF-6F5134FB5C0C}"/>
          </ac:picMkLst>
        </pc:picChg>
        <pc:picChg chg="mod">
          <ac:chgData name="진승현" userId="b1e9ca1f-20f9-46e7-9cbf-5c5a6a16f2da" providerId="ADAL" clId="{33D49386-5A23-4091-A535-B3520604E818}" dt="2022-11-21T08:00:44.410" v="2935" actId="1076"/>
          <ac:picMkLst>
            <pc:docMk/>
            <pc:sldMk cId="252670826" sldId="271"/>
            <ac:picMk id="1036" creationId="{A103E9C0-4B4D-CF68-352B-CAA8ADB81BA9}"/>
          </ac:picMkLst>
        </pc:picChg>
        <pc:picChg chg="mod">
          <ac:chgData name="진승현" userId="b1e9ca1f-20f9-46e7-9cbf-5c5a6a16f2da" providerId="ADAL" clId="{33D49386-5A23-4091-A535-B3520604E818}" dt="2022-11-21T08:01:18.209" v="2947" actId="14100"/>
          <ac:picMkLst>
            <pc:docMk/>
            <pc:sldMk cId="252670826" sldId="271"/>
            <ac:picMk id="1037" creationId="{FE410B8C-ECE5-9919-358D-6C6A29ACD983}"/>
          </ac:picMkLst>
        </pc:picChg>
        <pc:picChg chg="del">
          <ac:chgData name="진승현" userId="b1e9ca1f-20f9-46e7-9cbf-5c5a6a16f2da" providerId="ADAL" clId="{33D49386-5A23-4091-A535-B3520604E818}" dt="2022-11-21T08:08:20.152" v="3646" actId="478"/>
          <ac:picMkLst>
            <pc:docMk/>
            <pc:sldMk cId="252670826" sldId="271"/>
            <ac:picMk id="1038" creationId="{2037D928-11E7-7919-FAFB-A79DF57B12D9}"/>
          </ac:picMkLst>
        </pc:picChg>
        <pc:picChg chg="mod">
          <ac:chgData name="진승현" userId="b1e9ca1f-20f9-46e7-9cbf-5c5a6a16f2da" providerId="ADAL" clId="{33D49386-5A23-4091-A535-B3520604E818}" dt="2022-11-21T08:11:30.755" v="4055" actId="14100"/>
          <ac:picMkLst>
            <pc:docMk/>
            <pc:sldMk cId="252670826" sldId="271"/>
            <ac:picMk id="1039" creationId="{F34F0619-9F3B-0E84-A931-264EE68C044F}"/>
          </ac:picMkLst>
        </pc:picChg>
        <pc:picChg chg="mod">
          <ac:chgData name="진승현" userId="b1e9ca1f-20f9-46e7-9cbf-5c5a6a16f2da" providerId="ADAL" clId="{33D49386-5A23-4091-A535-B3520604E818}" dt="2022-11-21T08:11:09.873" v="4048" actId="14100"/>
          <ac:picMkLst>
            <pc:docMk/>
            <pc:sldMk cId="252670826" sldId="271"/>
            <ac:picMk id="1041" creationId="{59850583-5C68-86C8-1A4D-06DD80217AD9}"/>
          </ac:picMkLst>
        </pc:picChg>
      </pc:sldChg>
    </pc:docChg>
  </pc:docChgLst>
  <pc:docChgLst>
    <pc:chgData name="진승현" userId="b1e9ca1f-20f9-46e7-9cbf-5c5a6a16f2da" providerId="ADAL" clId="{E4DCCA6C-3168-4DB4-B0B5-155C50BE3234}"/>
    <pc:docChg chg="custSel modSld">
      <pc:chgData name="진승현" userId="b1e9ca1f-20f9-46e7-9cbf-5c5a6a16f2da" providerId="ADAL" clId="{E4DCCA6C-3168-4DB4-B0B5-155C50BE3234}" dt="2022-11-21T14:12:59.202" v="382"/>
      <pc:docMkLst>
        <pc:docMk/>
      </pc:docMkLst>
      <pc:sldChg chg="modSp mod">
        <pc:chgData name="진승현" userId="b1e9ca1f-20f9-46e7-9cbf-5c5a6a16f2da" providerId="ADAL" clId="{E4DCCA6C-3168-4DB4-B0B5-155C50BE3234}" dt="2022-11-21T14:12:59.202" v="382"/>
        <pc:sldMkLst>
          <pc:docMk/>
          <pc:sldMk cId="252670826" sldId="271"/>
        </pc:sldMkLst>
        <pc:spChg chg="mod">
          <ac:chgData name="진승현" userId="b1e9ca1f-20f9-46e7-9cbf-5c5a6a16f2da" providerId="ADAL" clId="{E4DCCA6C-3168-4DB4-B0B5-155C50BE3234}" dt="2022-11-21T14:02:56.981" v="21" actId="20577"/>
          <ac:spMkLst>
            <pc:docMk/>
            <pc:sldMk cId="252670826" sldId="271"/>
            <ac:spMk id="17" creationId="{0518BA66-996D-9DD9-7ED2-06995A6A04AA}"/>
          </ac:spMkLst>
        </pc:spChg>
        <pc:spChg chg="mod">
          <ac:chgData name="진승현" userId="b1e9ca1f-20f9-46e7-9cbf-5c5a6a16f2da" providerId="ADAL" clId="{E4DCCA6C-3168-4DB4-B0B5-155C50BE3234}" dt="2022-11-21T14:12:21.387" v="376" actId="20577"/>
          <ac:spMkLst>
            <pc:docMk/>
            <pc:sldMk cId="252670826" sldId="271"/>
            <ac:spMk id="1026" creationId="{95A93D1B-3CE0-50A4-90C1-4E1CE1055D64}"/>
          </ac:spMkLst>
        </pc:spChg>
        <pc:spChg chg="mod">
          <ac:chgData name="진승현" userId="b1e9ca1f-20f9-46e7-9cbf-5c5a6a16f2da" providerId="ADAL" clId="{E4DCCA6C-3168-4DB4-B0B5-155C50BE3234}" dt="2022-11-21T14:11:40.086" v="372" actId="20577"/>
          <ac:spMkLst>
            <pc:docMk/>
            <pc:sldMk cId="252670826" sldId="271"/>
            <ac:spMk id="1029" creationId="{423844B4-B21F-50E9-E323-C8463ACF800D}"/>
          </ac:spMkLst>
        </pc:spChg>
        <pc:spChg chg="mod">
          <ac:chgData name="진승현" userId="b1e9ca1f-20f9-46e7-9cbf-5c5a6a16f2da" providerId="ADAL" clId="{E4DCCA6C-3168-4DB4-B0B5-155C50BE3234}" dt="2022-11-21T14:12:59.202" v="382"/>
          <ac:spMkLst>
            <pc:docMk/>
            <pc:sldMk cId="252670826" sldId="271"/>
            <ac:spMk id="1034" creationId="{E5FF589F-45C7-3C3F-F85F-5F830A70165E}"/>
          </ac:spMkLst>
        </pc:spChg>
        <pc:spChg chg="mod">
          <ac:chgData name="진승현" userId="b1e9ca1f-20f9-46e7-9cbf-5c5a6a16f2da" providerId="ADAL" clId="{E4DCCA6C-3168-4DB4-B0B5-155C50BE3234}" dt="2022-11-21T14:11:26.437" v="371" actId="20577"/>
          <ac:spMkLst>
            <pc:docMk/>
            <pc:sldMk cId="252670826" sldId="271"/>
            <ac:spMk id="1040" creationId="{78B2BC29-D568-2B6A-F158-7B19C542FF66}"/>
          </ac:spMkLst>
        </pc:spChg>
        <pc:picChg chg="mod">
          <ac:chgData name="진승현" userId="b1e9ca1f-20f9-46e7-9cbf-5c5a6a16f2da" providerId="ADAL" clId="{E4DCCA6C-3168-4DB4-B0B5-155C50BE3234}" dt="2022-11-21T14:03:03.195" v="22" actId="1076"/>
          <ac:picMkLst>
            <pc:docMk/>
            <pc:sldMk cId="252670826" sldId="271"/>
            <ac:picMk id="12" creationId="{2563B6F9-ACC7-47AA-8F46-D7F2A202C93B}"/>
          </ac:picMkLst>
        </pc:picChg>
        <pc:picChg chg="mod">
          <ac:chgData name="진승현" userId="b1e9ca1f-20f9-46e7-9cbf-5c5a6a16f2da" providerId="ADAL" clId="{E4DCCA6C-3168-4DB4-B0B5-155C50BE3234}" dt="2022-11-21T14:10:36.359" v="276" actId="1076"/>
          <ac:picMkLst>
            <pc:docMk/>
            <pc:sldMk cId="252670826" sldId="271"/>
            <ac:picMk id="1036" creationId="{A103E9C0-4B4D-CF68-352B-CAA8ADB81BA9}"/>
          </ac:picMkLst>
        </pc:picChg>
        <pc:picChg chg="mod">
          <ac:chgData name="진승현" userId="b1e9ca1f-20f9-46e7-9cbf-5c5a6a16f2da" providerId="ADAL" clId="{E4DCCA6C-3168-4DB4-B0B5-155C50BE3234}" dt="2022-11-21T14:12:27.379" v="377" actId="1076"/>
          <ac:picMkLst>
            <pc:docMk/>
            <pc:sldMk cId="252670826" sldId="271"/>
            <ac:picMk id="1037" creationId="{FE410B8C-ECE5-9919-358D-6C6A29ACD983}"/>
          </ac:picMkLst>
        </pc:picChg>
        <pc:picChg chg="mod">
          <ac:chgData name="진승현" userId="b1e9ca1f-20f9-46e7-9cbf-5c5a6a16f2da" providerId="ADAL" clId="{E4DCCA6C-3168-4DB4-B0B5-155C50BE3234}" dt="2022-11-21T14:12:32.894" v="378" actId="14100"/>
          <ac:picMkLst>
            <pc:docMk/>
            <pc:sldMk cId="252670826" sldId="271"/>
            <ac:picMk id="1041" creationId="{59850583-5C68-86C8-1A4D-06DD80217A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FC646-224C-4847-86AE-2D1C3BCC6108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243013"/>
            <a:ext cx="23717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1DFBE-BA94-4B84-8158-34AE428FD6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9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882" rtl="0" eaLnBrk="1" latinLnBrk="1" hangingPunct="1"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1" hangingPunct="1"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1" hangingPunct="1"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1" hangingPunct="1"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1" hangingPunct="1"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1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1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1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1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3E9055-C8BF-A2D7-9F54-688194650BF4}"/>
              </a:ext>
            </a:extLst>
          </p:cNvPr>
          <p:cNvSpPr/>
          <p:nvPr userDrawn="1"/>
        </p:nvSpPr>
        <p:spPr>
          <a:xfrm>
            <a:off x="-787" y="0"/>
            <a:ext cx="30276000" cy="42803763"/>
          </a:xfrm>
          <a:prstGeom prst="rect">
            <a:avLst/>
          </a:prstGeom>
          <a:gradFill>
            <a:gsLst>
              <a:gs pos="80000">
                <a:srgbClr val="E5F8FF"/>
              </a:gs>
              <a:gs pos="20000">
                <a:srgbClr val="A7E8FF"/>
              </a:gs>
              <a:gs pos="0">
                <a:srgbClr val="00B0F0"/>
              </a:gs>
              <a:gs pos="100000">
                <a:srgbClr val="00B0F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FF2C27-5111-FB4D-C0B5-0C19D1223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731" y="790513"/>
            <a:ext cx="7916670" cy="6316341"/>
          </a:xfrm>
          <a:prstGeom prst="rect">
            <a:avLst/>
          </a:prstGeom>
        </p:spPr>
      </p:pic>
      <p:cxnSp>
        <p:nvCxnSpPr>
          <p:cNvPr id="11" name="직선 연결선 10"/>
          <p:cNvCxnSpPr/>
          <p:nvPr userDrawn="1"/>
        </p:nvCxnSpPr>
        <p:spPr>
          <a:xfrm>
            <a:off x="6071616" y="41184576"/>
            <a:ext cx="225674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2B6A7A3-421C-2C45-57C6-C90EBF6A5E24}"/>
              </a:ext>
            </a:extLst>
          </p:cNvPr>
          <p:cNvSpPr/>
          <p:nvPr userDrawn="1"/>
        </p:nvSpPr>
        <p:spPr>
          <a:xfrm>
            <a:off x="681013" y="5913120"/>
            <a:ext cx="28911600" cy="34077600"/>
          </a:xfrm>
          <a:prstGeom prst="roundRect">
            <a:avLst>
              <a:gd name="adj" fmla="val 2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0A2B9C-5819-2FE5-76D6-11AAE257CE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9607" y="564829"/>
            <a:ext cx="4163006" cy="449642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138C50B-A71E-0927-C385-6B5EC8B33F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7" y="40797082"/>
            <a:ext cx="4963218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77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36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E9A1-D267-4B6A-85AD-99344684F8E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C844-12F8-47AF-B287-04C7EAE8B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54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4EDC64D4-85D3-115F-4B90-524D16AD3B6D}"/>
              </a:ext>
            </a:extLst>
          </p:cNvPr>
          <p:cNvSpPr/>
          <p:nvPr/>
        </p:nvSpPr>
        <p:spPr>
          <a:xfrm>
            <a:off x="1099362" y="1389219"/>
            <a:ext cx="21690301" cy="3958617"/>
          </a:xfrm>
          <a:prstGeom prst="rect">
            <a:avLst/>
          </a:prstGeom>
          <a:gradFill>
            <a:gsLst>
              <a:gs pos="4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BFF29-41C1-D51B-D7D2-AEF8E7302F5A}"/>
              </a:ext>
            </a:extLst>
          </p:cNvPr>
          <p:cNvSpPr txBox="1">
            <a:spLocks/>
          </p:cNvSpPr>
          <p:nvPr/>
        </p:nvSpPr>
        <p:spPr>
          <a:xfrm>
            <a:off x="1404160" y="1482776"/>
            <a:ext cx="17516334" cy="37394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just"/>
            <a:r>
              <a:rPr lang="ko-KR" altLang="en-US" sz="11500" b="1" dirty="0">
                <a:solidFill>
                  <a:srgbClr val="008BB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신재생 에너지 사용 예측 모델</a:t>
            </a:r>
            <a:endParaRPr lang="en-US" altLang="ko-KR" sz="11500" b="1" dirty="0">
              <a:solidFill>
                <a:srgbClr val="008BBC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endParaRPr lang="en-US" altLang="ko-KR" sz="2400" b="1" spc="-300" dirty="0">
              <a:solidFill>
                <a:srgbClr val="008BBC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r>
              <a:rPr lang="ko-KR" altLang="en-US" sz="5400" b="1" spc="-300" dirty="0" err="1">
                <a:solidFill>
                  <a:srgbClr val="008BB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빅쓰리</a:t>
            </a:r>
            <a:endParaRPr lang="en-US" altLang="ko-KR" sz="400" b="1" spc="-300" dirty="0">
              <a:solidFill>
                <a:srgbClr val="008BBC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r>
              <a:rPr lang="ko-KR" altLang="en-US" sz="4400" b="1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진승현</a:t>
            </a:r>
            <a:r>
              <a:rPr lang="en-US" altLang="ko-KR" sz="4400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(IoT</a:t>
            </a:r>
            <a:r>
              <a:rPr lang="ko-KR" altLang="en-US" sz="4400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인공지능융합전공</a:t>
            </a:r>
            <a:r>
              <a:rPr lang="en-US" altLang="ko-KR" sz="4400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2), </a:t>
            </a:r>
            <a:r>
              <a:rPr lang="ko-KR" altLang="en-US" sz="4400" b="1" spc="-3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심준선</a:t>
            </a:r>
            <a:r>
              <a:rPr lang="en-US" altLang="ko-KR" sz="4400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4400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화학공학부</a:t>
            </a:r>
            <a:r>
              <a:rPr lang="en-US" altLang="ko-KR" sz="4400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3), </a:t>
            </a:r>
            <a:r>
              <a:rPr lang="ko-KR" altLang="en-US" sz="4400" b="1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장희천</a:t>
            </a:r>
            <a:r>
              <a:rPr lang="en-US" altLang="ko-KR" sz="4400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4400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기계공학부</a:t>
            </a:r>
            <a:r>
              <a:rPr lang="en-US" altLang="ko-KR" sz="4400" spc="-3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2)</a:t>
            </a:r>
            <a:endParaRPr lang="ko-KR" altLang="en-US" sz="4400" spc="-3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B88570-7D85-13F5-933B-09D0AFC50227}"/>
              </a:ext>
            </a:extLst>
          </p:cNvPr>
          <p:cNvSpPr/>
          <p:nvPr/>
        </p:nvSpPr>
        <p:spPr>
          <a:xfrm>
            <a:off x="677360" y="1389220"/>
            <a:ext cx="360000" cy="396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661998-7317-C6EB-95FD-E50E785129D0}"/>
              </a:ext>
            </a:extLst>
          </p:cNvPr>
          <p:cNvSpPr/>
          <p:nvPr/>
        </p:nvSpPr>
        <p:spPr>
          <a:xfrm>
            <a:off x="677360" y="1389220"/>
            <a:ext cx="360000" cy="3152300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5C707D-38DE-2091-4130-CB788881A707}"/>
              </a:ext>
            </a:extLst>
          </p:cNvPr>
          <p:cNvSpPr/>
          <p:nvPr/>
        </p:nvSpPr>
        <p:spPr>
          <a:xfrm>
            <a:off x="677360" y="1389219"/>
            <a:ext cx="360000" cy="2080811"/>
          </a:xfrm>
          <a:prstGeom prst="rect">
            <a:avLst/>
          </a:prstGeom>
          <a:solidFill>
            <a:srgbClr val="A7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91965891-9792-7BBE-03D2-91450B3D0CF9}"/>
              </a:ext>
            </a:extLst>
          </p:cNvPr>
          <p:cNvSpPr/>
          <p:nvPr/>
        </p:nvSpPr>
        <p:spPr>
          <a:xfrm>
            <a:off x="1404160" y="6400909"/>
            <a:ext cx="12960000" cy="1096212"/>
          </a:xfrm>
          <a:prstGeom prst="flowChartAlternateProcess">
            <a:avLst/>
          </a:prstGeom>
          <a:gradFill>
            <a:gsLst>
              <a:gs pos="75000">
                <a:srgbClr val="A7E8FF"/>
              </a:gs>
              <a:gs pos="13000">
                <a:srgbClr val="A7E8FF"/>
              </a:gs>
              <a:gs pos="0">
                <a:srgbClr val="00B0F0"/>
              </a:gs>
              <a:gs pos="100000">
                <a:srgbClr val="00B0F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Ⅰ</a:t>
            </a:r>
            <a:r>
              <a:rPr lang="en-US" altLang="ko-KR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518BA66-996D-9DD9-7ED2-06995A6A04AA}"/>
              </a:ext>
            </a:extLst>
          </p:cNvPr>
          <p:cNvSpPr/>
          <p:nvPr/>
        </p:nvSpPr>
        <p:spPr>
          <a:xfrm>
            <a:off x="1404160" y="8185107"/>
            <a:ext cx="12960000" cy="5951289"/>
          </a:xfrm>
          <a:prstGeom prst="roundRect">
            <a:avLst>
              <a:gd name="adj" fmla="val 128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오른쪽 표는 신재생 에너지의 전반적인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발전량과 연간 연료원별 발전 비중을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나타내는 표이다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b="0" i="0" dirty="0">
                <a:solidFill>
                  <a:schemeClr val="tx1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2020</a:t>
            </a:r>
            <a:r>
              <a:rPr lang="ko-KR" altLang="en-US" sz="2800" b="0" i="0" dirty="0">
                <a:solidFill>
                  <a:schemeClr val="tx1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 기준 신재생 에너지 발전량의</a:t>
            </a:r>
            <a:endParaRPr lang="en-US" altLang="ko-KR" sz="2800" b="0" i="0" dirty="0">
              <a:solidFill>
                <a:schemeClr val="tx1"/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b="0" i="0" dirty="0">
                <a:solidFill>
                  <a:schemeClr val="tx1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44.8</a:t>
            </a:r>
            <a:r>
              <a:rPr lang="ko-KR" altLang="en-US" sz="2800" b="0" i="0" dirty="0">
                <a:solidFill>
                  <a:schemeClr val="tx1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퍼센트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비중을 태양광 에너지가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차지하였고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이는 신재생 에너지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발전에 가장 큰 기여를 하는 에너지가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태양광 에너지라는 점을 보여주는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지표이다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그러므로 우리는 신재생 에너지 중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태양광 에너지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발전량에 초점을 맞춰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태양광 에너지 사용 예측 모델을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ko-KR" altLang="en-US" sz="2800" b="0" i="0" dirty="0">
                <a:solidFill>
                  <a:schemeClr val="tx1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개발하고자 한다</a:t>
            </a:r>
            <a:r>
              <a:rPr lang="en-US" altLang="ko-KR" sz="2800" b="0" i="0" dirty="0">
                <a:solidFill>
                  <a:schemeClr val="tx1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r>
              <a:rPr lang="en-US" altLang="ko-KR" sz="2000" b="0" i="0" dirty="0">
                <a:solidFill>
                  <a:schemeClr val="tx1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                  </a:t>
            </a:r>
            <a:r>
              <a:rPr lang="en-US" altLang="ko-KR" sz="2200" b="0" i="0" dirty="0">
                <a:solidFill>
                  <a:schemeClr val="tx1"/>
                </a:solidFill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 </a:t>
            </a:r>
            <a:r>
              <a:rPr lang="ko-KR" altLang="en-US" sz="2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한국에너지공단 </a:t>
            </a:r>
            <a:r>
              <a:rPr lang="en-US" altLang="ko-KR" sz="2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2020</a:t>
            </a:r>
            <a:r>
              <a:rPr lang="ko-KR" altLang="en-US" sz="2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 신재생에너지 보급통계 </a:t>
            </a:r>
            <a:r>
              <a:rPr lang="en-US" altLang="ko-KR" sz="2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  <a:endParaRPr lang="en-US" altLang="ko-KR" sz="2200" b="0" i="0" dirty="0">
              <a:solidFill>
                <a:schemeClr val="tx1"/>
              </a:solidFill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8" name="순서도: 대체 처리 17">
            <a:extLst>
              <a:ext uri="{FF2B5EF4-FFF2-40B4-BE49-F238E27FC236}">
                <a16:creationId xmlns:a16="http://schemas.microsoft.com/office/drawing/2014/main" id="{7F1582A5-36AB-D30C-42A8-0284829BE9BA}"/>
              </a:ext>
            </a:extLst>
          </p:cNvPr>
          <p:cNvSpPr/>
          <p:nvPr/>
        </p:nvSpPr>
        <p:spPr>
          <a:xfrm>
            <a:off x="1404156" y="14739737"/>
            <a:ext cx="12960000" cy="1237339"/>
          </a:xfrm>
          <a:prstGeom prst="flowChartAlternateProcess">
            <a:avLst/>
          </a:prstGeom>
          <a:gradFill>
            <a:gsLst>
              <a:gs pos="75000">
                <a:srgbClr val="A7E8FF"/>
              </a:gs>
              <a:gs pos="13000">
                <a:srgbClr val="A7E8FF"/>
              </a:gs>
              <a:gs pos="0">
                <a:srgbClr val="00B0F0"/>
              </a:gs>
              <a:gs pos="100000">
                <a:srgbClr val="00B0F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Ⅱ</a:t>
            </a:r>
            <a:r>
              <a:rPr lang="en-US" altLang="ko-KR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Open Sans" panose="020B0606030504020204" pitchFamily="34" charset="0"/>
              </a:rPr>
              <a:t>. </a:t>
            </a:r>
            <a:r>
              <a:rPr lang="ko-KR" altLang="en-US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Open Sans" panose="020B0606030504020204" pitchFamily="34" charset="0"/>
              </a:rPr>
              <a:t>데이터 수집 및 </a:t>
            </a:r>
            <a:r>
              <a:rPr lang="ko-KR" altLang="en-US" sz="60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Open Sans" panose="020B0606030504020204" pitchFamily="34" charset="0"/>
              </a:rPr>
              <a:t>전처리</a:t>
            </a:r>
            <a:endParaRPr lang="ko-KR" altLang="en-US" sz="60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  <a:cs typeface="Open Sans" panose="020B0606030504020204" pitchFamily="34" charset="0"/>
            </a:endParaRPr>
          </a:p>
        </p:txBody>
      </p:sp>
      <p:sp>
        <p:nvSpPr>
          <p:cNvPr id="1026" name="사각형: 둥근 모서리 1025">
            <a:extLst>
              <a:ext uri="{FF2B5EF4-FFF2-40B4-BE49-F238E27FC236}">
                <a16:creationId xmlns:a16="http://schemas.microsoft.com/office/drawing/2014/main" id="{95A93D1B-3CE0-50A4-90C1-4E1CE1055D64}"/>
              </a:ext>
            </a:extLst>
          </p:cNvPr>
          <p:cNvSpPr/>
          <p:nvPr/>
        </p:nvSpPr>
        <p:spPr>
          <a:xfrm>
            <a:off x="1465121" y="16549937"/>
            <a:ext cx="12960000" cy="22799751"/>
          </a:xfrm>
          <a:prstGeom prst="roundRect">
            <a:avLst>
              <a:gd name="adj" fmla="val 487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latinLnBrk="0">
              <a:buAutoNum type="arabicPeriod"/>
            </a:pP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공공데이터포털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기상청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에어코리아에서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2020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 광주광역시의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대기정보와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태양광 발전량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전력거래량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데이터들을 수집하였다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수집한 데이터에는 저녁에 해가 뜨지 않아 발생하는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결측값이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존재했기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때문에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시부터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19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시를 해가 떠있는 시간이라 가정하여 데이터를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가공하였고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나머지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결측값은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sklearn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KNNImputer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라이브러리를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활용하여 나머지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결측값을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보간하였다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전력거래량과 각 특징간 상관관계를 분석하였고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전력거래량과 데이터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특징간 그래프를 그려 본 후 비례 관계가 아닌 데이터들을 제거해주었다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ctr"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&lt;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데이터간 상관관계 분석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&gt;</a:t>
            </a:r>
          </a:p>
          <a:p>
            <a:pPr algn="ctr"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4.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데이터간 특성의 단위가 각각 다르기 때문에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표준화 과정을 진행해주어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각 특성들의 단위를 무시하고 값으로 비교할 수 있도록 만들어주었다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latinLnBrk="0"/>
            <a:r>
              <a:rPr lang="en-US" altLang="ko-KR" sz="32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</a:t>
            </a: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5.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모델의 정확도를 높이기 위해 발전량과 상관관계가 높은 일조량과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일사량을 활용한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SUN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특징을 새로 만들어주었고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전력거래량과 우리가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선택한 데이터간 상관관계를 그래프로 확인해보았다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423844B4-B21F-50E9-E323-C8463ACF800D}"/>
              </a:ext>
            </a:extLst>
          </p:cNvPr>
          <p:cNvSpPr/>
          <p:nvPr/>
        </p:nvSpPr>
        <p:spPr>
          <a:xfrm>
            <a:off x="15850092" y="15109858"/>
            <a:ext cx="12960000" cy="10308776"/>
          </a:xfrm>
          <a:prstGeom prst="roundRect">
            <a:avLst>
              <a:gd name="adj" fmla="val 55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</a:t>
            </a:r>
            <a:r>
              <a:rPr lang="en-US" altLang="ko-KR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sklearn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라이브러리인 랜덤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포레스트를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이용하여 모델링을 진행하였다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514350" indent="-514350" latinLnBrk="0">
              <a:buAutoNum type="arabicParenR"/>
            </a:pPr>
            <a:endParaRPr lang="en-US" altLang="ko-KR" sz="32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랜덤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포레스트로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학습을 진행하기 전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랜덤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포레스트와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우리의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데이터간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최적의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하이퍼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파라미터를 구하기 위해 </a:t>
            </a:r>
            <a:r>
              <a:rPr lang="en-US" altLang="ko-KR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sklearn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</a:t>
            </a:r>
            <a:r>
              <a:rPr lang="en-US" altLang="ko-KR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GridSearchCV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활용하여 가장 높은 정확도를 보이는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파라미터를 구해주었다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sp>
        <p:nvSpPr>
          <p:cNvPr id="1031" name="순서도: 대체 처리 1030">
            <a:extLst>
              <a:ext uri="{FF2B5EF4-FFF2-40B4-BE49-F238E27FC236}">
                <a16:creationId xmlns:a16="http://schemas.microsoft.com/office/drawing/2014/main" id="{4B5FC7F0-A04B-F191-5573-9796B7C031E4}"/>
              </a:ext>
            </a:extLst>
          </p:cNvPr>
          <p:cNvSpPr/>
          <p:nvPr/>
        </p:nvSpPr>
        <p:spPr>
          <a:xfrm>
            <a:off x="15911053" y="26061504"/>
            <a:ext cx="12960000" cy="1463039"/>
          </a:xfrm>
          <a:prstGeom prst="flowChartAlternateProcess">
            <a:avLst/>
          </a:prstGeom>
          <a:gradFill>
            <a:gsLst>
              <a:gs pos="75000">
                <a:srgbClr val="A7E8FF"/>
              </a:gs>
              <a:gs pos="13000">
                <a:srgbClr val="A7E8FF"/>
              </a:gs>
              <a:gs pos="0">
                <a:srgbClr val="00B0F0"/>
              </a:gs>
              <a:gs pos="100000">
                <a:srgbClr val="00B0F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Ⅳ</a:t>
            </a:r>
            <a:r>
              <a:rPr lang="en-US" altLang="ko-KR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Open Sans" panose="020B0606030504020204" pitchFamily="34" charset="0"/>
              </a:rPr>
              <a:t>. </a:t>
            </a:r>
            <a:r>
              <a:rPr lang="ko-KR" altLang="en-US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Open Sans" panose="020B0606030504020204" pitchFamily="34" charset="0"/>
              </a:rPr>
              <a:t>결과</a:t>
            </a:r>
          </a:p>
        </p:txBody>
      </p:sp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563DF2FD-19AB-84B1-6093-C6B230C0BC83}"/>
              </a:ext>
            </a:extLst>
          </p:cNvPr>
          <p:cNvSpPr/>
          <p:nvPr/>
        </p:nvSpPr>
        <p:spPr>
          <a:xfrm>
            <a:off x="15911053" y="28106453"/>
            <a:ext cx="12960000" cy="4047713"/>
          </a:xfrm>
          <a:prstGeom prst="roundRect">
            <a:avLst>
              <a:gd name="adj" fmla="val 4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랜덤 포레스트 기법으로 학습한 데이터의 정확도를 확인하기 위해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학습을 다 마치고 테스트 데이터를 넣은 후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실수형의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첫번째 자릿수에서 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반올림하여 정수형으로 바꿔준 후 정확도를 측정하였다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algn="just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algn="just"/>
            <a:endParaRPr lang="ko-KR" altLang="en-US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1033" name="순서도: 대체 처리 1032">
            <a:extLst>
              <a:ext uri="{FF2B5EF4-FFF2-40B4-BE49-F238E27FC236}">
                <a16:creationId xmlns:a16="http://schemas.microsoft.com/office/drawing/2014/main" id="{816036DC-D18A-FDE2-49F5-979A2251AFC9}"/>
              </a:ext>
            </a:extLst>
          </p:cNvPr>
          <p:cNvSpPr/>
          <p:nvPr/>
        </p:nvSpPr>
        <p:spPr>
          <a:xfrm>
            <a:off x="15850091" y="32650947"/>
            <a:ext cx="12960000" cy="1463039"/>
          </a:xfrm>
          <a:prstGeom prst="flowChartAlternateProcess">
            <a:avLst/>
          </a:prstGeom>
          <a:gradFill>
            <a:gsLst>
              <a:gs pos="75000">
                <a:srgbClr val="A7E8FF"/>
              </a:gs>
              <a:gs pos="13000">
                <a:srgbClr val="A7E8FF"/>
              </a:gs>
              <a:gs pos="0">
                <a:srgbClr val="00B0F0"/>
              </a:gs>
              <a:gs pos="100000">
                <a:srgbClr val="00B0F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Ⅴ</a:t>
            </a:r>
            <a:r>
              <a:rPr lang="en-US" altLang="ko-KR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Open Sans" panose="020B0606030504020204" pitchFamily="34" charset="0"/>
              </a:rPr>
              <a:t>. </a:t>
            </a:r>
            <a:r>
              <a:rPr lang="ko-KR" altLang="en-US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Open Sans" panose="020B0606030504020204" pitchFamily="34" charset="0"/>
              </a:rPr>
              <a:t>결론</a:t>
            </a: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E5FF589F-45C7-3C3F-F85F-5F830A70165E}"/>
              </a:ext>
            </a:extLst>
          </p:cNvPr>
          <p:cNvSpPr/>
          <p:nvPr/>
        </p:nvSpPr>
        <p:spPr>
          <a:xfrm>
            <a:off x="15850091" y="34440606"/>
            <a:ext cx="12960000" cy="4787162"/>
          </a:xfrm>
          <a:prstGeom prst="roundRect">
            <a:avLst>
              <a:gd name="adj" fmla="val 577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간 상관관계를 분석해본 결과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태양광 발전량은 기온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일사량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일조량에 상당한 영향을 받는다는 것을 알 수 있었고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신재생 에너지 중 가장 큰 기여를 하는 태양광 발전량 예측 모델을 개발하고자 랜덤 포레스트 기법을 활용하여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 분석을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진행해보았다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정확도가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90%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넘었지만 </a:t>
            </a:r>
            <a:r>
              <a:rPr lang="ko-KR" altLang="en-US" sz="2800" dirty="0" err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결측값의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존재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표준화 과정 진행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정확도 확인 전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실수형의 데이터를 정수형으로 바꾸기 위한 과정 등의 이유로 정확도에 오차가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있을 것이라 생각한다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정확한 대기 정보와 여러 요인들을 고려하여 태양광 에너지 발전 예측 모델을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만든다면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더 좋은 성능을 낼 수 있을 것이라 생각한다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sp>
        <p:nvSpPr>
          <p:cNvPr id="1035" name="순서도: 대체 처리 1034">
            <a:extLst>
              <a:ext uri="{FF2B5EF4-FFF2-40B4-BE49-F238E27FC236}">
                <a16:creationId xmlns:a16="http://schemas.microsoft.com/office/drawing/2014/main" id="{291B376E-07C2-3D11-9EBE-012952B23B98}"/>
              </a:ext>
            </a:extLst>
          </p:cNvPr>
          <p:cNvSpPr/>
          <p:nvPr/>
        </p:nvSpPr>
        <p:spPr>
          <a:xfrm>
            <a:off x="15850092" y="13271260"/>
            <a:ext cx="12960000" cy="1265328"/>
          </a:xfrm>
          <a:prstGeom prst="flowChartAlternateProcess">
            <a:avLst/>
          </a:prstGeom>
          <a:gradFill>
            <a:gsLst>
              <a:gs pos="75000">
                <a:srgbClr val="A7E8FF"/>
              </a:gs>
              <a:gs pos="13000">
                <a:srgbClr val="A7E8FF"/>
              </a:gs>
              <a:gs pos="0">
                <a:srgbClr val="00B0F0"/>
              </a:gs>
              <a:gs pos="100000">
                <a:srgbClr val="00B0F0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Ⅲ</a:t>
            </a:r>
            <a:r>
              <a:rPr lang="en-US" altLang="ko-KR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Open Sans" panose="020B0606030504020204" pitchFamily="34" charset="0"/>
              </a:rPr>
              <a:t>. </a:t>
            </a:r>
            <a:r>
              <a:rPr lang="ko-KR" altLang="en-US" sz="60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  <a:cs typeface="Open Sans" panose="020B0606030504020204" pitchFamily="34" charset="0"/>
              </a:rPr>
              <a:t>모델링</a:t>
            </a:r>
          </a:p>
        </p:txBody>
      </p:sp>
      <p:pic>
        <p:nvPicPr>
          <p:cNvPr id="1036" name="Picture 6">
            <a:extLst>
              <a:ext uri="{FF2B5EF4-FFF2-40B4-BE49-F238E27FC236}">
                <a16:creationId xmlns:a16="http://schemas.microsoft.com/office/drawing/2014/main" id="{A103E9C0-4B4D-CF68-352B-CAA8ADB8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67" y="21565000"/>
            <a:ext cx="11080387" cy="805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8">
            <a:extLst>
              <a:ext uri="{FF2B5EF4-FFF2-40B4-BE49-F238E27FC236}">
                <a16:creationId xmlns:a16="http://schemas.microsoft.com/office/drawing/2014/main" id="{FE410B8C-ECE5-9919-358D-6C6A29ACD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22"/>
          <a:stretch/>
        </p:blipFill>
        <p:spPr bwMode="auto">
          <a:xfrm>
            <a:off x="1404156" y="32982781"/>
            <a:ext cx="12241007" cy="600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그림 1038">
            <a:extLst>
              <a:ext uri="{FF2B5EF4-FFF2-40B4-BE49-F238E27FC236}">
                <a16:creationId xmlns:a16="http://schemas.microsoft.com/office/drawing/2014/main" id="{F34F0619-9F3B-0E84-A931-264EE68C0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945" y="16367636"/>
            <a:ext cx="10790059" cy="6982292"/>
          </a:xfrm>
          <a:prstGeom prst="rect">
            <a:avLst/>
          </a:prstGeom>
        </p:spPr>
      </p:pic>
      <p:sp>
        <p:nvSpPr>
          <p:cNvPr id="1040" name="사각형: 둥근 모서리 1039">
            <a:extLst>
              <a:ext uri="{FF2B5EF4-FFF2-40B4-BE49-F238E27FC236}">
                <a16:creationId xmlns:a16="http://schemas.microsoft.com/office/drawing/2014/main" id="{78B2BC29-D568-2B6A-F158-7B19C542FF66}"/>
              </a:ext>
            </a:extLst>
          </p:cNvPr>
          <p:cNvSpPr/>
          <p:nvPr/>
        </p:nvSpPr>
        <p:spPr>
          <a:xfrm>
            <a:off x="15850092" y="6583681"/>
            <a:ext cx="12960000" cy="6224208"/>
          </a:xfrm>
          <a:prstGeom prst="roundRect">
            <a:avLst>
              <a:gd name="adj" fmla="val 555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6.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전처리가 끝난 데이터를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train data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와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test data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8 : 2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나누어 학습을</a:t>
            </a:r>
            <a:endParaRPr lang="en-US" altLang="ko-KR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latinLnBrk="0"/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</a:t>
            </a:r>
            <a:r>
              <a:rPr lang="ko-KR" altLang="en-US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진행하였다</a:t>
            </a:r>
            <a:r>
              <a:rPr lang="en-US" altLang="ko-KR" sz="2800" dirty="0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1041" name="Picture 8">
            <a:extLst>
              <a:ext uri="{FF2B5EF4-FFF2-40B4-BE49-F238E27FC236}">
                <a16:creationId xmlns:a16="http://schemas.microsoft.com/office/drawing/2014/main" id="{59850583-5C68-86C8-1A4D-06DD80217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30"/>
          <a:stretch/>
        </p:blipFill>
        <p:spPr bwMode="auto">
          <a:xfrm>
            <a:off x="16140706" y="6695242"/>
            <a:ext cx="11860539" cy="474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텍스트, 점수판, 캐비닛이(가) 표시된 사진&#10;&#10;자동 생성된 설명">
            <a:extLst>
              <a:ext uri="{FF2B5EF4-FFF2-40B4-BE49-F238E27FC236}">
                <a16:creationId xmlns:a16="http://schemas.microsoft.com/office/drawing/2014/main" id="{2563B6F9-ACC7-47AA-8F46-D7F2A202C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21" y="8539462"/>
            <a:ext cx="6120506" cy="48188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EB8A3C-DB53-4DA1-AFEF-6F5134FB5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8183" y="30537483"/>
            <a:ext cx="12503817" cy="13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1472</TotalTime>
  <Words>427</Words>
  <Application>Microsoft Office PowerPoint</Application>
  <PresentationFormat>사용자 지정</PresentationFormat>
  <Paragraphs>103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나눔스퀘어OTF_ac</vt:lpstr>
      <vt:lpstr>맑은 고딕</vt:lpstr>
      <vt:lpstr>Arial</vt:lpstr>
      <vt:lpstr>Calibri</vt:lpstr>
      <vt:lpstr>Calibri Light</vt:lpstr>
      <vt:lpstr>Open Sans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Sim</dc:creator>
  <cp:lastModifiedBy>진승현</cp:lastModifiedBy>
  <cp:revision>87</cp:revision>
  <cp:lastPrinted>2022-08-13T16:15:23Z</cp:lastPrinted>
  <dcterms:created xsi:type="dcterms:W3CDTF">2021-12-01T07:04:23Z</dcterms:created>
  <dcterms:modified xsi:type="dcterms:W3CDTF">2022-11-21T14:13:06Z</dcterms:modified>
</cp:coreProperties>
</file>