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325120" y="173699"/>
            <a:ext cx="1170432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56" y="244158"/>
            <a:ext cx="11497056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pPr/>
              <a:t>3/26/2019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82584" y="1733562"/>
            <a:ext cx="5548013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1510" y="1735554"/>
            <a:ext cx="5540567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5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8AE9-3EFF-4452-ABDA-CA472E4E0C1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A829-B5D6-4D1E-BCD0-28D4BDA7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ap/ma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942" y="3429000"/>
            <a:ext cx="7605059" cy="2670484"/>
          </a:xfrm>
        </p:spPr>
        <p:txBody>
          <a:bodyPr>
            <a:noAutofit/>
          </a:bodyPr>
          <a:lstStyle/>
          <a:p>
            <a:r>
              <a:rPr lang="en-US" sz="3600" dirty="0" err="1"/>
              <a:t>std</a:t>
            </a:r>
            <a:r>
              <a:rPr lang="en-US" sz="3600" dirty="0"/>
              <a:t>::map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06179" y="342405"/>
            <a:ext cx="2021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Book index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238786"/>
            <a:ext cx="6350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Person’s name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Rolodex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  <a:r>
                        <a:rPr lang="en-US" sz="2000" baseline="0" dirty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Book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Person’s name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Rolodex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  <a:r>
                        <a:rPr lang="en-US" sz="2000" baseline="0" dirty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Book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Word</a:t>
                      </a:r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Page numbers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4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Person’s name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Rolodex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  <a:r>
                        <a:rPr lang="en-US" sz="2000" baseline="0" dirty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Book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Word</a:t>
                      </a:r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Page numbers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4190082" y="837282"/>
            <a:ext cx="2104222" cy="88135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909412" y="837282"/>
            <a:ext cx="2104222" cy="88135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" name="Explosion 1 4"/>
          <p:cNvSpPr/>
          <p:nvPr/>
        </p:nvSpPr>
        <p:spPr>
          <a:xfrm>
            <a:off x="2070254" y="253389"/>
            <a:ext cx="1812275" cy="158642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MAP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026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5"/>
          <a:ext cx="7634688" cy="622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Person’s name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Address {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string line1,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line2;</a:t>
                      </a:r>
                    </a:p>
                    <a:p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string city;</a:t>
                      </a:r>
                    </a:p>
                    <a:p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zipcode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Rolodex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  <a:r>
                        <a:rPr lang="en-US" sz="2000" baseline="0" dirty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Book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Word</a:t>
                      </a:r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Page numbers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9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993" y="244158"/>
            <a:ext cx="7068762" cy="1339850"/>
          </a:xfrm>
        </p:spPr>
        <p:txBody>
          <a:bodyPr>
            <a:normAutofit/>
          </a:bodyPr>
          <a:lstStyle/>
          <a:p>
            <a:r>
              <a:rPr lang="en-US" sz="4000" dirty="0"/>
              <a:t>Maps and Key-Value Entries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1930133" y="1735554"/>
            <a:ext cx="3792073" cy="44831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map models a searchable collection of </a:t>
            </a:r>
            <a:r>
              <a:rPr lang="en-US" b="1" i="1" dirty="0">
                <a:solidFill>
                  <a:srgbClr val="0000FF"/>
                </a:solidFill>
              </a:rPr>
              <a:t>key-value</a:t>
            </a:r>
            <a:r>
              <a:rPr lang="en-US" dirty="0"/>
              <a:t> entries</a:t>
            </a:r>
          </a:p>
          <a:p>
            <a:pPr lvl="1">
              <a:defRPr/>
            </a:pPr>
            <a:r>
              <a:rPr lang="en-US" dirty="0"/>
              <a:t>An entry stores a key-value pair (k, v)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The main operations of a map are for searching, inserting, and deleting items</a:t>
            </a:r>
          </a:p>
          <a:p>
            <a:pPr>
              <a:defRPr/>
            </a:pPr>
            <a:r>
              <a:rPr lang="en-US" dirty="0"/>
              <a:t>Multiple entries with the same key are </a:t>
            </a:r>
            <a:r>
              <a:rPr lang="en-US" u="sng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allowed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Applications:</a:t>
            </a:r>
          </a:p>
          <a:p>
            <a:pPr lvl="1">
              <a:defRPr/>
            </a:pPr>
            <a:r>
              <a:rPr lang="en-US" dirty="0"/>
              <a:t>address book</a:t>
            </a:r>
          </a:p>
          <a:p>
            <a:pPr lvl="1">
              <a:defRPr/>
            </a:pPr>
            <a:r>
              <a:rPr lang="en-US" dirty="0"/>
              <a:t>student-record database</a:t>
            </a:r>
          </a:p>
          <a:p>
            <a:endParaRPr lang="en-US" dirty="0"/>
          </a:p>
        </p:txBody>
      </p:sp>
      <p:pic>
        <p:nvPicPr>
          <p:cNvPr id="6" name="Picture 2060" descr="j0312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9756" y="248356"/>
            <a:ext cx="1425575" cy="1279208"/>
          </a:xfrm>
          <a:prstGeom prst="rect">
            <a:avLst/>
          </a:prstGeom>
          <a:noFill/>
        </p:spPr>
      </p:pic>
      <p:sp>
        <p:nvSpPr>
          <p:cNvPr id="7" name="Content Placeholder 4"/>
          <p:cNvSpPr>
            <a:spLocks noGrp="1"/>
          </p:cNvSpPr>
          <p:nvPr>
            <p:ph sz="half" idx="14"/>
          </p:nvPr>
        </p:nvSpPr>
        <p:spPr>
          <a:xfrm>
            <a:off x="6213858" y="1804386"/>
            <a:ext cx="3792073" cy="44831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Value can be any type/class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Key can also be any type/class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BUT must be </a:t>
            </a:r>
            <a:r>
              <a:rPr lang="en-US" b="1" i="1" dirty="0"/>
              <a:t>comparable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i="1" dirty="0"/>
              <a:t>“Smith” &lt; “Titan”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http://www.cplusplus.com/reference/map/map/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Address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line1, line2;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city;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2264884" y="6028851"/>
            <a:ext cx="1404651" cy="572877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3958728" y="6006816"/>
            <a:ext cx="1608462" cy="616945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040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 insert using [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Adding to the rolodex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a.line1 = “800 N State College Blvd”;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“Fullerton”;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92831;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 search using [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Searching the rolodex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is at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a.line1 &lt;&lt; a.line2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2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500088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/>
              <a:t>Searching the rolodex: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if the key is NOT there?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std</a:t>
            </a:r>
            <a:r>
              <a:rPr lang="en-US" dirty="0"/>
              <a:t>::map automatically inserts a value!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Must first check with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in 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a;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is at “;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a.line1 &lt;&lt; a.line2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6538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150195" y="2681027"/>
            <a:ext cx="3176363" cy="1019197"/>
          </a:xfrm>
          <a:prstGeom prst="wedge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find() returns an iterator</a:t>
            </a:r>
          </a:p>
          <a:p>
            <a:r>
              <a:rPr lang="en-US" dirty="0">
                <a:solidFill>
                  <a:srgbClr val="FF0000"/>
                </a:solidFill>
              </a:rPr>
              <a:t>if the iterator == end iterator, then the key was not found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9876"/>
            <a:ext cx="4048125" cy="404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36" y="1201451"/>
            <a:ext cx="3956662" cy="5275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6180" y="342405"/>
            <a:ext cx="2847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Telephone book</a:t>
            </a:r>
          </a:p>
        </p:txBody>
      </p:sp>
    </p:spTree>
    <p:extLst>
      <p:ext uri="{BB962C8B-B14F-4D97-AF65-F5344CB8AC3E}">
        <p14:creationId xmlns:p14="http://schemas.microsoft.com/office/powerpoint/2010/main" val="146692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21"/>
            <a:ext cx="10515600" cy="4810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r>
              <a:rPr lang="en-US" dirty="0"/>
              <a:t>Changing the rolodex:</a:t>
            </a:r>
          </a:p>
          <a:p>
            <a:pPr lvl="1"/>
            <a:r>
              <a:rPr lang="en-US" dirty="0"/>
              <a:t>What if the key is NOT there?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::map automatically inserts a value!</a:t>
            </a:r>
          </a:p>
          <a:p>
            <a:pPr lvl="1"/>
            <a:r>
              <a:rPr lang="en-US" dirty="0"/>
              <a:t>Must first check with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Address&gt;::iterator it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(it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in 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 a;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it-&gt;second = a;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6538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5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Going through all entries in the rolodex:</a:t>
            </a:r>
          </a:p>
          <a:p>
            <a:pPr lvl="1"/>
            <a:r>
              <a:rPr lang="en-US" dirty="0"/>
              <a:t>Use iterators</a:t>
            </a:r>
          </a:p>
          <a:p>
            <a:pPr lvl="1"/>
            <a:r>
              <a:rPr lang="en-US" dirty="0"/>
              <a:t>Just like other data structures</a:t>
            </a:r>
          </a:p>
          <a:p>
            <a:pPr lvl="1"/>
            <a:r>
              <a:rPr lang="en-US" dirty="0"/>
              <a:t>But values will ALWAYS be in sorted order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Address&gt;::iterator 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myRolodex.begin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it++)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it-&gt;first &lt;&lt; “ is at “;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it-&gt;second.line1 &lt;&lt; it-&gt;second.line2 &lt;&lt; it-&gt;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6538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182718" y="3575863"/>
            <a:ext cx="3176363" cy="1019197"/>
          </a:xfrm>
          <a:prstGeom prst="wedgeRectCallout">
            <a:avLst/>
          </a:prstGeom>
          <a:solidFill>
            <a:schemeClr val="l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  it-&gt;first </a:t>
            </a:r>
            <a:r>
              <a:rPr lang="en-US" dirty="0">
                <a:solidFill>
                  <a:schemeClr val="tx1"/>
                </a:solidFill>
              </a:rPr>
              <a:t>returns the key</a:t>
            </a:r>
          </a:p>
          <a:p>
            <a:r>
              <a:rPr lang="en-US" dirty="0">
                <a:solidFill>
                  <a:srgbClr val="FF0000"/>
                </a:solidFill>
              </a:rPr>
              <a:t>  it-&gt;second </a:t>
            </a:r>
            <a:r>
              <a:rPr lang="en-US" dirty="0">
                <a:solidFill>
                  <a:schemeClr val="tx1"/>
                </a:solidFill>
              </a:rPr>
              <a:t>returns the value</a:t>
            </a:r>
          </a:p>
        </p:txBody>
      </p:sp>
    </p:spTree>
    <p:extLst>
      <p:ext uri="{BB962C8B-B14F-4D97-AF65-F5344CB8AC3E}">
        <p14:creationId xmlns:p14="http://schemas.microsoft.com/office/powerpoint/2010/main" val="35631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 erase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21"/>
            <a:ext cx="10515600" cy="4810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“Tom Titan”;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Address&gt;::iterator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(it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 in map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23653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myRolodex.erase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(it);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6538" lvl="1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44699" y="342405"/>
            <a:ext cx="5302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use a Telephone book?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173182"/>
            <a:ext cx="6667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0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54" y="1484743"/>
            <a:ext cx="6242304" cy="4681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5475" y="342405"/>
            <a:ext cx="5941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use a telephone book?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54" y="1484743"/>
            <a:ext cx="6242304" cy="4681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5475" y="342405"/>
            <a:ext cx="5941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use a telephone book?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Person’s name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47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06180" y="342405"/>
            <a:ext cx="1518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Rolodex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91" y="1914583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475" y="342405"/>
            <a:ext cx="4642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use a Rolodex?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26" y="1311169"/>
            <a:ext cx="4593651" cy="51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Person’s name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Rolodex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2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39248" y="440674"/>
          <a:ext cx="7634688" cy="57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32">
                  <a:extLst>
                    <a:ext uri="{9D8B030D-6E8A-4147-A177-3AD203B41FA5}">
                      <a16:colId xmlns:a16="http://schemas.microsoft.com/office/drawing/2014/main" val="2270904441"/>
                    </a:ext>
                  </a:extLst>
                </a:gridCol>
                <a:gridCol w="2500828">
                  <a:extLst>
                    <a:ext uri="{9D8B030D-6E8A-4147-A177-3AD203B41FA5}">
                      <a16:colId xmlns:a16="http://schemas.microsoft.com/office/drawing/2014/main" val="3722337143"/>
                    </a:ext>
                  </a:extLst>
                </a:gridCol>
                <a:gridCol w="3415228">
                  <a:extLst>
                    <a:ext uri="{9D8B030D-6E8A-4147-A177-3AD203B41FA5}">
                      <a16:colId xmlns:a16="http://schemas.microsoft.com/office/drawing/2014/main" val="3717898258"/>
                    </a:ext>
                  </a:extLst>
                </a:gridCol>
              </a:tblGrid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</a:t>
                      </a:r>
                      <a:r>
                        <a:rPr lang="en-US" sz="2000" baseline="0" dirty="0"/>
                        <a:t> do we search?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 do we get?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36542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Phone</a:t>
                      </a:r>
                      <a:r>
                        <a:rPr lang="en-US" sz="2000" baseline="0" dirty="0"/>
                        <a:t> book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Person’s name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4216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r>
                        <a:rPr lang="en-US" sz="2000" dirty="0"/>
                        <a:t>Rolodex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</a:t>
                      </a:r>
                      <a:r>
                        <a:rPr lang="en-US" sz="2000" baseline="0" dirty="0"/>
                        <a:t>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Address, phone</a:t>
                      </a:r>
                      <a:r>
                        <a:rPr lang="en-US" sz="2000" baseline="0" dirty="0"/>
                        <a:t> number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49971"/>
                  </a:ext>
                </a:extLst>
              </a:tr>
              <a:tr h="143494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0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53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835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CPSC 131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Maps and Key-Value Entries</vt:lpstr>
      <vt:lpstr>std::map</vt:lpstr>
      <vt:lpstr>std::map insert using [ ]</vt:lpstr>
      <vt:lpstr>std::map search using [ ]</vt:lpstr>
      <vt:lpstr>std::map find</vt:lpstr>
      <vt:lpstr>std::map find</vt:lpstr>
      <vt:lpstr>std::map iteration</vt:lpstr>
      <vt:lpstr>std::map erase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131</dc:title>
  <dc:creator>Panangadan, Anand</dc:creator>
  <cp:lastModifiedBy>Bettens, Thomas</cp:lastModifiedBy>
  <cp:revision>3</cp:revision>
  <dcterms:created xsi:type="dcterms:W3CDTF">2018-10-31T20:12:10Z</dcterms:created>
  <dcterms:modified xsi:type="dcterms:W3CDTF">2019-03-26T18:18:58Z</dcterms:modified>
</cp:coreProperties>
</file>