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81" r:id="rId3"/>
    <p:sldId id="381" r:id="rId4"/>
    <p:sldId id="382" r:id="rId5"/>
    <p:sldId id="383" r:id="rId6"/>
    <p:sldId id="384" r:id="rId7"/>
    <p:sldId id="427" r:id="rId8"/>
    <p:sldId id="385" r:id="rId9"/>
    <p:sldId id="428" r:id="rId10"/>
    <p:sldId id="429" r:id="rId11"/>
    <p:sldId id="386" r:id="rId12"/>
    <p:sldId id="387" r:id="rId13"/>
    <p:sldId id="3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9" autoAdjust="0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CD8D-9737-4748-B3F4-A5E74ECB7F0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36A7F-4D66-4841-95B1-25FBC199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6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9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3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7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57602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</a:tabLst>
              <a:defRPr sz="2800">
                <a:latin typeface="+mn-lt"/>
                <a:ea typeface="Menlo" charset="0"/>
                <a:cs typeface="Menlo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6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6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7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D78E-09F4-F140-94DD-B1BF24CAC41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762E-37E5-D74B-956A-4478C743A36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D54C-DDCE-F24B-A501-C48DEA19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140" y="1671638"/>
            <a:ext cx="9144000" cy="296279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Chapter 10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Search Trees</a:t>
            </a:r>
            <a:br>
              <a:rPr lang="en-US" b="1" dirty="0">
                <a:latin typeface="+mn-lt"/>
              </a:rPr>
            </a:b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72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643465"/>
            <a:ext cx="100076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6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6" y="931333"/>
            <a:ext cx="9128127" cy="48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9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66" y="1096432"/>
            <a:ext cx="9628342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1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435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Section 10.2</a:t>
            </a:r>
            <a:br>
              <a:rPr lang="en-US" sz="4800" dirty="0"/>
            </a:br>
            <a:r>
              <a:rPr lang="en-US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14541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26534"/>
            <a:ext cx="10515600" cy="16256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Binary Search Trees can become very unbalanced, depending upon the order in which keys are inserted.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the worst case, when insertions are made in sorted order, the tree is no better than a linear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1" y="1956434"/>
            <a:ext cx="5096933" cy="2803313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79450" y="492812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tree can be rebalanced as nodes are inserted or removed.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such tree is the AVL tree, named after its inventors, </a:t>
            </a:r>
            <a:r>
              <a:rPr lang="en-US" dirty="0" err="1">
                <a:solidFill>
                  <a:schemeClr val="tx1"/>
                </a:solidFill>
              </a:rPr>
              <a:t>Adel’son-Vel’skii</a:t>
            </a:r>
            <a:r>
              <a:rPr lang="en-US" dirty="0">
                <a:solidFill>
                  <a:schemeClr val="tx1"/>
                </a:solidFill>
              </a:rPr>
              <a:t> and Landis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AVL tree maintains height balance, where the heights of any node’s left and right subtrees differ by no more than 1.</a:t>
            </a:r>
          </a:p>
        </p:txBody>
      </p:sp>
    </p:spTree>
    <p:extLst>
      <p:ext uri="{BB962C8B-B14F-4D97-AF65-F5344CB8AC3E}">
        <p14:creationId xmlns:p14="http://schemas.microsoft.com/office/powerpoint/2010/main" val="117204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67" y="612090"/>
            <a:ext cx="7095066" cy="54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6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" y="639233"/>
            <a:ext cx="10402297" cy="47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4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10532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Trinode</a:t>
            </a:r>
            <a:r>
              <a:rPr lang="en-US" sz="3600" b="1" dirty="0"/>
              <a:t> Restructuring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a, b, c is the </a:t>
            </a:r>
            <a:r>
              <a:rPr lang="en-US" sz="3200" dirty="0" err="1"/>
              <a:t>inorder</a:t>
            </a:r>
            <a:r>
              <a:rPr lang="en-US" sz="3200" dirty="0"/>
              <a:t> listing of nodes x, y, z (child, parent, grandparent)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T0, T1, T2, T3 are the left-to-right subtrees of x, y, and z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Replace the subtree rooted at </a:t>
            </a:r>
            <a:r>
              <a:rPr lang="en-US" sz="3200" b="1" dirty="0"/>
              <a:t>z</a:t>
            </a:r>
            <a:r>
              <a:rPr lang="en-US" sz="3200" dirty="0"/>
              <a:t> with a subtree rooted at </a:t>
            </a:r>
            <a:r>
              <a:rPr lang="en-US" sz="3200" b="1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</a:t>
            </a:r>
            <a:r>
              <a:rPr lang="en-US" sz="3200" b="1" dirty="0"/>
              <a:t>a</a:t>
            </a:r>
            <a:r>
              <a:rPr lang="en-US" sz="3200" dirty="0"/>
              <a:t> the left child of </a:t>
            </a:r>
            <a:r>
              <a:rPr lang="en-US" sz="3200" b="1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T0 and T1 the left and right children of </a:t>
            </a:r>
            <a:r>
              <a:rPr lang="en-US" sz="3200" b="1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</a:t>
            </a:r>
            <a:r>
              <a:rPr lang="en-US" sz="3200" b="1" dirty="0"/>
              <a:t>c</a:t>
            </a:r>
            <a:r>
              <a:rPr lang="en-US" sz="3200" dirty="0"/>
              <a:t> the right child of </a:t>
            </a:r>
            <a:r>
              <a:rPr lang="en-US" sz="3200" b="1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T2 and T3 the left and right children of </a:t>
            </a:r>
            <a:r>
              <a:rPr lang="en-US" sz="3200" b="1" dirty="0"/>
              <a:t>c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4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359833"/>
            <a:ext cx="9753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3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2" y="440265"/>
            <a:ext cx="8517467" cy="57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4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7" y="1331049"/>
            <a:ext cx="6709449" cy="38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195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Custom Design</vt:lpstr>
      <vt:lpstr>Chapter 10 Search Trees </vt:lpstr>
      <vt:lpstr>Section 10.2 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A C++ Primer</dc:title>
  <dc:creator>Allen Holliday</dc:creator>
  <cp:lastModifiedBy>Thomas Bettens</cp:lastModifiedBy>
  <cp:revision>298</cp:revision>
  <dcterms:created xsi:type="dcterms:W3CDTF">2017-01-29T21:31:12Z</dcterms:created>
  <dcterms:modified xsi:type="dcterms:W3CDTF">2020-04-09T18:38:19Z</dcterms:modified>
</cp:coreProperties>
</file>