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>
      <p:cViewPr varScale="1">
        <p:scale>
          <a:sx n="103" d="100"/>
          <a:sy n="103" d="100"/>
        </p:scale>
        <p:origin x="17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157D24-6672-3542-B151-C0D25330540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501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05E78-CF49-3A47-8DC0-497FBEA8E62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09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415164-9725-CB42-A7EF-FB4505507EF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1066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6B1A85-2839-094D-B309-24113641D1E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461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53F558-BBDB-EB4D-835B-B242531C1F9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663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998D2-CBF5-8340-ADD9-EDA4202F2BB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549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280DE0-25A4-E34B-9B7B-0C24294D499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5481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0FBD64-0E1D-EB40-9377-E02409BAB54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083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FC3302-6498-4940-B2F1-EA69A1897D5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8015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90724-AAF3-454F-9CBB-026355EAAE1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4570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0577A-CAC8-BA44-892B-70B220E1E68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341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37211B8E-A4D3-DB4F-9ABE-E1DB7D76FE7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x-none" b="1"/>
              <a:t> Insert 14, 17, 11, 7, 53, 4, 13 into an empty AVL tree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14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17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11</a:t>
            </a:r>
          </a:p>
        </p:txBody>
      </p:sp>
      <p:cxnSp>
        <p:nvCxnSpPr>
          <p:cNvPr id="4102" name="AutoShape 6"/>
          <p:cNvCxnSpPr>
            <a:cxnSpLocks noChangeShapeType="1"/>
            <a:stCxn id="4099" idx="2"/>
            <a:endCxn id="4101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03" name="AutoShape 7"/>
          <p:cNvCxnSpPr>
            <a:cxnSpLocks noChangeShapeType="1"/>
            <a:stCxn id="4099" idx="2"/>
            <a:endCxn id="4100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2667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7</a:t>
            </a:r>
          </a:p>
        </p:txBody>
      </p:sp>
      <p:cxnSp>
        <p:nvCxnSpPr>
          <p:cNvPr id="4105" name="AutoShape 9"/>
          <p:cNvCxnSpPr>
            <a:cxnSpLocks noChangeShapeType="1"/>
            <a:stCxn id="4101" idx="2"/>
            <a:endCxn id="4104" idx="0"/>
          </p:cNvCxnSpPr>
          <p:nvPr/>
        </p:nvCxnSpPr>
        <p:spPr bwMode="auto">
          <a:xfrm flipH="1">
            <a:off x="2933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53</a:t>
            </a:r>
          </a:p>
        </p:txBody>
      </p:sp>
      <p:cxnSp>
        <p:nvCxnSpPr>
          <p:cNvPr id="4107" name="AutoShape 11"/>
          <p:cNvCxnSpPr>
            <a:cxnSpLocks noChangeShapeType="1"/>
            <a:stCxn id="4100" idx="2"/>
            <a:endCxn id="4106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08" name="Oval 12"/>
          <p:cNvSpPr>
            <a:spLocks noChangeArrowheads="1"/>
          </p:cNvSpPr>
          <p:nvPr/>
        </p:nvSpPr>
        <p:spPr bwMode="auto">
          <a:xfrm>
            <a:off x="1905000" y="2057400"/>
            <a:ext cx="2133600" cy="2819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20574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4</a:t>
            </a:r>
          </a:p>
        </p:txBody>
      </p:sp>
      <p:cxnSp>
        <p:nvCxnSpPr>
          <p:cNvPr id="4110" name="AutoShape 14"/>
          <p:cNvCxnSpPr>
            <a:cxnSpLocks noChangeShapeType="1"/>
            <a:endCxn id="4109" idx="0"/>
          </p:cNvCxnSpPr>
          <p:nvPr/>
        </p:nvCxnSpPr>
        <p:spPr bwMode="auto">
          <a:xfrm flipH="1">
            <a:off x="2324100" y="35814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0" grpId="0" animBg="1"/>
      <p:bldP spid="4101" grpId="0" animBg="1"/>
      <p:bldP spid="4104" grpId="0" animBg="1"/>
      <p:bldP spid="4106" grpId="0" animBg="1"/>
      <p:bldP spid="4108" grpId="0" animBg="1"/>
      <p:bldP spid="410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x-none" b="1"/>
              <a:t> Now remove 53, unbalanced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14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17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590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7</a:t>
            </a:r>
          </a:p>
        </p:txBody>
      </p:sp>
      <p:cxnSp>
        <p:nvCxnSpPr>
          <p:cNvPr id="13318" name="AutoShape 6"/>
          <p:cNvCxnSpPr>
            <a:cxnSpLocks noChangeShapeType="1"/>
            <a:stCxn id="13315" idx="2"/>
            <a:endCxn id="13316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209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4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11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12</a:t>
            </a:r>
          </a:p>
        </p:txBody>
      </p:sp>
      <p:cxnSp>
        <p:nvCxnSpPr>
          <p:cNvPr id="13322" name="AutoShape 10"/>
          <p:cNvCxnSpPr>
            <a:cxnSpLocks noChangeShapeType="1"/>
            <a:stCxn id="13320" idx="2"/>
            <a:endCxn id="13321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2971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8</a:t>
            </a:r>
          </a:p>
        </p:txBody>
      </p:sp>
      <p:cxnSp>
        <p:nvCxnSpPr>
          <p:cNvPr id="13324" name="AutoShape 12"/>
          <p:cNvCxnSpPr>
            <a:cxnSpLocks noChangeShapeType="1"/>
            <a:stCxn id="13317" idx="2"/>
            <a:endCxn id="13323" idx="0"/>
          </p:cNvCxnSpPr>
          <p:nvPr/>
        </p:nvCxnSpPr>
        <p:spPr bwMode="auto">
          <a:xfrm>
            <a:off x="28575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41910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13</a:t>
            </a:r>
          </a:p>
        </p:txBody>
      </p:sp>
      <p:cxnSp>
        <p:nvCxnSpPr>
          <p:cNvPr id="13326" name="AutoShape 14"/>
          <p:cNvCxnSpPr>
            <a:cxnSpLocks noChangeShapeType="1"/>
            <a:stCxn id="13317" idx="2"/>
            <a:endCxn id="13319" idx="0"/>
          </p:cNvCxnSpPr>
          <p:nvPr/>
        </p:nvCxnSpPr>
        <p:spPr bwMode="auto">
          <a:xfrm flipH="1">
            <a:off x="24765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327" name="AutoShape 15"/>
          <p:cNvCxnSpPr>
            <a:cxnSpLocks noChangeShapeType="1"/>
            <a:stCxn id="13320" idx="2"/>
            <a:endCxn id="13317" idx="0"/>
          </p:cNvCxnSpPr>
          <p:nvPr/>
        </p:nvCxnSpPr>
        <p:spPr bwMode="auto">
          <a:xfrm flipH="1">
            <a:off x="2857500" y="27432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328" name="AutoShape 16"/>
          <p:cNvCxnSpPr>
            <a:cxnSpLocks noChangeShapeType="1"/>
            <a:stCxn id="13315" idx="2"/>
            <a:endCxn id="13320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329" name="AutoShape 17"/>
          <p:cNvCxnSpPr>
            <a:cxnSpLocks noChangeShapeType="1"/>
            <a:stCxn id="13321" idx="2"/>
            <a:endCxn id="13325" idx="0"/>
          </p:cNvCxnSpPr>
          <p:nvPr/>
        </p:nvCxnSpPr>
        <p:spPr bwMode="auto">
          <a:xfrm>
            <a:off x="40767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330" name="Oval 18"/>
          <p:cNvSpPr>
            <a:spLocks noChangeArrowheads="1"/>
          </p:cNvSpPr>
          <p:nvPr/>
        </p:nvSpPr>
        <p:spPr bwMode="auto">
          <a:xfrm>
            <a:off x="1905000" y="1219200"/>
            <a:ext cx="3581400" cy="426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x-none" b="1"/>
              <a:t> Balanced!    Remove 11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029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14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5626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17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0480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7</a:t>
            </a:r>
          </a:p>
        </p:txBody>
      </p:sp>
      <p:cxnSp>
        <p:nvCxnSpPr>
          <p:cNvPr id="14342" name="AutoShape 6"/>
          <p:cNvCxnSpPr>
            <a:cxnSpLocks noChangeShapeType="1"/>
            <a:stCxn id="14339" idx="2"/>
            <a:endCxn id="14340" idx="0"/>
          </p:cNvCxnSpPr>
          <p:nvPr/>
        </p:nvCxnSpPr>
        <p:spPr bwMode="auto">
          <a:xfrm>
            <a:off x="52959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590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4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962400" y="152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11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572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12</a:t>
            </a:r>
          </a:p>
        </p:txBody>
      </p:sp>
      <p:cxnSp>
        <p:nvCxnSpPr>
          <p:cNvPr id="14346" name="AutoShape 10"/>
          <p:cNvCxnSpPr>
            <a:cxnSpLocks noChangeShapeType="1"/>
            <a:stCxn id="14344" idx="2"/>
            <a:endCxn id="14339" idx="0"/>
          </p:cNvCxnSpPr>
          <p:nvPr/>
        </p:nvCxnSpPr>
        <p:spPr bwMode="auto">
          <a:xfrm>
            <a:off x="4229100" y="1905000"/>
            <a:ext cx="1066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35052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8</a:t>
            </a:r>
          </a:p>
        </p:txBody>
      </p:sp>
      <p:cxnSp>
        <p:nvCxnSpPr>
          <p:cNvPr id="14348" name="AutoShape 12"/>
          <p:cNvCxnSpPr>
            <a:cxnSpLocks noChangeShapeType="1"/>
            <a:stCxn id="14341" idx="2"/>
            <a:endCxn id="14347" idx="0"/>
          </p:cNvCxnSpPr>
          <p:nvPr/>
        </p:nvCxnSpPr>
        <p:spPr bwMode="auto">
          <a:xfrm>
            <a:off x="33147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4876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13</a:t>
            </a:r>
          </a:p>
        </p:txBody>
      </p:sp>
      <p:cxnSp>
        <p:nvCxnSpPr>
          <p:cNvPr id="14350" name="AutoShape 14"/>
          <p:cNvCxnSpPr>
            <a:cxnSpLocks noChangeShapeType="1"/>
            <a:stCxn id="14341" idx="2"/>
            <a:endCxn id="14343" idx="0"/>
          </p:cNvCxnSpPr>
          <p:nvPr/>
        </p:nvCxnSpPr>
        <p:spPr bwMode="auto">
          <a:xfrm flipH="1">
            <a:off x="28575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51" name="AutoShape 15"/>
          <p:cNvCxnSpPr>
            <a:cxnSpLocks noChangeShapeType="1"/>
            <a:stCxn id="14344" idx="2"/>
            <a:endCxn id="14341" idx="0"/>
          </p:cNvCxnSpPr>
          <p:nvPr/>
        </p:nvCxnSpPr>
        <p:spPr bwMode="auto">
          <a:xfrm flipH="1">
            <a:off x="3314700" y="19050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52" name="AutoShape 16"/>
          <p:cNvCxnSpPr>
            <a:cxnSpLocks noChangeShapeType="1"/>
            <a:stCxn id="14345" idx="2"/>
            <a:endCxn id="14349" idx="0"/>
          </p:cNvCxnSpPr>
          <p:nvPr/>
        </p:nvCxnSpPr>
        <p:spPr bwMode="auto">
          <a:xfrm>
            <a:off x="4838700" y="35814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53" name="AutoShape 17"/>
          <p:cNvCxnSpPr>
            <a:cxnSpLocks noChangeShapeType="1"/>
            <a:stCxn id="14339" idx="2"/>
            <a:endCxn id="14345" idx="0"/>
          </p:cNvCxnSpPr>
          <p:nvPr/>
        </p:nvCxnSpPr>
        <p:spPr bwMode="auto">
          <a:xfrm flipH="1">
            <a:off x="48387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6962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x-none" b="1"/>
              <a:t> Remove 11, replace it with the largest in its left branch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029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14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5626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17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0480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7</a:t>
            </a:r>
          </a:p>
        </p:txBody>
      </p:sp>
      <p:cxnSp>
        <p:nvCxnSpPr>
          <p:cNvPr id="15366" name="AutoShape 6"/>
          <p:cNvCxnSpPr>
            <a:cxnSpLocks noChangeShapeType="1"/>
            <a:stCxn id="15363" idx="2"/>
            <a:endCxn id="15364" idx="0"/>
          </p:cNvCxnSpPr>
          <p:nvPr/>
        </p:nvCxnSpPr>
        <p:spPr bwMode="auto">
          <a:xfrm>
            <a:off x="52959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2590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4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962400" y="152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8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572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12</a:t>
            </a:r>
          </a:p>
        </p:txBody>
      </p:sp>
      <p:cxnSp>
        <p:nvCxnSpPr>
          <p:cNvPr id="15370" name="AutoShape 10"/>
          <p:cNvCxnSpPr>
            <a:cxnSpLocks noChangeShapeType="1"/>
            <a:stCxn id="15368" idx="2"/>
            <a:endCxn id="15363" idx="0"/>
          </p:cNvCxnSpPr>
          <p:nvPr/>
        </p:nvCxnSpPr>
        <p:spPr bwMode="auto">
          <a:xfrm>
            <a:off x="4229100" y="1905000"/>
            <a:ext cx="1066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4876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13</a:t>
            </a:r>
          </a:p>
        </p:txBody>
      </p:sp>
      <p:cxnSp>
        <p:nvCxnSpPr>
          <p:cNvPr id="15372" name="AutoShape 12"/>
          <p:cNvCxnSpPr>
            <a:cxnSpLocks noChangeShapeType="1"/>
            <a:stCxn id="15365" idx="2"/>
            <a:endCxn id="15367" idx="0"/>
          </p:cNvCxnSpPr>
          <p:nvPr/>
        </p:nvCxnSpPr>
        <p:spPr bwMode="auto">
          <a:xfrm flipH="1">
            <a:off x="28575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373" name="AutoShape 13"/>
          <p:cNvCxnSpPr>
            <a:cxnSpLocks noChangeShapeType="1"/>
            <a:stCxn id="15368" idx="2"/>
            <a:endCxn id="15365" idx="0"/>
          </p:cNvCxnSpPr>
          <p:nvPr/>
        </p:nvCxnSpPr>
        <p:spPr bwMode="auto">
          <a:xfrm flipH="1">
            <a:off x="3314700" y="19050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374" name="AutoShape 14"/>
          <p:cNvCxnSpPr>
            <a:cxnSpLocks noChangeShapeType="1"/>
            <a:stCxn id="15369" idx="2"/>
            <a:endCxn id="15371" idx="0"/>
          </p:cNvCxnSpPr>
          <p:nvPr/>
        </p:nvCxnSpPr>
        <p:spPr bwMode="auto">
          <a:xfrm>
            <a:off x="4838700" y="35814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375" name="AutoShape 15"/>
          <p:cNvCxnSpPr>
            <a:cxnSpLocks noChangeShapeType="1"/>
            <a:stCxn id="15363" idx="2"/>
            <a:endCxn id="15369" idx="0"/>
          </p:cNvCxnSpPr>
          <p:nvPr/>
        </p:nvCxnSpPr>
        <p:spPr bwMode="auto">
          <a:xfrm flipH="1">
            <a:off x="48387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6962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x-none" b="1"/>
              <a:t> Remove 8, unbalanced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5029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14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55626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17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0480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4</a:t>
            </a:r>
          </a:p>
        </p:txBody>
      </p:sp>
      <p:cxnSp>
        <p:nvCxnSpPr>
          <p:cNvPr id="16390" name="AutoShape 6"/>
          <p:cNvCxnSpPr>
            <a:cxnSpLocks noChangeShapeType="1"/>
            <a:stCxn id="16387" idx="2"/>
            <a:endCxn id="16388" idx="0"/>
          </p:cNvCxnSpPr>
          <p:nvPr/>
        </p:nvCxnSpPr>
        <p:spPr bwMode="auto">
          <a:xfrm>
            <a:off x="52959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962400" y="152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7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4572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12</a:t>
            </a:r>
          </a:p>
        </p:txBody>
      </p:sp>
      <p:cxnSp>
        <p:nvCxnSpPr>
          <p:cNvPr id="16393" name="AutoShape 9"/>
          <p:cNvCxnSpPr>
            <a:cxnSpLocks noChangeShapeType="1"/>
            <a:stCxn id="16391" idx="2"/>
            <a:endCxn id="16387" idx="0"/>
          </p:cNvCxnSpPr>
          <p:nvPr/>
        </p:nvCxnSpPr>
        <p:spPr bwMode="auto">
          <a:xfrm>
            <a:off x="4229100" y="1905000"/>
            <a:ext cx="1066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4876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13</a:t>
            </a:r>
          </a:p>
        </p:txBody>
      </p:sp>
      <p:cxnSp>
        <p:nvCxnSpPr>
          <p:cNvPr id="16395" name="AutoShape 11"/>
          <p:cNvCxnSpPr>
            <a:cxnSpLocks noChangeShapeType="1"/>
            <a:stCxn id="16391" idx="2"/>
            <a:endCxn id="16389" idx="0"/>
          </p:cNvCxnSpPr>
          <p:nvPr/>
        </p:nvCxnSpPr>
        <p:spPr bwMode="auto">
          <a:xfrm flipH="1">
            <a:off x="3314700" y="19050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396" name="AutoShape 12"/>
          <p:cNvCxnSpPr>
            <a:cxnSpLocks noChangeShapeType="1"/>
            <a:stCxn id="16392" idx="2"/>
            <a:endCxn id="16394" idx="0"/>
          </p:cNvCxnSpPr>
          <p:nvPr/>
        </p:nvCxnSpPr>
        <p:spPr bwMode="auto">
          <a:xfrm>
            <a:off x="4838700" y="35814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397" name="AutoShape 13"/>
          <p:cNvCxnSpPr>
            <a:cxnSpLocks noChangeShapeType="1"/>
            <a:stCxn id="16387" idx="2"/>
            <a:endCxn id="16392" idx="0"/>
          </p:cNvCxnSpPr>
          <p:nvPr/>
        </p:nvCxnSpPr>
        <p:spPr bwMode="auto">
          <a:xfrm flipH="1">
            <a:off x="48387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2743200" y="990600"/>
            <a:ext cx="3581400" cy="426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6962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x-none" b="1"/>
              <a:t> Remove 8, unbalanced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4864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14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096000" y="4114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17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0480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4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3962400" y="152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7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48768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12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5029200" y="4114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13</a:t>
            </a:r>
          </a:p>
        </p:txBody>
      </p:sp>
      <p:cxnSp>
        <p:nvCxnSpPr>
          <p:cNvPr id="17417" name="AutoShape 9"/>
          <p:cNvCxnSpPr>
            <a:cxnSpLocks noChangeShapeType="1"/>
            <a:stCxn id="17414" idx="2"/>
            <a:endCxn id="17413" idx="0"/>
          </p:cNvCxnSpPr>
          <p:nvPr/>
        </p:nvCxnSpPr>
        <p:spPr bwMode="auto">
          <a:xfrm flipH="1">
            <a:off x="3314700" y="19050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418" name="AutoShape 10"/>
          <p:cNvCxnSpPr>
            <a:cxnSpLocks noChangeShapeType="1"/>
            <a:stCxn id="17414" idx="2"/>
            <a:endCxn id="17415" idx="0"/>
          </p:cNvCxnSpPr>
          <p:nvPr/>
        </p:nvCxnSpPr>
        <p:spPr bwMode="auto">
          <a:xfrm>
            <a:off x="4229100" y="19050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419" name="AutoShape 11"/>
          <p:cNvCxnSpPr>
            <a:cxnSpLocks noChangeShapeType="1"/>
            <a:stCxn id="17415" idx="2"/>
            <a:endCxn id="17411" idx="0"/>
          </p:cNvCxnSpPr>
          <p:nvPr/>
        </p:nvCxnSpPr>
        <p:spPr bwMode="auto">
          <a:xfrm>
            <a:off x="51435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420" name="AutoShape 12"/>
          <p:cNvCxnSpPr>
            <a:cxnSpLocks noChangeShapeType="1"/>
            <a:stCxn id="17411" idx="2"/>
            <a:endCxn id="17416" idx="0"/>
          </p:cNvCxnSpPr>
          <p:nvPr/>
        </p:nvCxnSpPr>
        <p:spPr bwMode="auto">
          <a:xfrm flipH="1">
            <a:off x="5295900" y="3581400"/>
            <a:ext cx="457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421" name="AutoShape 13"/>
          <p:cNvCxnSpPr>
            <a:cxnSpLocks noChangeShapeType="1"/>
            <a:stCxn id="17411" idx="2"/>
            <a:endCxn id="17412" idx="0"/>
          </p:cNvCxnSpPr>
          <p:nvPr/>
        </p:nvCxnSpPr>
        <p:spPr bwMode="auto">
          <a:xfrm>
            <a:off x="5753100" y="35814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3124200" y="1219200"/>
            <a:ext cx="3581400" cy="426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6962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x-none" b="1"/>
              <a:t> Balanced!!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343400" y="2209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14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953000" y="3124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17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438400" y="3048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4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3048000" y="2209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7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3733800" y="1371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12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3886200" y="3124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13</a:t>
            </a:r>
          </a:p>
        </p:txBody>
      </p:sp>
      <p:cxnSp>
        <p:nvCxnSpPr>
          <p:cNvPr id="18441" name="AutoShape 9"/>
          <p:cNvCxnSpPr>
            <a:cxnSpLocks noChangeShapeType="1"/>
            <a:stCxn id="18438" idx="2"/>
            <a:endCxn id="18437" idx="0"/>
          </p:cNvCxnSpPr>
          <p:nvPr/>
        </p:nvCxnSpPr>
        <p:spPr bwMode="auto">
          <a:xfrm flipH="1">
            <a:off x="2705100" y="25908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42" name="AutoShape 10"/>
          <p:cNvCxnSpPr>
            <a:cxnSpLocks noChangeShapeType="1"/>
            <a:stCxn id="18439" idx="2"/>
            <a:endCxn id="18435" idx="0"/>
          </p:cNvCxnSpPr>
          <p:nvPr/>
        </p:nvCxnSpPr>
        <p:spPr bwMode="auto">
          <a:xfrm>
            <a:off x="4000500" y="17526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43" name="AutoShape 11"/>
          <p:cNvCxnSpPr>
            <a:cxnSpLocks noChangeShapeType="1"/>
            <a:stCxn id="18435" idx="2"/>
            <a:endCxn id="18440" idx="0"/>
          </p:cNvCxnSpPr>
          <p:nvPr/>
        </p:nvCxnSpPr>
        <p:spPr bwMode="auto">
          <a:xfrm flipH="1">
            <a:off x="4152900" y="2590800"/>
            <a:ext cx="457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44" name="AutoShape 12"/>
          <p:cNvCxnSpPr>
            <a:cxnSpLocks noChangeShapeType="1"/>
            <a:stCxn id="18435" idx="2"/>
            <a:endCxn id="18436" idx="0"/>
          </p:cNvCxnSpPr>
          <p:nvPr/>
        </p:nvCxnSpPr>
        <p:spPr bwMode="auto">
          <a:xfrm>
            <a:off x="4610100" y="25908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45" name="AutoShape 13"/>
          <p:cNvCxnSpPr>
            <a:cxnSpLocks noChangeShapeType="1"/>
            <a:stCxn id="18439" idx="2"/>
            <a:endCxn id="18438" idx="0"/>
          </p:cNvCxnSpPr>
          <p:nvPr/>
        </p:nvCxnSpPr>
        <p:spPr bwMode="auto">
          <a:xfrm flipH="1">
            <a:off x="3314700" y="17526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 Class Exercises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altLang="x-none"/>
              <a:t>Build an AVL tree with the following values:</a:t>
            </a:r>
          </a:p>
          <a:p>
            <a:pPr lvl="1">
              <a:buFontTx/>
              <a:buNone/>
            </a:pPr>
            <a:r>
              <a:rPr lang="en-US" altLang="x-none"/>
              <a:t>15, 20, 24, 10, 13, 7, 30, 36, 25</a:t>
            </a:r>
          </a:p>
          <a:p>
            <a:pPr lvl="1"/>
            <a:endParaRPr lang="en-US" altLang="x-non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447800" y="838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15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762000" y="0"/>
            <a:ext cx="746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</a:pPr>
            <a:r>
              <a:rPr lang="en-US" altLang="x-none"/>
              <a:t>15, 20, 24, 10, 13, 7, 30, 36, 25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2057400" y="152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20</a:t>
            </a:r>
          </a:p>
        </p:txBody>
      </p:sp>
      <p:cxnSp>
        <p:nvCxnSpPr>
          <p:cNvPr id="20488" name="AutoShape 8"/>
          <p:cNvCxnSpPr>
            <a:cxnSpLocks noChangeShapeType="1"/>
            <a:stCxn id="20484" idx="2"/>
            <a:endCxn id="20487" idx="0"/>
          </p:cNvCxnSpPr>
          <p:nvPr/>
        </p:nvCxnSpPr>
        <p:spPr bwMode="auto">
          <a:xfrm>
            <a:off x="1714500" y="12192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2667000" y="2209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24</a:t>
            </a:r>
          </a:p>
        </p:txBody>
      </p:sp>
      <p:cxnSp>
        <p:nvCxnSpPr>
          <p:cNvPr id="20490" name="AutoShape 10"/>
          <p:cNvCxnSpPr>
            <a:cxnSpLocks noChangeShapeType="1"/>
            <a:stCxn id="20487" idx="2"/>
            <a:endCxn id="20489" idx="0"/>
          </p:cNvCxnSpPr>
          <p:nvPr/>
        </p:nvCxnSpPr>
        <p:spPr bwMode="auto">
          <a:xfrm>
            <a:off x="2324100" y="19050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5943600" y="1143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15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6553200" y="304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20</a:t>
            </a:r>
          </a:p>
        </p:txBody>
      </p:sp>
      <p:cxnSp>
        <p:nvCxnSpPr>
          <p:cNvPr id="20493" name="AutoShape 13"/>
          <p:cNvCxnSpPr>
            <a:cxnSpLocks noChangeShapeType="1"/>
            <a:stCxn id="20491" idx="0"/>
            <a:endCxn id="20492" idx="2"/>
          </p:cNvCxnSpPr>
          <p:nvPr/>
        </p:nvCxnSpPr>
        <p:spPr bwMode="auto">
          <a:xfrm flipV="1">
            <a:off x="6210300" y="6858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7162800" y="1143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24</a:t>
            </a:r>
          </a:p>
        </p:txBody>
      </p:sp>
      <p:cxnSp>
        <p:nvCxnSpPr>
          <p:cNvPr id="20495" name="AutoShape 15"/>
          <p:cNvCxnSpPr>
            <a:cxnSpLocks noChangeShapeType="1"/>
            <a:stCxn id="20492" idx="2"/>
            <a:endCxn id="20494" idx="0"/>
          </p:cNvCxnSpPr>
          <p:nvPr/>
        </p:nvCxnSpPr>
        <p:spPr bwMode="auto">
          <a:xfrm>
            <a:off x="6819900" y="6858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496" name="AutoShape 16"/>
          <p:cNvSpPr>
            <a:spLocks noChangeArrowheads="1"/>
          </p:cNvSpPr>
          <p:nvPr/>
        </p:nvSpPr>
        <p:spPr bwMode="auto">
          <a:xfrm>
            <a:off x="3429000" y="1371600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5334000" y="190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10</a:t>
            </a:r>
          </a:p>
        </p:txBody>
      </p:sp>
      <p:cxnSp>
        <p:nvCxnSpPr>
          <p:cNvPr id="20498" name="AutoShape 18"/>
          <p:cNvCxnSpPr>
            <a:cxnSpLocks noChangeShapeType="1"/>
            <a:stCxn id="20491" idx="2"/>
            <a:endCxn id="20497" idx="0"/>
          </p:cNvCxnSpPr>
          <p:nvPr/>
        </p:nvCxnSpPr>
        <p:spPr bwMode="auto">
          <a:xfrm flipH="1">
            <a:off x="5600700" y="1524000"/>
            <a:ext cx="609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5943600" y="2743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13</a:t>
            </a:r>
          </a:p>
        </p:txBody>
      </p:sp>
      <p:cxnSp>
        <p:nvCxnSpPr>
          <p:cNvPr id="20500" name="AutoShape 20"/>
          <p:cNvCxnSpPr>
            <a:cxnSpLocks noChangeShapeType="1"/>
            <a:stCxn id="20497" idx="2"/>
            <a:endCxn id="20499" idx="0"/>
          </p:cNvCxnSpPr>
          <p:nvPr/>
        </p:nvCxnSpPr>
        <p:spPr bwMode="auto">
          <a:xfrm>
            <a:off x="5600700" y="22860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501" name="AutoShape 21"/>
          <p:cNvSpPr>
            <a:spLocks noChangeArrowheads="1"/>
          </p:cNvSpPr>
          <p:nvPr/>
        </p:nvSpPr>
        <p:spPr bwMode="auto">
          <a:xfrm>
            <a:off x="7315200" y="2590800"/>
            <a:ext cx="457200" cy="762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5943600" y="4419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15</a:t>
            </a:r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6553200" y="3581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20</a:t>
            </a:r>
          </a:p>
        </p:txBody>
      </p:sp>
      <p:cxnSp>
        <p:nvCxnSpPr>
          <p:cNvPr id="20505" name="AutoShape 25"/>
          <p:cNvCxnSpPr>
            <a:cxnSpLocks noChangeShapeType="1"/>
            <a:stCxn id="20503" idx="0"/>
            <a:endCxn id="20504" idx="2"/>
          </p:cNvCxnSpPr>
          <p:nvPr/>
        </p:nvCxnSpPr>
        <p:spPr bwMode="auto">
          <a:xfrm flipV="1">
            <a:off x="6210300" y="39624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506" name="Rectangle 26"/>
          <p:cNvSpPr>
            <a:spLocks noChangeArrowheads="1"/>
          </p:cNvSpPr>
          <p:nvPr/>
        </p:nvSpPr>
        <p:spPr bwMode="auto">
          <a:xfrm>
            <a:off x="7162800" y="4419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24</a:t>
            </a:r>
          </a:p>
        </p:txBody>
      </p:sp>
      <p:cxnSp>
        <p:nvCxnSpPr>
          <p:cNvPr id="20507" name="AutoShape 27"/>
          <p:cNvCxnSpPr>
            <a:cxnSpLocks noChangeShapeType="1"/>
            <a:stCxn id="20504" idx="2"/>
            <a:endCxn id="20506" idx="0"/>
          </p:cNvCxnSpPr>
          <p:nvPr/>
        </p:nvCxnSpPr>
        <p:spPr bwMode="auto">
          <a:xfrm>
            <a:off x="6819900" y="39624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5334000" y="5181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13</a:t>
            </a:r>
          </a:p>
        </p:txBody>
      </p:sp>
      <p:cxnSp>
        <p:nvCxnSpPr>
          <p:cNvPr id="20509" name="AutoShape 29"/>
          <p:cNvCxnSpPr>
            <a:cxnSpLocks noChangeShapeType="1"/>
            <a:stCxn id="20503" idx="2"/>
            <a:endCxn id="20508" idx="0"/>
          </p:cNvCxnSpPr>
          <p:nvPr/>
        </p:nvCxnSpPr>
        <p:spPr bwMode="auto">
          <a:xfrm flipH="1">
            <a:off x="5600700" y="4800600"/>
            <a:ext cx="609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4800600" y="6019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10</a:t>
            </a:r>
          </a:p>
        </p:txBody>
      </p:sp>
      <p:cxnSp>
        <p:nvCxnSpPr>
          <p:cNvPr id="20511" name="AutoShape 31"/>
          <p:cNvCxnSpPr>
            <a:cxnSpLocks noChangeShapeType="1"/>
            <a:stCxn id="20508" idx="2"/>
            <a:endCxn id="20510" idx="0"/>
          </p:cNvCxnSpPr>
          <p:nvPr/>
        </p:nvCxnSpPr>
        <p:spPr bwMode="auto">
          <a:xfrm flipH="1">
            <a:off x="5067300" y="55626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1600200" y="4419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13</a:t>
            </a:r>
          </a:p>
        </p:txBody>
      </p:sp>
      <p:sp>
        <p:nvSpPr>
          <p:cNvPr id="20513" name="Rectangle 33"/>
          <p:cNvSpPr>
            <a:spLocks noChangeArrowheads="1"/>
          </p:cNvSpPr>
          <p:nvPr/>
        </p:nvSpPr>
        <p:spPr bwMode="auto">
          <a:xfrm>
            <a:off x="2209800" y="3581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20</a:t>
            </a:r>
          </a:p>
        </p:txBody>
      </p:sp>
      <p:cxnSp>
        <p:nvCxnSpPr>
          <p:cNvPr id="20514" name="AutoShape 34"/>
          <p:cNvCxnSpPr>
            <a:cxnSpLocks noChangeShapeType="1"/>
            <a:stCxn id="20512" idx="0"/>
            <a:endCxn id="20513" idx="2"/>
          </p:cNvCxnSpPr>
          <p:nvPr/>
        </p:nvCxnSpPr>
        <p:spPr bwMode="auto">
          <a:xfrm flipV="1">
            <a:off x="1866900" y="39624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515" name="Rectangle 35"/>
          <p:cNvSpPr>
            <a:spLocks noChangeArrowheads="1"/>
          </p:cNvSpPr>
          <p:nvPr/>
        </p:nvSpPr>
        <p:spPr bwMode="auto">
          <a:xfrm>
            <a:off x="2819400" y="4419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24</a:t>
            </a:r>
          </a:p>
        </p:txBody>
      </p:sp>
      <p:cxnSp>
        <p:nvCxnSpPr>
          <p:cNvPr id="20516" name="AutoShape 36"/>
          <p:cNvCxnSpPr>
            <a:cxnSpLocks noChangeShapeType="1"/>
            <a:stCxn id="20513" idx="2"/>
            <a:endCxn id="20515" idx="0"/>
          </p:cNvCxnSpPr>
          <p:nvPr/>
        </p:nvCxnSpPr>
        <p:spPr bwMode="auto">
          <a:xfrm>
            <a:off x="2476500" y="39624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517" name="Rectangle 37"/>
          <p:cNvSpPr>
            <a:spLocks noChangeArrowheads="1"/>
          </p:cNvSpPr>
          <p:nvPr/>
        </p:nvSpPr>
        <p:spPr bwMode="auto">
          <a:xfrm>
            <a:off x="2057400" y="5181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15</a:t>
            </a:r>
          </a:p>
        </p:txBody>
      </p:sp>
      <p:cxnSp>
        <p:nvCxnSpPr>
          <p:cNvPr id="20518" name="AutoShape 38"/>
          <p:cNvCxnSpPr>
            <a:cxnSpLocks noChangeShapeType="1"/>
            <a:stCxn id="20512" idx="2"/>
            <a:endCxn id="20517" idx="0"/>
          </p:cNvCxnSpPr>
          <p:nvPr/>
        </p:nvCxnSpPr>
        <p:spPr bwMode="auto">
          <a:xfrm>
            <a:off x="1866900" y="4800600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519" name="Rectangle 39"/>
          <p:cNvSpPr>
            <a:spLocks noChangeArrowheads="1"/>
          </p:cNvSpPr>
          <p:nvPr/>
        </p:nvSpPr>
        <p:spPr bwMode="auto">
          <a:xfrm>
            <a:off x="1143000" y="5181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10</a:t>
            </a:r>
          </a:p>
        </p:txBody>
      </p:sp>
      <p:cxnSp>
        <p:nvCxnSpPr>
          <p:cNvPr id="20520" name="AutoShape 40"/>
          <p:cNvCxnSpPr>
            <a:cxnSpLocks noChangeShapeType="1"/>
            <a:stCxn id="20512" idx="2"/>
            <a:endCxn id="20519" idx="0"/>
          </p:cNvCxnSpPr>
          <p:nvPr/>
        </p:nvCxnSpPr>
        <p:spPr bwMode="auto">
          <a:xfrm flipH="1">
            <a:off x="1409700" y="4800600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521" name="AutoShape 41"/>
          <p:cNvSpPr>
            <a:spLocks noChangeArrowheads="1"/>
          </p:cNvSpPr>
          <p:nvPr/>
        </p:nvSpPr>
        <p:spPr bwMode="auto">
          <a:xfrm>
            <a:off x="4191000" y="4267200"/>
            <a:ext cx="914400" cy="381000"/>
          </a:xfrm>
          <a:prstGeom prst="lef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  <p:bldP spid="20487" grpId="0" animBg="1"/>
      <p:bldP spid="20489" grpId="0" animBg="1"/>
      <p:bldP spid="20491" grpId="0" animBg="1"/>
      <p:bldP spid="20492" grpId="0" animBg="1"/>
      <p:bldP spid="20494" grpId="0" animBg="1"/>
      <p:bldP spid="20496" grpId="0" animBg="1"/>
      <p:bldP spid="20497" grpId="0" animBg="1"/>
      <p:bldP spid="20499" grpId="0" animBg="1"/>
      <p:bldP spid="20501" grpId="0" animBg="1"/>
      <p:bldP spid="20503" grpId="0" animBg="1"/>
      <p:bldP spid="20504" grpId="0" animBg="1"/>
      <p:bldP spid="20506" grpId="0" animBg="1"/>
      <p:bldP spid="20508" grpId="0" animBg="1"/>
      <p:bldP spid="20510" grpId="0" animBg="1"/>
      <p:bldP spid="20512" grpId="0" animBg="1"/>
      <p:bldP spid="20513" grpId="0" animBg="1"/>
      <p:bldP spid="20515" grpId="0" animBg="1"/>
      <p:bldP spid="20517" grpId="0" animBg="1"/>
      <p:bldP spid="20519" grpId="0" animBg="1"/>
      <p:bldP spid="205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143000" y="1295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13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752600" y="457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20</a:t>
            </a:r>
          </a:p>
        </p:txBody>
      </p:sp>
      <p:cxnSp>
        <p:nvCxnSpPr>
          <p:cNvPr id="21510" name="AutoShape 6"/>
          <p:cNvCxnSpPr>
            <a:cxnSpLocks noChangeShapeType="1"/>
            <a:stCxn id="21508" idx="0"/>
            <a:endCxn id="21509" idx="2"/>
          </p:cNvCxnSpPr>
          <p:nvPr/>
        </p:nvCxnSpPr>
        <p:spPr bwMode="auto">
          <a:xfrm flipV="1">
            <a:off x="1409700" y="838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2362200" y="1295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24</a:t>
            </a:r>
          </a:p>
        </p:txBody>
      </p:sp>
      <p:cxnSp>
        <p:nvCxnSpPr>
          <p:cNvPr id="21512" name="AutoShape 8"/>
          <p:cNvCxnSpPr>
            <a:cxnSpLocks noChangeShapeType="1"/>
            <a:stCxn id="21509" idx="2"/>
            <a:endCxn id="21511" idx="0"/>
          </p:cNvCxnSpPr>
          <p:nvPr/>
        </p:nvCxnSpPr>
        <p:spPr bwMode="auto">
          <a:xfrm>
            <a:off x="2019300" y="838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1600200" y="2057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15</a:t>
            </a:r>
          </a:p>
        </p:txBody>
      </p:sp>
      <p:cxnSp>
        <p:nvCxnSpPr>
          <p:cNvPr id="21514" name="AutoShape 10"/>
          <p:cNvCxnSpPr>
            <a:cxnSpLocks noChangeShapeType="1"/>
            <a:stCxn id="21508" idx="2"/>
            <a:endCxn id="21513" idx="0"/>
          </p:cNvCxnSpPr>
          <p:nvPr/>
        </p:nvCxnSpPr>
        <p:spPr bwMode="auto">
          <a:xfrm>
            <a:off x="1409700" y="1676400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685800" y="2057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10</a:t>
            </a:r>
          </a:p>
        </p:txBody>
      </p:sp>
      <p:cxnSp>
        <p:nvCxnSpPr>
          <p:cNvPr id="21516" name="AutoShape 12"/>
          <p:cNvCxnSpPr>
            <a:cxnSpLocks noChangeShapeType="1"/>
            <a:stCxn id="21508" idx="2"/>
            <a:endCxn id="21515" idx="0"/>
          </p:cNvCxnSpPr>
          <p:nvPr/>
        </p:nvCxnSpPr>
        <p:spPr bwMode="auto">
          <a:xfrm flipH="1">
            <a:off x="952500" y="1676400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762000" y="0"/>
            <a:ext cx="746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</a:pPr>
            <a:r>
              <a:rPr lang="en-US" altLang="x-none"/>
              <a:t>15, 20, 24, 10, 13, 7, 30, 36, 25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152400" y="2819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7</a:t>
            </a:r>
          </a:p>
        </p:txBody>
      </p:sp>
      <p:cxnSp>
        <p:nvCxnSpPr>
          <p:cNvPr id="21519" name="AutoShape 15"/>
          <p:cNvCxnSpPr>
            <a:cxnSpLocks noChangeShapeType="1"/>
            <a:stCxn id="21515" idx="2"/>
            <a:endCxn id="21518" idx="0"/>
          </p:cNvCxnSpPr>
          <p:nvPr/>
        </p:nvCxnSpPr>
        <p:spPr bwMode="auto">
          <a:xfrm flipH="1">
            <a:off x="419100" y="2438400"/>
            <a:ext cx="533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520" name="AutoShape 16"/>
          <p:cNvSpPr>
            <a:spLocks noChangeArrowheads="1"/>
          </p:cNvSpPr>
          <p:nvPr/>
        </p:nvSpPr>
        <p:spPr bwMode="auto">
          <a:xfrm>
            <a:off x="3429000" y="1371600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5715000" y="762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13</a:t>
            </a: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6400800" y="1371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20</a:t>
            </a:r>
          </a:p>
        </p:txBody>
      </p:sp>
      <p:cxnSp>
        <p:nvCxnSpPr>
          <p:cNvPr id="21523" name="AutoShape 19"/>
          <p:cNvCxnSpPr>
            <a:cxnSpLocks noChangeShapeType="1"/>
            <a:stCxn id="21521" idx="2"/>
            <a:endCxn id="21522" idx="0"/>
          </p:cNvCxnSpPr>
          <p:nvPr/>
        </p:nvCxnSpPr>
        <p:spPr bwMode="auto">
          <a:xfrm>
            <a:off x="5981700" y="11430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7010400" y="2057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24</a:t>
            </a:r>
          </a:p>
        </p:txBody>
      </p:sp>
      <p:cxnSp>
        <p:nvCxnSpPr>
          <p:cNvPr id="21525" name="AutoShape 21"/>
          <p:cNvCxnSpPr>
            <a:cxnSpLocks noChangeShapeType="1"/>
            <a:stCxn id="21522" idx="2"/>
            <a:endCxn id="21524" idx="0"/>
          </p:cNvCxnSpPr>
          <p:nvPr/>
        </p:nvCxnSpPr>
        <p:spPr bwMode="auto">
          <a:xfrm>
            <a:off x="6667500" y="17526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5867400" y="2057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15</a:t>
            </a:r>
          </a:p>
        </p:txBody>
      </p:sp>
      <p:cxnSp>
        <p:nvCxnSpPr>
          <p:cNvPr id="21527" name="AutoShape 23"/>
          <p:cNvCxnSpPr>
            <a:cxnSpLocks noChangeShapeType="1"/>
            <a:stCxn id="21521" idx="2"/>
            <a:endCxn id="21528" idx="0"/>
          </p:cNvCxnSpPr>
          <p:nvPr/>
        </p:nvCxnSpPr>
        <p:spPr bwMode="auto">
          <a:xfrm flipH="1">
            <a:off x="5372100" y="11430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5105400" y="1371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10</a:t>
            </a:r>
          </a:p>
        </p:txBody>
      </p:sp>
      <p:cxnSp>
        <p:nvCxnSpPr>
          <p:cNvPr id="21529" name="AutoShape 25"/>
          <p:cNvCxnSpPr>
            <a:cxnSpLocks noChangeShapeType="1"/>
            <a:stCxn id="21522" idx="2"/>
            <a:endCxn id="21526" idx="0"/>
          </p:cNvCxnSpPr>
          <p:nvPr/>
        </p:nvCxnSpPr>
        <p:spPr bwMode="auto">
          <a:xfrm flipH="1">
            <a:off x="6134100" y="17526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4495800" y="2057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7</a:t>
            </a:r>
          </a:p>
        </p:txBody>
      </p:sp>
      <p:cxnSp>
        <p:nvCxnSpPr>
          <p:cNvPr id="21531" name="AutoShape 27"/>
          <p:cNvCxnSpPr>
            <a:cxnSpLocks noChangeShapeType="1"/>
            <a:stCxn id="21528" idx="2"/>
            <a:endCxn id="21530" idx="0"/>
          </p:cNvCxnSpPr>
          <p:nvPr/>
        </p:nvCxnSpPr>
        <p:spPr bwMode="auto">
          <a:xfrm flipH="1">
            <a:off x="4762500" y="17526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7543800" y="2743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30</a:t>
            </a:r>
          </a:p>
        </p:txBody>
      </p:sp>
      <p:cxnSp>
        <p:nvCxnSpPr>
          <p:cNvPr id="21533" name="AutoShape 29"/>
          <p:cNvCxnSpPr>
            <a:cxnSpLocks noChangeShapeType="1"/>
            <a:stCxn id="21524" idx="2"/>
            <a:endCxn id="21532" idx="0"/>
          </p:cNvCxnSpPr>
          <p:nvPr/>
        </p:nvCxnSpPr>
        <p:spPr bwMode="auto">
          <a:xfrm>
            <a:off x="7277100" y="24384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8077200" y="3429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36</a:t>
            </a:r>
          </a:p>
        </p:txBody>
      </p:sp>
      <p:cxnSp>
        <p:nvCxnSpPr>
          <p:cNvPr id="21535" name="AutoShape 31"/>
          <p:cNvCxnSpPr>
            <a:cxnSpLocks noChangeShapeType="1"/>
            <a:stCxn id="21532" idx="2"/>
            <a:endCxn id="21534" idx="0"/>
          </p:cNvCxnSpPr>
          <p:nvPr/>
        </p:nvCxnSpPr>
        <p:spPr bwMode="auto">
          <a:xfrm>
            <a:off x="7810500" y="31242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3505200" y="3429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13</a:t>
            </a:r>
          </a:p>
        </p:txBody>
      </p:sp>
      <p:sp>
        <p:nvSpPr>
          <p:cNvPr id="21537" name="Rectangle 33"/>
          <p:cNvSpPr>
            <a:spLocks noChangeArrowheads="1"/>
          </p:cNvSpPr>
          <p:nvPr/>
        </p:nvSpPr>
        <p:spPr bwMode="auto">
          <a:xfrm>
            <a:off x="41910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20</a:t>
            </a:r>
          </a:p>
        </p:txBody>
      </p:sp>
      <p:cxnSp>
        <p:nvCxnSpPr>
          <p:cNvPr id="21538" name="AutoShape 34"/>
          <p:cNvCxnSpPr>
            <a:cxnSpLocks noChangeShapeType="1"/>
            <a:stCxn id="21536" idx="2"/>
            <a:endCxn id="21537" idx="0"/>
          </p:cNvCxnSpPr>
          <p:nvPr/>
        </p:nvCxnSpPr>
        <p:spPr bwMode="auto">
          <a:xfrm>
            <a:off x="3771900" y="38100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539" name="Rectangle 35"/>
          <p:cNvSpPr>
            <a:spLocks noChangeArrowheads="1"/>
          </p:cNvSpPr>
          <p:nvPr/>
        </p:nvSpPr>
        <p:spPr bwMode="auto">
          <a:xfrm>
            <a:off x="48006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30</a:t>
            </a:r>
          </a:p>
        </p:txBody>
      </p:sp>
      <p:cxnSp>
        <p:nvCxnSpPr>
          <p:cNvPr id="21540" name="AutoShape 36"/>
          <p:cNvCxnSpPr>
            <a:cxnSpLocks noChangeShapeType="1"/>
            <a:stCxn id="21537" idx="2"/>
            <a:endCxn id="21539" idx="0"/>
          </p:cNvCxnSpPr>
          <p:nvPr/>
        </p:nvCxnSpPr>
        <p:spPr bwMode="auto">
          <a:xfrm>
            <a:off x="4457700" y="44196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36576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15</a:t>
            </a:r>
          </a:p>
        </p:txBody>
      </p:sp>
      <p:cxnSp>
        <p:nvCxnSpPr>
          <p:cNvPr id="21542" name="AutoShape 38"/>
          <p:cNvCxnSpPr>
            <a:cxnSpLocks noChangeShapeType="1"/>
            <a:stCxn id="21536" idx="2"/>
            <a:endCxn id="21543" idx="0"/>
          </p:cNvCxnSpPr>
          <p:nvPr/>
        </p:nvCxnSpPr>
        <p:spPr bwMode="auto">
          <a:xfrm flipH="1">
            <a:off x="3162300" y="38100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543" name="Rectangle 39"/>
          <p:cNvSpPr>
            <a:spLocks noChangeArrowheads="1"/>
          </p:cNvSpPr>
          <p:nvPr/>
        </p:nvSpPr>
        <p:spPr bwMode="auto">
          <a:xfrm>
            <a:off x="28956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10</a:t>
            </a:r>
          </a:p>
        </p:txBody>
      </p:sp>
      <p:cxnSp>
        <p:nvCxnSpPr>
          <p:cNvPr id="21544" name="AutoShape 40"/>
          <p:cNvCxnSpPr>
            <a:cxnSpLocks noChangeShapeType="1"/>
            <a:stCxn id="21537" idx="2"/>
            <a:endCxn id="21541" idx="0"/>
          </p:cNvCxnSpPr>
          <p:nvPr/>
        </p:nvCxnSpPr>
        <p:spPr bwMode="auto">
          <a:xfrm flipH="1">
            <a:off x="3924300" y="44196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545" name="Rectangle 41"/>
          <p:cNvSpPr>
            <a:spLocks noChangeArrowheads="1"/>
          </p:cNvSpPr>
          <p:nvPr/>
        </p:nvSpPr>
        <p:spPr bwMode="auto">
          <a:xfrm>
            <a:off x="22860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7</a:t>
            </a:r>
          </a:p>
        </p:txBody>
      </p:sp>
      <p:cxnSp>
        <p:nvCxnSpPr>
          <p:cNvPr id="21546" name="AutoShape 42"/>
          <p:cNvCxnSpPr>
            <a:cxnSpLocks noChangeShapeType="1"/>
            <a:stCxn id="21543" idx="2"/>
            <a:endCxn id="21545" idx="0"/>
          </p:cNvCxnSpPr>
          <p:nvPr/>
        </p:nvCxnSpPr>
        <p:spPr bwMode="auto">
          <a:xfrm flipH="1">
            <a:off x="2552700" y="44196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547" name="Rectangle 43"/>
          <p:cNvSpPr>
            <a:spLocks noChangeArrowheads="1"/>
          </p:cNvSpPr>
          <p:nvPr/>
        </p:nvSpPr>
        <p:spPr bwMode="auto">
          <a:xfrm>
            <a:off x="53340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36</a:t>
            </a:r>
          </a:p>
        </p:txBody>
      </p:sp>
      <p:cxnSp>
        <p:nvCxnSpPr>
          <p:cNvPr id="21548" name="AutoShape 44"/>
          <p:cNvCxnSpPr>
            <a:cxnSpLocks noChangeShapeType="1"/>
            <a:stCxn id="21539" idx="2"/>
            <a:endCxn id="21547" idx="0"/>
          </p:cNvCxnSpPr>
          <p:nvPr/>
        </p:nvCxnSpPr>
        <p:spPr bwMode="auto">
          <a:xfrm>
            <a:off x="5067300" y="51054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549" name="Rectangle 45"/>
          <p:cNvSpPr>
            <a:spLocks noChangeArrowheads="1"/>
          </p:cNvSpPr>
          <p:nvPr/>
        </p:nvSpPr>
        <p:spPr bwMode="auto">
          <a:xfrm>
            <a:off x="44196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24</a:t>
            </a:r>
          </a:p>
        </p:txBody>
      </p:sp>
      <p:cxnSp>
        <p:nvCxnSpPr>
          <p:cNvPr id="21550" name="AutoShape 46"/>
          <p:cNvCxnSpPr>
            <a:cxnSpLocks noChangeShapeType="1"/>
            <a:stCxn id="21539" idx="2"/>
            <a:endCxn id="21549" idx="0"/>
          </p:cNvCxnSpPr>
          <p:nvPr/>
        </p:nvCxnSpPr>
        <p:spPr bwMode="auto">
          <a:xfrm flipH="1">
            <a:off x="4686300" y="51054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551" name="AutoShape 47"/>
          <p:cNvSpPr>
            <a:spLocks noChangeArrowheads="1"/>
          </p:cNvSpPr>
          <p:nvPr/>
        </p:nvSpPr>
        <p:spPr bwMode="auto">
          <a:xfrm>
            <a:off x="5410200" y="3124200"/>
            <a:ext cx="3810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8" grpId="0" animBg="1"/>
      <p:bldP spid="21520" grpId="0" animBg="1"/>
      <p:bldP spid="21521" grpId="0" animBg="1"/>
      <p:bldP spid="21522" grpId="0" animBg="1"/>
      <p:bldP spid="21524" grpId="0" animBg="1"/>
      <p:bldP spid="21526" grpId="0" animBg="1"/>
      <p:bldP spid="21528" grpId="0" animBg="1"/>
      <p:bldP spid="21530" grpId="0" animBg="1"/>
      <p:bldP spid="21532" grpId="0" animBg="1"/>
      <p:bldP spid="21534" grpId="0" animBg="1"/>
      <p:bldP spid="21536" grpId="0" animBg="1"/>
      <p:bldP spid="21537" grpId="0" animBg="1"/>
      <p:bldP spid="21539" grpId="0" animBg="1"/>
      <p:bldP spid="21541" grpId="0" animBg="1"/>
      <p:bldP spid="21543" grpId="0" animBg="1"/>
      <p:bldP spid="21545" grpId="0" animBg="1"/>
      <p:bldP spid="21547" grpId="0" animBg="1"/>
      <p:bldP spid="21549" grpId="0" animBg="1"/>
      <p:bldP spid="215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447800" y="609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13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2133600" y="1219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20</a:t>
            </a:r>
          </a:p>
        </p:txBody>
      </p:sp>
      <p:cxnSp>
        <p:nvCxnSpPr>
          <p:cNvPr id="22534" name="AutoShape 6"/>
          <p:cNvCxnSpPr>
            <a:cxnSpLocks noChangeShapeType="1"/>
            <a:stCxn id="22532" idx="2"/>
            <a:endCxn id="22533" idx="0"/>
          </p:cNvCxnSpPr>
          <p:nvPr/>
        </p:nvCxnSpPr>
        <p:spPr bwMode="auto">
          <a:xfrm>
            <a:off x="1714500" y="9906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2743200" y="190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30</a:t>
            </a:r>
          </a:p>
        </p:txBody>
      </p:sp>
      <p:cxnSp>
        <p:nvCxnSpPr>
          <p:cNvPr id="22536" name="AutoShape 8"/>
          <p:cNvCxnSpPr>
            <a:cxnSpLocks noChangeShapeType="1"/>
            <a:stCxn id="22533" idx="2"/>
            <a:endCxn id="22535" idx="0"/>
          </p:cNvCxnSpPr>
          <p:nvPr/>
        </p:nvCxnSpPr>
        <p:spPr bwMode="auto">
          <a:xfrm>
            <a:off x="2400300" y="16002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1600200" y="190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15</a:t>
            </a:r>
          </a:p>
        </p:txBody>
      </p:sp>
      <p:cxnSp>
        <p:nvCxnSpPr>
          <p:cNvPr id="22538" name="AutoShape 10"/>
          <p:cNvCxnSpPr>
            <a:cxnSpLocks noChangeShapeType="1"/>
            <a:stCxn id="22532" idx="2"/>
            <a:endCxn id="22539" idx="0"/>
          </p:cNvCxnSpPr>
          <p:nvPr/>
        </p:nvCxnSpPr>
        <p:spPr bwMode="auto">
          <a:xfrm flipH="1">
            <a:off x="1104900" y="9906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838200" y="1219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10</a:t>
            </a:r>
          </a:p>
        </p:txBody>
      </p:sp>
      <p:cxnSp>
        <p:nvCxnSpPr>
          <p:cNvPr id="22540" name="AutoShape 12"/>
          <p:cNvCxnSpPr>
            <a:cxnSpLocks noChangeShapeType="1"/>
            <a:stCxn id="22533" idx="2"/>
            <a:endCxn id="22537" idx="0"/>
          </p:cNvCxnSpPr>
          <p:nvPr/>
        </p:nvCxnSpPr>
        <p:spPr bwMode="auto">
          <a:xfrm flipH="1">
            <a:off x="1866900" y="16002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228600" y="190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7</a:t>
            </a:r>
          </a:p>
        </p:txBody>
      </p:sp>
      <p:cxnSp>
        <p:nvCxnSpPr>
          <p:cNvPr id="22542" name="AutoShape 14"/>
          <p:cNvCxnSpPr>
            <a:cxnSpLocks noChangeShapeType="1"/>
            <a:stCxn id="22539" idx="2"/>
            <a:endCxn id="22541" idx="0"/>
          </p:cNvCxnSpPr>
          <p:nvPr/>
        </p:nvCxnSpPr>
        <p:spPr bwMode="auto">
          <a:xfrm flipH="1">
            <a:off x="495300" y="16002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3276600" y="2590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36</a:t>
            </a:r>
          </a:p>
        </p:txBody>
      </p:sp>
      <p:cxnSp>
        <p:nvCxnSpPr>
          <p:cNvPr id="22544" name="AutoShape 16"/>
          <p:cNvCxnSpPr>
            <a:cxnSpLocks noChangeShapeType="1"/>
            <a:stCxn id="22535" idx="2"/>
            <a:endCxn id="22543" idx="0"/>
          </p:cNvCxnSpPr>
          <p:nvPr/>
        </p:nvCxnSpPr>
        <p:spPr bwMode="auto">
          <a:xfrm>
            <a:off x="3009900" y="22860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2362200" y="2590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24</a:t>
            </a:r>
          </a:p>
        </p:txBody>
      </p:sp>
      <p:cxnSp>
        <p:nvCxnSpPr>
          <p:cNvPr id="22546" name="AutoShape 18"/>
          <p:cNvCxnSpPr>
            <a:cxnSpLocks noChangeShapeType="1"/>
            <a:stCxn id="22535" idx="2"/>
            <a:endCxn id="22545" idx="0"/>
          </p:cNvCxnSpPr>
          <p:nvPr/>
        </p:nvCxnSpPr>
        <p:spPr bwMode="auto">
          <a:xfrm flipH="1">
            <a:off x="2628900" y="22860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762000" y="0"/>
            <a:ext cx="746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</a:pPr>
            <a:r>
              <a:rPr lang="en-US" altLang="x-none"/>
              <a:t>15, 20, 24, 10, 13, 7, 30, 36, 25</a:t>
            </a:r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2743200" y="3352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25</a:t>
            </a:r>
          </a:p>
        </p:txBody>
      </p:sp>
      <p:cxnSp>
        <p:nvCxnSpPr>
          <p:cNvPr id="22549" name="AutoShape 21"/>
          <p:cNvCxnSpPr>
            <a:cxnSpLocks noChangeShapeType="1"/>
            <a:stCxn id="22545" idx="2"/>
            <a:endCxn id="22548" idx="0"/>
          </p:cNvCxnSpPr>
          <p:nvPr/>
        </p:nvCxnSpPr>
        <p:spPr bwMode="auto">
          <a:xfrm>
            <a:off x="2628900" y="29718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550" name="AutoShape 22"/>
          <p:cNvSpPr>
            <a:spLocks noChangeArrowheads="1"/>
          </p:cNvSpPr>
          <p:nvPr/>
        </p:nvSpPr>
        <p:spPr bwMode="auto">
          <a:xfrm>
            <a:off x="3429000" y="1371600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5791200" y="609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13</a:t>
            </a:r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6477000" y="1219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20</a:t>
            </a:r>
          </a:p>
        </p:txBody>
      </p:sp>
      <p:cxnSp>
        <p:nvCxnSpPr>
          <p:cNvPr id="22553" name="AutoShape 25"/>
          <p:cNvCxnSpPr>
            <a:cxnSpLocks noChangeShapeType="1"/>
            <a:stCxn id="22551" idx="2"/>
            <a:endCxn id="22552" idx="0"/>
          </p:cNvCxnSpPr>
          <p:nvPr/>
        </p:nvCxnSpPr>
        <p:spPr bwMode="auto">
          <a:xfrm>
            <a:off x="6057900" y="9906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7620000" y="2590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30</a:t>
            </a:r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5943600" y="190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15</a:t>
            </a:r>
          </a:p>
        </p:txBody>
      </p:sp>
      <p:cxnSp>
        <p:nvCxnSpPr>
          <p:cNvPr id="22557" name="AutoShape 29"/>
          <p:cNvCxnSpPr>
            <a:cxnSpLocks noChangeShapeType="1"/>
            <a:stCxn id="22551" idx="2"/>
            <a:endCxn id="22558" idx="0"/>
          </p:cNvCxnSpPr>
          <p:nvPr/>
        </p:nvCxnSpPr>
        <p:spPr bwMode="auto">
          <a:xfrm flipH="1">
            <a:off x="5448300" y="9906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5181600" y="1219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10</a:t>
            </a:r>
          </a:p>
        </p:txBody>
      </p:sp>
      <p:cxnSp>
        <p:nvCxnSpPr>
          <p:cNvPr id="22559" name="AutoShape 31"/>
          <p:cNvCxnSpPr>
            <a:cxnSpLocks noChangeShapeType="1"/>
            <a:stCxn id="22552" idx="2"/>
            <a:endCxn id="22556" idx="0"/>
          </p:cNvCxnSpPr>
          <p:nvPr/>
        </p:nvCxnSpPr>
        <p:spPr bwMode="auto">
          <a:xfrm flipH="1">
            <a:off x="6210300" y="16002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4572000" y="190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7</a:t>
            </a:r>
          </a:p>
        </p:txBody>
      </p:sp>
      <p:cxnSp>
        <p:nvCxnSpPr>
          <p:cNvPr id="22561" name="AutoShape 33"/>
          <p:cNvCxnSpPr>
            <a:cxnSpLocks noChangeShapeType="1"/>
            <a:stCxn id="22558" idx="2"/>
            <a:endCxn id="22560" idx="0"/>
          </p:cNvCxnSpPr>
          <p:nvPr/>
        </p:nvCxnSpPr>
        <p:spPr bwMode="auto">
          <a:xfrm flipH="1">
            <a:off x="4838700" y="16002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8153400" y="3352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36</a:t>
            </a:r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7010400" y="190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24</a:t>
            </a:r>
          </a:p>
        </p:txBody>
      </p:sp>
      <p:sp>
        <p:nvSpPr>
          <p:cNvPr id="22566" name="Rectangle 38"/>
          <p:cNvSpPr>
            <a:spLocks noChangeArrowheads="1"/>
          </p:cNvSpPr>
          <p:nvPr/>
        </p:nvSpPr>
        <p:spPr bwMode="auto">
          <a:xfrm>
            <a:off x="7086600" y="3352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25</a:t>
            </a:r>
          </a:p>
        </p:txBody>
      </p:sp>
      <p:cxnSp>
        <p:nvCxnSpPr>
          <p:cNvPr id="22568" name="AutoShape 40"/>
          <p:cNvCxnSpPr>
            <a:cxnSpLocks noChangeShapeType="1"/>
            <a:stCxn id="22564" idx="2"/>
            <a:endCxn id="22554" idx="0"/>
          </p:cNvCxnSpPr>
          <p:nvPr/>
        </p:nvCxnSpPr>
        <p:spPr bwMode="auto">
          <a:xfrm>
            <a:off x="7277100" y="22860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569" name="AutoShape 41"/>
          <p:cNvCxnSpPr>
            <a:cxnSpLocks noChangeShapeType="1"/>
            <a:stCxn id="22552" idx="2"/>
            <a:endCxn id="22564" idx="0"/>
          </p:cNvCxnSpPr>
          <p:nvPr/>
        </p:nvCxnSpPr>
        <p:spPr bwMode="auto">
          <a:xfrm>
            <a:off x="6743700" y="16002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570" name="AutoShape 42"/>
          <p:cNvCxnSpPr>
            <a:cxnSpLocks noChangeShapeType="1"/>
            <a:stCxn id="22554" idx="2"/>
            <a:endCxn id="22566" idx="0"/>
          </p:cNvCxnSpPr>
          <p:nvPr/>
        </p:nvCxnSpPr>
        <p:spPr bwMode="auto">
          <a:xfrm flipH="1">
            <a:off x="7353300" y="2971800"/>
            <a:ext cx="533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571" name="AutoShape 43"/>
          <p:cNvCxnSpPr>
            <a:cxnSpLocks noChangeShapeType="1"/>
            <a:stCxn id="22554" idx="2"/>
            <a:endCxn id="22562" idx="0"/>
          </p:cNvCxnSpPr>
          <p:nvPr/>
        </p:nvCxnSpPr>
        <p:spPr bwMode="auto">
          <a:xfrm>
            <a:off x="7886700" y="2971800"/>
            <a:ext cx="533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4648200" y="3429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13</a:t>
            </a:r>
          </a:p>
        </p:txBody>
      </p:sp>
      <p:sp>
        <p:nvSpPr>
          <p:cNvPr id="22573" name="Rectangle 45"/>
          <p:cNvSpPr>
            <a:spLocks noChangeArrowheads="1"/>
          </p:cNvSpPr>
          <p:nvPr/>
        </p:nvSpPr>
        <p:spPr bwMode="auto">
          <a:xfrm>
            <a:off x="53340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24</a:t>
            </a:r>
          </a:p>
        </p:txBody>
      </p:sp>
      <p:cxnSp>
        <p:nvCxnSpPr>
          <p:cNvPr id="22574" name="AutoShape 46"/>
          <p:cNvCxnSpPr>
            <a:cxnSpLocks noChangeShapeType="1"/>
            <a:stCxn id="22572" idx="2"/>
            <a:endCxn id="22573" idx="0"/>
          </p:cNvCxnSpPr>
          <p:nvPr/>
        </p:nvCxnSpPr>
        <p:spPr bwMode="auto">
          <a:xfrm>
            <a:off x="4914900" y="38100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575" name="Rectangle 47"/>
          <p:cNvSpPr>
            <a:spLocks noChangeArrowheads="1"/>
          </p:cNvSpPr>
          <p:nvPr/>
        </p:nvSpPr>
        <p:spPr bwMode="auto">
          <a:xfrm>
            <a:off x="64770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36</a:t>
            </a:r>
          </a:p>
        </p:txBody>
      </p:sp>
      <p:sp>
        <p:nvSpPr>
          <p:cNvPr id="22576" name="Rectangle 48"/>
          <p:cNvSpPr>
            <a:spLocks noChangeArrowheads="1"/>
          </p:cNvSpPr>
          <p:nvPr/>
        </p:nvSpPr>
        <p:spPr bwMode="auto">
          <a:xfrm>
            <a:off x="48006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20</a:t>
            </a:r>
          </a:p>
        </p:txBody>
      </p:sp>
      <p:cxnSp>
        <p:nvCxnSpPr>
          <p:cNvPr id="22577" name="AutoShape 49"/>
          <p:cNvCxnSpPr>
            <a:cxnSpLocks noChangeShapeType="1"/>
            <a:stCxn id="22572" idx="2"/>
            <a:endCxn id="22578" idx="0"/>
          </p:cNvCxnSpPr>
          <p:nvPr/>
        </p:nvCxnSpPr>
        <p:spPr bwMode="auto">
          <a:xfrm flipH="1">
            <a:off x="4305300" y="38100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578" name="Rectangle 50"/>
          <p:cNvSpPr>
            <a:spLocks noChangeArrowheads="1"/>
          </p:cNvSpPr>
          <p:nvPr/>
        </p:nvSpPr>
        <p:spPr bwMode="auto">
          <a:xfrm>
            <a:off x="40386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10</a:t>
            </a:r>
          </a:p>
        </p:txBody>
      </p:sp>
      <p:cxnSp>
        <p:nvCxnSpPr>
          <p:cNvPr id="22579" name="AutoShape 51"/>
          <p:cNvCxnSpPr>
            <a:cxnSpLocks noChangeShapeType="1"/>
            <a:stCxn id="22573" idx="2"/>
            <a:endCxn id="22576" idx="0"/>
          </p:cNvCxnSpPr>
          <p:nvPr/>
        </p:nvCxnSpPr>
        <p:spPr bwMode="auto">
          <a:xfrm flipH="1">
            <a:off x="5067300" y="44196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580" name="Rectangle 52"/>
          <p:cNvSpPr>
            <a:spLocks noChangeArrowheads="1"/>
          </p:cNvSpPr>
          <p:nvPr/>
        </p:nvSpPr>
        <p:spPr bwMode="auto">
          <a:xfrm>
            <a:off x="34290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7</a:t>
            </a:r>
          </a:p>
        </p:txBody>
      </p:sp>
      <p:cxnSp>
        <p:nvCxnSpPr>
          <p:cNvPr id="22581" name="AutoShape 53"/>
          <p:cNvCxnSpPr>
            <a:cxnSpLocks noChangeShapeType="1"/>
            <a:stCxn id="22578" idx="2"/>
            <a:endCxn id="22580" idx="0"/>
          </p:cNvCxnSpPr>
          <p:nvPr/>
        </p:nvCxnSpPr>
        <p:spPr bwMode="auto">
          <a:xfrm flipH="1">
            <a:off x="3695700" y="44196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582" name="Rectangle 54"/>
          <p:cNvSpPr>
            <a:spLocks noChangeArrowheads="1"/>
          </p:cNvSpPr>
          <p:nvPr/>
        </p:nvSpPr>
        <p:spPr bwMode="auto">
          <a:xfrm>
            <a:off x="55626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25</a:t>
            </a:r>
          </a:p>
        </p:txBody>
      </p:sp>
      <p:sp>
        <p:nvSpPr>
          <p:cNvPr id="22583" name="Rectangle 55"/>
          <p:cNvSpPr>
            <a:spLocks noChangeArrowheads="1"/>
          </p:cNvSpPr>
          <p:nvPr/>
        </p:nvSpPr>
        <p:spPr bwMode="auto">
          <a:xfrm>
            <a:off x="58674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30</a:t>
            </a:r>
          </a:p>
        </p:txBody>
      </p:sp>
      <p:sp>
        <p:nvSpPr>
          <p:cNvPr id="22584" name="Rectangle 56"/>
          <p:cNvSpPr>
            <a:spLocks noChangeArrowheads="1"/>
          </p:cNvSpPr>
          <p:nvPr/>
        </p:nvSpPr>
        <p:spPr bwMode="auto">
          <a:xfrm>
            <a:off x="44196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15</a:t>
            </a:r>
          </a:p>
        </p:txBody>
      </p:sp>
      <p:cxnSp>
        <p:nvCxnSpPr>
          <p:cNvPr id="22585" name="AutoShape 57"/>
          <p:cNvCxnSpPr>
            <a:cxnSpLocks noChangeShapeType="1"/>
            <a:stCxn id="22583" idx="2"/>
            <a:endCxn id="22575" idx="0"/>
          </p:cNvCxnSpPr>
          <p:nvPr/>
        </p:nvCxnSpPr>
        <p:spPr bwMode="auto">
          <a:xfrm>
            <a:off x="6134100" y="51054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586" name="AutoShape 58"/>
          <p:cNvCxnSpPr>
            <a:cxnSpLocks noChangeShapeType="1"/>
            <a:stCxn id="22573" idx="2"/>
            <a:endCxn id="22583" idx="0"/>
          </p:cNvCxnSpPr>
          <p:nvPr/>
        </p:nvCxnSpPr>
        <p:spPr bwMode="auto">
          <a:xfrm>
            <a:off x="5600700" y="44196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587" name="AutoShape 59"/>
          <p:cNvCxnSpPr>
            <a:cxnSpLocks noChangeShapeType="1"/>
            <a:stCxn id="22576" idx="2"/>
            <a:endCxn id="22584" idx="0"/>
          </p:cNvCxnSpPr>
          <p:nvPr/>
        </p:nvCxnSpPr>
        <p:spPr bwMode="auto">
          <a:xfrm flipH="1">
            <a:off x="4686300" y="51054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588" name="AutoShape 60"/>
          <p:cNvCxnSpPr>
            <a:cxnSpLocks noChangeShapeType="1"/>
            <a:stCxn id="22583" idx="2"/>
            <a:endCxn id="22582" idx="0"/>
          </p:cNvCxnSpPr>
          <p:nvPr/>
        </p:nvCxnSpPr>
        <p:spPr bwMode="auto">
          <a:xfrm flipH="1">
            <a:off x="5829300" y="5105400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589" name="AutoShape 61"/>
          <p:cNvSpPr>
            <a:spLocks noChangeArrowheads="1"/>
          </p:cNvSpPr>
          <p:nvPr/>
        </p:nvSpPr>
        <p:spPr bwMode="auto">
          <a:xfrm>
            <a:off x="5715000" y="2895600"/>
            <a:ext cx="304800" cy="762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8" grpId="0" animBg="1"/>
      <p:bldP spid="22550" grpId="0" animBg="1"/>
      <p:bldP spid="22551" grpId="0" animBg="1"/>
      <p:bldP spid="22552" grpId="0" animBg="1"/>
      <p:bldP spid="22554" grpId="0" animBg="1"/>
      <p:bldP spid="22556" grpId="0" animBg="1"/>
      <p:bldP spid="22558" grpId="0" animBg="1"/>
      <p:bldP spid="22560" grpId="0" animBg="1"/>
      <p:bldP spid="22562" grpId="0" animBg="1"/>
      <p:bldP spid="22564" grpId="0" animBg="1"/>
      <p:bldP spid="22566" grpId="0" animBg="1"/>
      <p:bldP spid="22572" grpId="0" animBg="1"/>
      <p:bldP spid="22573" grpId="0" animBg="1"/>
      <p:bldP spid="22575" grpId="0" animBg="1"/>
      <p:bldP spid="22576" grpId="0" animBg="1"/>
      <p:bldP spid="22578" grpId="0" animBg="1"/>
      <p:bldP spid="22580" grpId="0" animBg="1"/>
      <p:bldP spid="22582" grpId="0" animBg="1"/>
      <p:bldP spid="22583" grpId="0" animBg="1"/>
      <p:bldP spid="22584" grpId="0" animBg="1"/>
      <p:bldP spid="2258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x-none" b="1"/>
              <a:t> Insert 14, 17, 11, 7, 53, 4, 13 into an empty AVL tree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14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17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7</a:t>
            </a:r>
          </a:p>
        </p:txBody>
      </p:sp>
      <p:cxnSp>
        <p:nvCxnSpPr>
          <p:cNvPr id="5126" name="AutoShape 6"/>
          <p:cNvCxnSpPr>
            <a:cxnSpLocks noChangeShapeType="1"/>
            <a:stCxn id="5123" idx="2"/>
            <a:endCxn id="5125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27" name="AutoShape 7"/>
          <p:cNvCxnSpPr>
            <a:cxnSpLocks noChangeShapeType="1"/>
            <a:stCxn id="5123" idx="2"/>
            <a:endCxn id="5124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2667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4</a:t>
            </a:r>
          </a:p>
        </p:txBody>
      </p:sp>
      <p:cxnSp>
        <p:nvCxnSpPr>
          <p:cNvPr id="5129" name="AutoShape 9"/>
          <p:cNvCxnSpPr>
            <a:cxnSpLocks noChangeShapeType="1"/>
            <a:stCxn id="5125" idx="2"/>
            <a:endCxn id="5128" idx="0"/>
          </p:cNvCxnSpPr>
          <p:nvPr/>
        </p:nvCxnSpPr>
        <p:spPr bwMode="auto">
          <a:xfrm flipH="1">
            <a:off x="2933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53</a:t>
            </a:r>
          </a:p>
        </p:txBody>
      </p:sp>
      <p:cxnSp>
        <p:nvCxnSpPr>
          <p:cNvPr id="5131" name="AutoShape 11"/>
          <p:cNvCxnSpPr>
            <a:cxnSpLocks noChangeShapeType="1"/>
            <a:stCxn id="5124" idx="2"/>
            <a:endCxn id="5130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11</a:t>
            </a:r>
          </a:p>
        </p:txBody>
      </p:sp>
      <p:cxnSp>
        <p:nvCxnSpPr>
          <p:cNvPr id="5133" name="AutoShape 13"/>
          <p:cNvCxnSpPr>
            <a:cxnSpLocks noChangeShapeType="1"/>
            <a:stCxn id="5125" idx="2"/>
            <a:endCxn id="5132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42672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13</a:t>
            </a:r>
          </a:p>
        </p:txBody>
      </p:sp>
      <p:cxnSp>
        <p:nvCxnSpPr>
          <p:cNvPr id="5135" name="AutoShape 15"/>
          <p:cNvCxnSpPr>
            <a:cxnSpLocks noChangeShapeType="1"/>
            <a:endCxn id="5134" idx="0"/>
          </p:cNvCxnSpPr>
          <p:nvPr/>
        </p:nvCxnSpPr>
        <p:spPr bwMode="auto">
          <a:xfrm>
            <a:off x="40767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62000" y="0"/>
            <a:ext cx="746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</a:pPr>
            <a:r>
              <a:rPr lang="en-US" altLang="x-none"/>
              <a:t>Remove 24 and 20 from the AVL tree.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1752600" y="838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13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438400" y="1447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24</a:t>
            </a:r>
          </a:p>
        </p:txBody>
      </p:sp>
      <p:cxnSp>
        <p:nvCxnSpPr>
          <p:cNvPr id="23560" name="AutoShape 8"/>
          <p:cNvCxnSpPr>
            <a:cxnSpLocks noChangeShapeType="1"/>
            <a:stCxn id="23558" idx="2"/>
            <a:endCxn id="23559" idx="0"/>
          </p:cNvCxnSpPr>
          <p:nvPr/>
        </p:nvCxnSpPr>
        <p:spPr bwMode="auto">
          <a:xfrm>
            <a:off x="2019300" y="12192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352800" y="2819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36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1905000" y="2133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20</a:t>
            </a:r>
          </a:p>
        </p:txBody>
      </p:sp>
      <p:cxnSp>
        <p:nvCxnSpPr>
          <p:cNvPr id="23563" name="AutoShape 11"/>
          <p:cNvCxnSpPr>
            <a:cxnSpLocks noChangeShapeType="1"/>
            <a:stCxn id="23558" idx="2"/>
            <a:endCxn id="23564" idx="0"/>
          </p:cNvCxnSpPr>
          <p:nvPr/>
        </p:nvCxnSpPr>
        <p:spPr bwMode="auto">
          <a:xfrm flipH="1">
            <a:off x="1409700" y="12192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1143000" y="1447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10</a:t>
            </a:r>
          </a:p>
        </p:txBody>
      </p:sp>
      <p:cxnSp>
        <p:nvCxnSpPr>
          <p:cNvPr id="23565" name="AutoShape 13"/>
          <p:cNvCxnSpPr>
            <a:cxnSpLocks noChangeShapeType="1"/>
            <a:stCxn id="23559" idx="2"/>
            <a:endCxn id="23562" idx="0"/>
          </p:cNvCxnSpPr>
          <p:nvPr/>
        </p:nvCxnSpPr>
        <p:spPr bwMode="auto">
          <a:xfrm flipH="1">
            <a:off x="2171700" y="18288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533400" y="2133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7</a:t>
            </a:r>
          </a:p>
        </p:txBody>
      </p:sp>
      <p:cxnSp>
        <p:nvCxnSpPr>
          <p:cNvPr id="23567" name="AutoShape 15"/>
          <p:cNvCxnSpPr>
            <a:cxnSpLocks noChangeShapeType="1"/>
            <a:stCxn id="23564" idx="2"/>
            <a:endCxn id="23566" idx="0"/>
          </p:cNvCxnSpPr>
          <p:nvPr/>
        </p:nvCxnSpPr>
        <p:spPr bwMode="auto">
          <a:xfrm flipH="1">
            <a:off x="800100" y="18288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2667000" y="2819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25</a:t>
            </a: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2971800" y="2133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30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1524000" y="2819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15</a:t>
            </a:r>
          </a:p>
        </p:txBody>
      </p:sp>
      <p:cxnSp>
        <p:nvCxnSpPr>
          <p:cNvPr id="23571" name="AutoShape 19"/>
          <p:cNvCxnSpPr>
            <a:cxnSpLocks noChangeShapeType="1"/>
            <a:stCxn id="23569" idx="2"/>
            <a:endCxn id="23561" idx="0"/>
          </p:cNvCxnSpPr>
          <p:nvPr/>
        </p:nvCxnSpPr>
        <p:spPr bwMode="auto">
          <a:xfrm>
            <a:off x="3238500" y="25146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572" name="AutoShape 20"/>
          <p:cNvCxnSpPr>
            <a:cxnSpLocks noChangeShapeType="1"/>
            <a:stCxn id="23559" idx="2"/>
            <a:endCxn id="23569" idx="0"/>
          </p:cNvCxnSpPr>
          <p:nvPr/>
        </p:nvCxnSpPr>
        <p:spPr bwMode="auto">
          <a:xfrm>
            <a:off x="2705100" y="18288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573" name="AutoShape 21"/>
          <p:cNvCxnSpPr>
            <a:cxnSpLocks noChangeShapeType="1"/>
            <a:stCxn id="23562" idx="2"/>
            <a:endCxn id="23570" idx="0"/>
          </p:cNvCxnSpPr>
          <p:nvPr/>
        </p:nvCxnSpPr>
        <p:spPr bwMode="auto">
          <a:xfrm flipH="1">
            <a:off x="1790700" y="25146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574" name="AutoShape 22"/>
          <p:cNvCxnSpPr>
            <a:cxnSpLocks noChangeShapeType="1"/>
            <a:stCxn id="23569" idx="2"/>
            <a:endCxn id="23568" idx="0"/>
          </p:cNvCxnSpPr>
          <p:nvPr/>
        </p:nvCxnSpPr>
        <p:spPr bwMode="auto">
          <a:xfrm flipH="1">
            <a:off x="2933700" y="2514600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6400800" y="838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13</a:t>
            </a: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7010400" y="1447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20</a:t>
            </a:r>
          </a:p>
        </p:txBody>
      </p:sp>
      <p:cxnSp>
        <p:nvCxnSpPr>
          <p:cNvPr id="23577" name="AutoShape 25"/>
          <p:cNvCxnSpPr>
            <a:cxnSpLocks noChangeShapeType="1"/>
            <a:stCxn id="23575" idx="2"/>
            <a:endCxn id="23576" idx="0"/>
          </p:cNvCxnSpPr>
          <p:nvPr/>
        </p:nvCxnSpPr>
        <p:spPr bwMode="auto">
          <a:xfrm>
            <a:off x="6667500" y="12192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7924800" y="2819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36</a:t>
            </a:r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6477000" y="2133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15</a:t>
            </a:r>
          </a:p>
        </p:txBody>
      </p:sp>
      <p:cxnSp>
        <p:nvCxnSpPr>
          <p:cNvPr id="23580" name="AutoShape 28"/>
          <p:cNvCxnSpPr>
            <a:cxnSpLocks noChangeShapeType="1"/>
            <a:stCxn id="23575" idx="2"/>
            <a:endCxn id="23581" idx="0"/>
          </p:cNvCxnSpPr>
          <p:nvPr/>
        </p:nvCxnSpPr>
        <p:spPr bwMode="auto">
          <a:xfrm flipH="1">
            <a:off x="5981700" y="12192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5715000" y="1447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10</a:t>
            </a:r>
          </a:p>
        </p:txBody>
      </p:sp>
      <p:cxnSp>
        <p:nvCxnSpPr>
          <p:cNvPr id="23582" name="AutoShape 30"/>
          <p:cNvCxnSpPr>
            <a:cxnSpLocks noChangeShapeType="1"/>
            <a:stCxn id="23576" idx="2"/>
            <a:endCxn id="23579" idx="0"/>
          </p:cNvCxnSpPr>
          <p:nvPr/>
        </p:nvCxnSpPr>
        <p:spPr bwMode="auto">
          <a:xfrm flipH="1">
            <a:off x="6743700" y="18288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5105400" y="2133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7</a:t>
            </a:r>
          </a:p>
        </p:txBody>
      </p:sp>
      <p:cxnSp>
        <p:nvCxnSpPr>
          <p:cNvPr id="23584" name="AutoShape 32"/>
          <p:cNvCxnSpPr>
            <a:cxnSpLocks noChangeShapeType="1"/>
            <a:stCxn id="23581" idx="2"/>
            <a:endCxn id="23583" idx="0"/>
          </p:cNvCxnSpPr>
          <p:nvPr/>
        </p:nvCxnSpPr>
        <p:spPr bwMode="auto">
          <a:xfrm flipH="1">
            <a:off x="5372100" y="18288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7239000" y="2819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25</a:t>
            </a:r>
          </a:p>
        </p:txBody>
      </p:sp>
      <p:sp>
        <p:nvSpPr>
          <p:cNvPr id="23586" name="Rectangle 34"/>
          <p:cNvSpPr>
            <a:spLocks noChangeArrowheads="1"/>
          </p:cNvSpPr>
          <p:nvPr/>
        </p:nvSpPr>
        <p:spPr bwMode="auto">
          <a:xfrm>
            <a:off x="7543800" y="2133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30</a:t>
            </a:r>
          </a:p>
        </p:txBody>
      </p:sp>
      <p:cxnSp>
        <p:nvCxnSpPr>
          <p:cNvPr id="23588" name="AutoShape 36"/>
          <p:cNvCxnSpPr>
            <a:cxnSpLocks noChangeShapeType="1"/>
            <a:stCxn id="23586" idx="2"/>
            <a:endCxn id="23578" idx="0"/>
          </p:cNvCxnSpPr>
          <p:nvPr/>
        </p:nvCxnSpPr>
        <p:spPr bwMode="auto">
          <a:xfrm>
            <a:off x="7810500" y="25146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589" name="AutoShape 37"/>
          <p:cNvCxnSpPr>
            <a:cxnSpLocks noChangeShapeType="1"/>
            <a:stCxn id="23576" idx="2"/>
            <a:endCxn id="23586" idx="0"/>
          </p:cNvCxnSpPr>
          <p:nvPr/>
        </p:nvCxnSpPr>
        <p:spPr bwMode="auto">
          <a:xfrm>
            <a:off x="7277100" y="18288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591" name="AutoShape 39"/>
          <p:cNvCxnSpPr>
            <a:cxnSpLocks noChangeShapeType="1"/>
            <a:stCxn id="23586" idx="2"/>
            <a:endCxn id="23585" idx="0"/>
          </p:cNvCxnSpPr>
          <p:nvPr/>
        </p:nvCxnSpPr>
        <p:spPr bwMode="auto">
          <a:xfrm flipH="1">
            <a:off x="7505700" y="2514600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592" name="AutoShape 40"/>
          <p:cNvSpPr>
            <a:spLocks noChangeArrowheads="1"/>
          </p:cNvSpPr>
          <p:nvPr/>
        </p:nvSpPr>
        <p:spPr bwMode="auto">
          <a:xfrm>
            <a:off x="3962400" y="1524000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6400800" y="4114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13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70104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15</a:t>
            </a:r>
          </a:p>
        </p:txBody>
      </p:sp>
      <p:cxnSp>
        <p:nvCxnSpPr>
          <p:cNvPr id="23595" name="AutoShape 43"/>
          <p:cNvCxnSpPr>
            <a:cxnSpLocks noChangeShapeType="1"/>
            <a:stCxn id="23593" idx="2"/>
            <a:endCxn id="23594" idx="0"/>
          </p:cNvCxnSpPr>
          <p:nvPr/>
        </p:nvCxnSpPr>
        <p:spPr bwMode="auto">
          <a:xfrm>
            <a:off x="6667500" y="44958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7924800" y="6096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36</a:t>
            </a:r>
          </a:p>
        </p:txBody>
      </p:sp>
      <p:cxnSp>
        <p:nvCxnSpPr>
          <p:cNvPr id="23598" name="AutoShape 46"/>
          <p:cNvCxnSpPr>
            <a:cxnSpLocks noChangeShapeType="1"/>
            <a:stCxn id="23593" idx="2"/>
            <a:endCxn id="23599" idx="0"/>
          </p:cNvCxnSpPr>
          <p:nvPr/>
        </p:nvCxnSpPr>
        <p:spPr bwMode="auto">
          <a:xfrm flipH="1">
            <a:off x="5981700" y="44958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599" name="Rectangle 47"/>
          <p:cNvSpPr>
            <a:spLocks noChangeArrowheads="1"/>
          </p:cNvSpPr>
          <p:nvPr/>
        </p:nvSpPr>
        <p:spPr bwMode="auto">
          <a:xfrm>
            <a:off x="57150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10</a:t>
            </a:r>
          </a:p>
        </p:txBody>
      </p:sp>
      <p:sp>
        <p:nvSpPr>
          <p:cNvPr id="23601" name="Rectangle 49"/>
          <p:cNvSpPr>
            <a:spLocks noChangeArrowheads="1"/>
          </p:cNvSpPr>
          <p:nvPr/>
        </p:nvSpPr>
        <p:spPr bwMode="auto">
          <a:xfrm>
            <a:off x="51054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7</a:t>
            </a:r>
          </a:p>
        </p:txBody>
      </p:sp>
      <p:cxnSp>
        <p:nvCxnSpPr>
          <p:cNvPr id="23602" name="AutoShape 50"/>
          <p:cNvCxnSpPr>
            <a:cxnSpLocks noChangeShapeType="1"/>
            <a:stCxn id="23599" idx="2"/>
            <a:endCxn id="23601" idx="0"/>
          </p:cNvCxnSpPr>
          <p:nvPr/>
        </p:nvCxnSpPr>
        <p:spPr bwMode="auto">
          <a:xfrm flipH="1">
            <a:off x="5372100" y="51054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603" name="Rectangle 51"/>
          <p:cNvSpPr>
            <a:spLocks noChangeArrowheads="1"/>
          </p:cNvSpPr>
          <p:nvPr/>
        </p:nvSpPr>
        <p:spPr bwMode="auto">
          <a:xfrm>
            <a:off x="7239000" y="6096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25</a:t>
            </a:r>
          </a:p>
        </p:txBody>
      </p:sp>
      <p:sp>
        <p:nvSpPr>
          <p:cNvPr id="23604" name="Rectangle 52"/>
          <p:cNvSpPr>
            <a:spLocks noChangeArrowheads="1"/>
          </p:cNvSpPr>
          <p:nvPr/>
        </p:nvSpPr>
        <p:spPr bwMode="auto">
          <a:xfrm>
            <a:off x="75438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30</a:t>
            </a:r>
          </a:p>
        </p:txBody>
      </p:sp>
      <p:cxnSp>
        <p:nvCxnSpPr>
          <p:cNvPr id="23605" name="AutoShape 53"/>
          <p:cNvCxnSpPr>
            <a:cxnSpLocks noChangeShapeType="1"/>
            <a:stCxn id="23604" idx="2"/>
            <a:endCxn id="23596" idx="0"/>
          </p:cNvCxnSpPr>
          <p:nvPr/>
        </p:nvCxnSpPr>
        <p:spPr bwMode="auto">
          <a:xfrm>
            <a:off x="7810500" y="57912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606" name="AutoShape 54"/>
          <p:cNvCxnSpPr>
            <a:cxnSpLocks noChangeShapeType="1"/>
            <a:stCxn id="23594" idx="2"/>
            <a:endCxn id="23604" idx="0"/>
          </p:cNvCxnSpPr>
          <p:nvPr/>
        </p:nvCxnSpPr>
        <p:spPr bwMode="auto">
          <a:xfrm>
            <a:off x="7277100" y="51054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607" name="AutoShape 55"/>
          <p:cNvCxnSpPr>
            <a:cxnSpLocks noChangeShapeType="1"/>
            <a:stCxn id="23604" idx="2"/>
            <a:endCxn id="23603" idx="0"/>
          </p:cNvCxnSpPr>
          <p:nvPr/>
        </p:nvCxnSpPr>
        <p:spPr bwMode="auto">
          <a:xfrm flipH="1">
            <a:off x="7505700" y="5791200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608" name="AutoShape 56"/>
          <p:cNvSpPr>
            <a:spLocks noChangeArrowheads="1"/>
          </p:cNvSpPr>
          <p:nvPr/>
        </p:nvSpPr>
        <p:spPr bwMode="auto">
          <a:xfrm>
            <a:off x="5867400" y="2971800"/>
            <a:ext cx="457200" cy="6858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2" name="Rectangle 60"/>
          <p:cNvSpPr>
            <a:spLocks noChangeArrowheads="1"/>
          </p:cNvSpPr>
          <p:nvPr/>
        </p:nvSpPr>
        <p:spPr bwMode="auto">
          <a:xfrm>
            <a:off x="1752600" y="4114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13</a:t>
            </a:r>
          </a:p>
        </p:txBody>
      </p:sp>
      <p:sp>
        <p:nvSpPr>
          <p:cNvPr id="23613" name="Rectangle 61"/>
          <p:cNvSpPr>
            <a:spLocks noChangeArrowheads="1"/>
          </p:cNvSpPr>
          <p:nvPr/>
        </p:nvSpPr>
        <p:spPr bwMode="auto">
          <a:xfrm>
            <a:off x="23622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30</a:t>
            </a:r>
          </a:p>
        </p:txBody>
      </p:sp>
      <p:cxnSp>
        <p:nvCxnSpPr>
          <p:cNvPr id="23614" name="AutoShape 62"/>
          <p:cNvCxnSpPr>
            <a:cxnSpLocks noChangeShapeType="1"/>
            <a:stCxn id="23612" idx="2"/>
            <a:endCxn id="23613" idx="0"/>
          </p:cNvCxnSpPr>
          <p:nvPr/>
        </p:nvCxnSpPr>
        <p:spPr bwMode="auto">
          <a:xfrm>
            <a:off x="2019300" y="44958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615" name="Rectangle 63"/>
          <p:cNvSpPr>
            <a:spLocks noChangeArrowheads="1"/>
          </p:cNvSpPr>
          <p:nvPr/>
        </p:nvSpPr>
        <p:spPr bwMode="auto">
          <a:xfrm>
            <a:off x="28194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36</a:t>
            </a:r>
          </a:p>
        </p:txBody>
      </p:sp>
      <p:cxnSp>
        <p:nvCxnSpPr>
          <p:cNvPr id="23616" name="AutoShape 64"/>
          <p:cNvCxnSpPr>
            <a:cxnSpLocks noChangeShapeType="1"/>
            <a:stCxn id="23612" idx="2"/>
            <a:endCxn id="23617" idx="0"/>
          </p:cNvCxnSpPr>
          <p:nvPr/>
        </p:nvCxnSpPr>
        <p:spPr bwMode="auto">
          <a:xfrm flipH="1">
            <a:off x="1333500" y="44958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617" name="Rectangle 65"/>
          <p:cNvSpPr>
            <a:spLocks noChangeArrowheads="1"/>
          </p:cNvSpPr>
          <p:nvPr/>
        </p:nvSpPr>
        <p:spPr bwMode="auto">
          <a:xfrm>
            <a:off x="10668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10</a:t>
            </a:r>
          </a:p>
        </p:txBody>
      </p:sp>
      <p:sp>
        <p:nvSpPr>
          <p:cNvPr id="23618" name="Rectangle 66"/>
          <p:cNvSpPr>
            <a:spLocks noChangeArrowheads="1"/>
          </p:cNvSpPr>
          <p:nvPr/>
        </p:nvSpPr>
        <p:spPr bwMode="auto">
          <a:xfrm>
            <a:off x="4572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7</a:t>
            </a:r>
          </a:p>
        </p:txBody>
      </p:sp>
      <p:cxnSp>
        <p:nvCxnSpPr>
          <p:cNvPr id="23619" name="AutoShape 67"/>
          <p:cNvCxnSpPr>
            <a:cxnSpLocks noChangeShapeType="1"/>
            <a:stCxn id="23617" idx="2"/>
            <a:endCxn id="23618" idx="0"/>
          </p:cNvCxnSpPr>
          <p:nvPr/>
        </p:nvCxnSpPr>
        <p:spPr bwMode="auto">
          <a:xfrm flipH="1">
            <a:off x="723900" y="51054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620" name="Rectangle 68"/>
          <p:cNvSpPr>
            <a:spLocks noChangeArrowheads="1"/>
          </p:cNvSpPr>
          <p:nvPr/>
        </p:nvSpPr>
        <p:spPr bwMode="auto">
          <a:xfrm>
            <a:off x="2362200" y="6096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25</a:t>
            </a:r>
          </a:p>
        </p:txBody>
      </p:sp>
      <p:sp>
        <p:nvSpPr>
          <p:cNvPr id="23621" name="Rectangle 69"/>
          <p:cNvSpPr>
            <a:spLocks noChangeArrowheads="1"/>
          </p:cNvSpPr>
          <p:nvPr/>
        </p:nvSpPr>
        <p:spPr bwMode="auto">
          <a:xfrm>
            <a:off x="19812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15</a:t>
            </a:r>
          </a:p>
        </p:txBody>
      </p:sp>
      <p:cxnSp>
        <p:nvCxnSpPr>
          <p:cNvPr id="23622" name="AutoShape 70"/>
          <p:cNvCxnSpPr>
            <a:cxnSpLocks noChangeShapeType="1"/>
            <a:stCxn id="23613" idx="2"/>
            <a:endCxn id="23615" idx="0"/>
          </p:cNvCxnSpPr>
          <p:nvPr/>
        </p:nvCxnSpPr>
        <p:spPr bwMode="auto">
          <a:xfrm>
            <a:off x="2628900" y="5105400"/>
            <a:ext cx="457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623" name="AutoShape 71"/>
          <p:cNvCxnSpPr>
            <a:cxnSpLocks noChangeShapeType="1"/>
            <a:stCxn id="23613" idx="2"/>
            <a:endCxn id="23621" idx="0"/>
          </p:cNvCxnSpPr>
          <p:nvPr/>
        </p:nvCxnSpPr>
        <p:spPr bwMode="auto">
          <a:xfrm flipH="1">
            <a:off x="2247900" y="51054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624" name="AutoShape 72"/>
          <p:cNvCxnSpPr>
            <a:cxnSpLocks noChangeShapeType="1"/>
            <a:stCxn id="23621" idx="2"/>
            <a:endCxn id="23620" idx="0"/>
          </p:cNvCxnSpPr>
          <p:nvPr/>
        </p:nvCxnSpPr>
        <p:spPr bwMode="auto">
          <a:xfrm>
            <a:off x="2247900" y="57912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625" name="AutoShape 73"/>
          <p:cNvSpPr>
            <a:spLocks noChangeArrowheads="1"/>
          </p:cNvSpPr>
          <p:nvPr/>
        </p:nvSpPr>
        <p:spPr bwMode="auto">
          <a:xfrm>
            <a:off x="3810000" y="4495800"/>
            <a:ext cx="7620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5" grpId="0" animBg="1"/>
      <p:bldP spid="23576" grpId="0" animBg="1"/>
      <p:bldP spid="23578" grpId="0" animBg="1"/>
      <p:bldP spid="23579" grpId="0" animBg="1"/>
      <p:bldP spid="23581" grpId="0" animBg="1"/>
      <p:bldP spid="23583" grpId="0" animBg="1"/>
      <p:bldP spid="23585" grpId="0" animBg="1"/>
      <p:bldP spid="23586" grpId="0" animBg="1"/>
      <p:bldP spid="23592" grpId="0" animBg="1"/>
      <p:bldP spid="23593" grpId="0" animBg="1"/>
      <p:bldP spid="23594" grpId="0" animBg="1"/>
      <p:bldP spid="23596" grpId="0" animBg="1"/>
      <p:bldP spid="23599" grpId="0" animBg="1"/>
      <p:bldP spid="23601" grpId="0" animBg="1"/>
      <p:bldP spid="23603" grpId="0" animBg="1"/>
      <p:bldP spid="23604" grpId="0" animBg="1"/>
      <p:bldP spid="23608" grpId="0" animBg="1"/>
      <p:bldP spid="23612" grpId="0" animBg="1"/>
      <p:bldP spid="23613" grpId="0" animBg="1"/>
      <p:bldP spid="23615" grpId="0" animBg="1"/>
      <p:bldP spid="23617" grpId="0" animBg="1"/>
      <p:bldP spid="23618" grpId="0" animBg="1"/>
      <p:bldP spid="23620" grpId="0" animBg="1"/>
      <p:bldP spid="23621" grpId="0" animBg="1"/>
      <p:bldP spid="236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x-none" b="1"/>
              <a:t> Now insert 12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14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17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7</a:t>
            </a:r>
          </a:p>
        </p:txBody>
      </p:sp>
      <p:cxnSp>
        <p:nvCxnSpPr>
          <p:cNvPr id="6150" name="AutoShape 6"/>
          <p:cNvCxnSpPr>
            <a:cxnSpLocks noChangeShapeType="1"/>
            <a:stCxn id="6147" idx="2"/>
            <a:endCxn id="6149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51" name="AutoShape 7"/>
          <p:cNvCxnSpPr>
            <a:cxnSpLocks noChangeShapeType="1"/>
            <a:stCxn id="6147" idx="2"/>
            <a:endCxn id="6148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667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4</a:t>
            </a:r>
          </a:p>
        </p:txBody>
      </p:sp>
      <p:cxnSp>
        <p:nvCxnSpPr>
          <p:cNvPr id="6153" name="AutoShape 9"/>
          <p:cNvCxnSpPr>
            <a:cxnSpLocks noChangeShapeType="1"/>
            <a:stCxn id="6149" idx="2"/>
            <a:endCxn id="6152" idx="0"/>
          </p:cNvCxnSpPr>
          <p:nvPr/>
        </p:nvCxnSpPr>
        <p:spPr bwMode="auto">
          <a:xfrm flipH="1">
            <a:off x="2933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53</a:t>
            </a:r>
          </a:p>
        </p:txBody>
      </p:sp>
      <p:cxnSp>
        <p:nvCxnSpPr>
          <p:cNvPr id="6155" name="AutoShape 11"/>
          <p:cNvCxnSpPr>
            <a:cxnSpLocks noChangeShapeType="1"/>
            <a:stCxn id="6148" idx="2"/>
            <a:endCxn id="6154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11</a:t>
            </a:r>
          </a:p>
        </p:txBody>
      </p:sp>
      <p:cxnSp>
        <p:nvCxnSpPr>
          <p:cNvPr id="6157" name="AutoShape 13"/>
          <p:cNvCxnSpPr>
            <a:cxnSpLocks noChangeShapeType="1"/>
            <a:stCxn id="6149" idx="2"/>
            <a:endCxn id="6156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42672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13</a:t>
            </a:r>
          </a:p>
        </p:txBody>
      </p:sp>
      <p:cxnSp>
        <p:nvCxnSpPr>
          <p:cNvPr id="6159" name="AutoShape 15"/>
          <p:cNvCxnSpPr>
            <a:cxnSpLocks noChangeShapeType="1"/>
            <a:stCxn id="6156" idx="2"/>
            <a:endCxn id="6158" idx="0"/>
          </p:cNvCxnSpPr>
          <p:nvPr/>
        </p:nvCxnSpPr>
        <p:spPr bwMode="auto">
          <a:xfrm>
            <a:off x="40767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3810000" y="4876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12</a:t>
            </a:r>
          </a:p>
        </p:txBody>
      </p:sp>
      <p:cxnSp>
        <p:nvCxnSpPr>
          <p:cNvPr id="6161" name="AutoShape 17"/>
          <p:cNvCxnSpPr>
            <a:cxnSpLocks noChangeShapeType="1"/>
            <a:endCxn id="6160" idx="0"/>
          </p:cNvCxnSpPr>
          <p:nvPr/>
        </p:nvCxnSpPr>
        <p:spPr bwMode="auto">
          <a:xfrm flipH="1">
            <a:off x="4076700" y="44196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62" name="Oval 18"/>
          <p:cNvSpPr>
            <a:spLocks noChangeArrowheads="1"/>
          </p:cNvSpPr>
          <p:nvPr/>
        </p:nvSpPr>
        <p:spPr bwMode="auto">
          <a:xfrm>
            <a:off x="3124200" y="2971800"/>
            <a:ext cx="2133600" cy="2819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 animBg="1"/>
      <p:bldP spid="61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x-none" b="1"/>
              <a:t> Now insert 12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14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17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7</a:t>
            </a:r>
          </a:p>
        </p:txBody>
      </p:sp>
      <p:cxnSp>
        <p:nvCxnSpPr>
          <p:cNvPr id="7174" name="AutoShape 6"/>
          <p:cNvCxnSpPr>
            <a:cxnSpLocks noChangeShapeType="1"/>
            <a:stCxn id="7171" idx="2"/>
            <a:endCxn id="7173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75" name="AutoShape 7"/>
          <p:cNvCxnSpPr>
            <a:cxnSpLocks noChangeShapeType="1"/>
            <a:stCxn id="7171" idx="2"/>
            <a:endCxn id="7172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2667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4</a:t>
            </a:r>
          </a:p>
        </p:txBody>
      </p:sp>
      <p:cxnSp>
        <p:nvCxnSpPr>
          <p:cNvPr id="7177" name="AutoShape 9"/>
          <p:cNvCxnSpPr>
            <a:cxnSpLocks noChangeShapeType="1"/>
            <a:stCxn id="7173" idx="2"/>
            <a:endCxn id="7176" idx="0"/>
          </p:cNvCxnSpPr>
          <p:nvPr/>
        </p:nvCxnSpPr>
        <p:spPr bwMode="auto">
          <a:xfrm flipH="1">
            <a:off x="2933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53</a:t>
            </a:r>
          </a:p>
        </p:txBody>
      </p:sp>
      <p:cxnSp>
        <p:nvCxnSpPr>
          <p:cNvPr id="7179" name="AutoShape 11"/>
          <p:cNvCxnSpPr>
            <a:cxnSpLocks noChangeShapeType="1"/>
            <a:stCxn id="7172" idx="2"/>
            <a:endCxn id="7178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11</a:t>
            </a:r>
          </a:p>
        </p:txBody>
      </p:sp>
      <p:cxnSp>
        <p:nvCxnSpPr>
          <p:cNvPr id="7181" name="AutoShape 13"/>
          <p:cNvCxnSpPr>
            <a:cxnSpLocks noChangeShapeType="1"/>
            <a:stCxn id="7173" idx="2"/>
            <a:endCxn id="7180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4114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12</a:t>
            </a:r>
          </a:p>
        </p:txBody>
      </p:sp>
      <p:cxnSp>
        <p:nvCxnSpPr>
          <p:cNvPr id="7183" name="AutoShape 15"/>
          <p:cNvCxnSpPr>
            <a:cxnSpLocks noChangeShapeType="1"/>
            <a:stCxn id="7180" idx="2"/>
            <a:endCxn id="7182" idx="0"/>
          </p:cNvCxnSpPr>
          <p:nvPr/>
        </p:nvCxnSpPr>
        <p:spPr bwMode="auto">
          <a:xfrm>
            <a:off x="4076700" y="35814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4419600" y="4876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13</a:t>
            </a:r>
          </a:p>
        </p:txBody>
      </p:sp>
      <p:cxnSp>
        <p:nvCxnSpPr>
          <p:cNvPr id="7185" name="AutoShape 17"/>
          <p:cNvCxnSpPr>
            <a:cxnSpLocks noChangeShapeType="1"/>
            <a:stCxn id="7182" idx="2"/>
            <a:endCxn id="7184" idx="0"/>
          </p:cNvCxnSpPr>
          <p:nvPr/>
        </p:nvCxnSpPr>
        <p:spPr bwMode="auto">
          <a:xfrm>
            <a:off x="4381500" y="44196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86" name="Oval 18"/>
          <p:cNvSpPr>
            <a:spLocks noChangeArrowheads="1"/>
          </p:cNvSpPr>
          <p:nvPr/>
        </p:nvSpPr>
        <p:spPr bwMode="auto">
          <a:xfrm>
            <a:off x="3124200" y="2971800"/>
            <a:ext cx="2133600" cy="2819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x-none" b="1"/>
              <a:t> Now the AVL tree is balanced.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14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17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7</a:t>
            </a:r>
          </a:p>
        </p:txBody>
      </p:sp>
      <p:cxnSp>
        <p:nvCxnSpPr>
          <p:cNvPr id="8198" name="AutoShape 6"/>
          <p:cNvCxnSpPr>
            <a:cxnSpLocks noChangeShapeType="1"/>
            <a:stCxn id="8195" idx="2"/>
            <a:endCxn id="8197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199" name="AutoShape 7"/>
          <p:cNvCxnSpPr>
            <a:cxnSpLocks noChangeShapeType="1"/>
            <a:stCxn id="8195" idx="2"/>
            <a:endCxn id="8196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2667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4</a:t>
            </a:r>
          </a:p>
        </p:txBody>
      </p:sp>
      <p:cxnSp>
        <p:nvCxnSpPr>
          <p:cNvPr id="8201" name="AutoShape 9"/>
          <p:cNvCxnSpPr>
            <a:cxnSpLocks noChangeShapeType="1"/>
            <a:stCxn id="8197" idx="2"/>
            <a:endCxn id="8200" idx="0"/>
          </p:cNvCxnSpPr>
          <p:nvPr/>
        </p:nvCxnSpPr>
        <p:spPr bwMode="auto">
          <a:xfrm flipH="1">
            <a:off x="2933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53</a:t>
            </a:r>
          </a:p>
        </p:txBody>
      </p:sp>
      <p:cxnSp>
        <p:nvCxnSpPr>
          <p:cNvPr id="8203" name="AutoShape 11"/>
          <p:cNvCxnSpPr>
            <a:cxnSpLocks noChangeShapeType="1"/>
            <a:stCxn id="8196" idx="2"/>
            <a:endCxn id="8202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12</a:t>
            </a:r>
          </a:p>
        </p:txBody>
      </p:sp>
      <p:cxnSp>
        <p:nvCxnSpPr>
          <p:cNvPr id="8205" name="AutoShape 13"/>
          <p:cNvCxnSpPr>
            <a:cxnSpLocks noChangeShapeType="1"/>
            <a:stCxn id="8197" idx="2"/>
            <a:endCxn id="8204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42672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13</a:t>
            </a:r>
          </a:p>
        </p:txBody>
      </p:sp>
      <p:cxnSp>
        <p:nvCxnSpPr>
          <p:cNvPr id="8207" name="AutoShape 15"/>
          <p:cNvCxnSpPr>
            <a:cxnSpLocks noChangeShapeType="1"/>
            <a:stCxn id="8204" idx="2"/>
            <a:endCxn id="8206" idx="0"/>
          </p:cNvCxnSpPr>
          <p:nvPr/>
        </p:nvCxnSpPr>
        <p:spPr bwMode="auto">
          <a:xfrm>
            <a:off x="40767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3352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11</a:t>
            </a:r>
          </a:p>
        </p:txBody>
      </p:sp>
      <p:cxnSp>
        <p:nvCxnSpPr>
          <p:cNvPr id="8209" name="AutoShape 17"/>
          <p:cNvCxnSpPr>
            <a:cxnSpLocks noChangeShapeType="1"/>
            <a:stCxn id="8204" idx="2"/>
            <a:endCxn id="8208" idx="0"/>
          </p:cNvCxnSpPr>
          <p:nvPr/>
        </p:nvCxnSpPr>
        <p:spPr bwMode="auto">
          <a:xfrm flipH="1">
            <a:off x="36195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x-none" b="1"/>
              <a:t> Now insert 8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14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17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7</a:t>
            </a:r>
          </a:p>
        </p:txBody>
      </p:sp>
      <p:cxnSp>
        <p:nvCxnSpPr>
          <p:cNvPr id="9222" name="AutoShape 6"/>
          <p:cNvCxnSpPr>
            <a:cxnSpLocks noChangeShapeType="1"/>
            <a:stCxn id="9219" idx="2"/>
            <a:endCxn id="9221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223" name="AutoShape 7"/>
          <p:cNvCxnSpPr>
            <a:cxnSpLocks noChangeShapeType="1"/>
            <a:stCxn id="9219" idx="2"/>
            <a:endCxn id="9220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2667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4</a:t>
            </a:r>
          </a:p>
        </p:txBody>
      </p:sp>
      <p:cxnSp>
        <p:nvCxnSpPr>
          <p:cNvPr id="9225" name="AutoShape 9"/>
          <p:cNvCxnSpPr>
            <a:cxnSpLocks noChangeShapeType="1"/>
            <a:stCxn id="9221" idx="2"/>
            <a:endCxn id="9224" idx="0"/>
          </p:cNvCxnSpPr>
          <p:nvPr/>
        </p:nvCxnSpPr>
        <p:spPr bwMode="auto">
          <a:xfrm flipH="1">
            <a:off x="2933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53</a:t>
            </a:r>
          </a:p>
        </p:txBody>
      </p:sp>
      <p:cxnSp>
        <p:nvCxnSpPr>
          <p:cNvPr id="9227" name="AutoShape 11"/>
          <p:cNvCxnSpPr>
            <a:cxnSpLocks noChangeShapeType="1"/>
            <a:stCxn id="9220" idx="2"/>
            <a:endCxn id="9226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12</a:t>
            </a:r>
          </a:p>
        </p:txBody>
      </p:sp>
      <p:cxnSp>
        <p:nvCxnSpPr>
          <p:cNvPr id="9229" name="AutoShape 13"/>
          <p:cNvCxnSpPr>
            <a:cxnSpLocks noChangeShapeType="1"/>
            <a:stCxn id="9221" idx="2"/>
            <a:endCxn id="9228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42672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13</a:t>
            </a:r>
          </a:p>
        </p:txBody>
      </p:sp>
      <p:cxnSp>
        <p:nvCxnSpPr>
          <p:cNvPr id="9231" name="AutoShape 15"/>
          <p:cNvCxnSpPr>
            <a:cxnSpLocks noChangeShapeType="1"/>
            <a:stCxn id="9228" idx="2"/>
            <a:endCxn id="9230" idx="0"/>
          </p:cNvCxnSpPr>
          <p:nvPr/>
        </p:nvCxnSpPr>
        <p:spPr bwMode="auto">
          <a:xfrm>
            <a:off x="40767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3352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11</a:t>
            </a:r>
          </a:p>
        </p:txBody>
      </p:sp>
      <p:cxnSp>
        <p:nvCxnSpPr>
          <p:cNvPr id="9233" name="AutoShape 17"/>
          <p:cNvCxnSpPr>
            <a:cxnSpLocks noChangeShapeType="1"/>
            <a:stCxn id="9228" idx="2"/>
            <a:endCxn id="9232" idx="0"/>
          </p:cNvCxnSpPr>
          <p:nvPr/>
        </p:nvCxnSpPr>
        <p:spPr bwMode="auto">
          <a:xfrm flipH="1">
            <a:off x="36195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2971800" y="4800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8</a:t>
            </a:r>
          </a:p>
        </p:txBody>
      </p:sp>
      <p:cxnSp>
        <p:nvCxnSpPr>
          <p:cNvPr id="9235" name="AutoShape 19"/>
          <p:cNvCxnSpPr>
            <a:cxnSpLocks noChangeShapeType="1"/>
            <a:stCxn id="9232" idx="2"/>
            <a:endCxn id="9234" idx="0"/>
          </p:cNvCxnSpPr>
          <p:nvPr/>
        </p:nvCxnSpPr>
        <p:spPr bwMode="auto">
          <a:xfrm flipH="1">
            <a:off x="3238500" y="44196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236" name="Oval 20"/>
          <p:cNvSpPr>
            <a:spLocks noChangeArrowheads="1"/>
          </p:cNvSpPr>
          <p:nvPr/>
        </p:nvSpPr>
        <p:spPr bwMode="auto">
          <a:xfrm>
            <a:off x="2514600" y="2209800"/>
            <a:ext cx="2362200" cy="3429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4" grpId="0" animBg="1"/>
      <p:bldP spid="92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x-none" b="1"/>
              <a:t> Now insert 8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14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17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7</a:t>
            </a:r>
          </a:p>
        </p:txBody>
      </p:sp>
      <p:cxnSp>
        <p:nvCxnSpPr>
          <p:cNvPr id="10246" name="AutoShape 6"/>
          <p:cNvCxnSpPr>
            <a:cxnSpLocks noChangeShapeType="1"/>
            <a:stCxn id="10243" idx="2"/>
            <a:endCxn id="10245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247" name="AutoShape 7"/>
          <p:cNvCxnSpPr>
            <a:cxnSpLocks noChangeShapeType="1"/>
            <a:stCxn id="10243" idx="2"/>
            <a:endCxn id="10244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2667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4</a:t>
            </a:r>
          </a:p>
        </p:txBody>
      </p:sp>
      <p:cxnSp>
        <p:nvCxnSpPr>
          <p:cNvPr id="10249" name="AutoShape 9"/>
          <p:cNvCxnSpPr>
            <a:cxnSpLocks noChangeShapeType="1"/>
            <a:stCxn id="10245" idx="2"/>
            <a:endCxn id="10248" idx="0"/>
          </p:cNvCxnSpPr>
          <p:nvPr/>
        </p:nvCxnSpPr>
        <p:spPr bwMode="auto">
          <a:xfrm flipH="1">
            <a:off x="2933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53</a:t>
            </a:r>
          </a:p>
        </p:txBody>
      </p:sp>
      <p:cxnSp>
        <p:nvCxnSpPr>
          <p:cNvPr id="10251" name="AutoShape 11"/>
          <p:cNvCxnSpPr>
            <a:cxnSpLocks noChangeShapeType="1"/>
            <a:stCxn id="10244" idx="2"/>
            <a:endCxn id="10250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11</a:t>
            </a:r>
          </a:p>
        </p:txBody>
      </p:sp>
      <p:cxnSp>
        <p:nvCxnSpPr>
          <p:cNvPr id="10253" name="AutoShape 13"/>
          <p:cNvCxnSpPr>
            <a:cxnSpLocks noChangeShapeType="1"/>
            <a:stCxn id="10245" idx="2"/>
            <a:endCxn id="10252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42672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12</a:t>
            </a:r>
          </a:p>
        </p:txBody>
      </p:sp>
      <p:cxnSp>
        <p:nvCxnSpPr>
          <p:cNvPr id="10255" name="AutoShape 15"/>
          <p:cNvCxnSpPr>
            <a:cxnSpLocks noChangeShapeType="1"/>
            <a:stCxn id="10252" idx="2"/>
            <a:endCxn id="10254" idx="0"/>
          </p:cNvCxnSpPr>
          <p:nvPr/>
        </p:nvCxnSpPr>
        <p:spPr bwMode="auto">
          <a:xfrm>
            <a:off x="40767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3352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8</a:t>
            </a:r>
          </a:p>
        </p:txBody>
      </p:sp>
      <p:cxnSp>
        <p:nvCxnSpPr>
          <p:cNvPr id="10257" name="AutoShape 17"/>
          <p:cNvCxnSpPr>
            <a:cxnSpLocks noChangeShapeType="1"/>
            <a:stCxn id="10252" idx="2"/>
            <a:endCxn id="10256" idx="0"/>
          </p:cNvCxnSpPr>
          <p:nvPr/>
        </p:nvCxnSpPr>
        <p:spPr bwMode="auto">
          <a:xfrm flipH="1">
            <a:off x="36195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4648200" y="4800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13</a:t>
            </a:r>
          </a:p>
        </p:txBody>
      </p:sp>
      <p:cxnSp>
        <p:nvCxnSpPr>
          <p:cNvPr id="10259" name="AutoShape 19"/>
          <p:cNvCxnSpPr>
            <a:cxnSpLocks noChangeShapeType="1"/>
            <a:stCxn id="10254" idx="2"/>
            <a:endCxn id="10258" idx="0"/>
          </p:cNvCxnSpPr>
          <p:nvPr/>
        </p:nvCxnSpPr>
        <p:spPr bwMode="auto">
          <a:xfrm>
            <a:off x="4533900" y="44196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260" name="Oval 20"/>
          <p:cNvSpPr>
            <a:spLocks noChangeArrowheads="1"/>
          </p:cNvSpPr>
          <p:nvPr/>
        </p:nvSpPr>
        <p:spPr bwMode="auto">
          <a:xfrm>
            <a:off x="2514600" y="2209800"/>
            <a:ext cx="2743200" cy="3581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x-none" b="1"/>
              <a:t> Now the AVL tree is balanced.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14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17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590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7</a:t>
            </a:r>
          </a:p>
        </p:txBody>
      </p:sp>
      <p:cxnSp>
        <p:nvCxnSpPr>
          <p:cNvPr id="11270" name="AutoShape 6"/>
          <p:cNvCxnSpPr>
            <a:cxnSpLocks noChangeShapeType="1"/>
            <a:stCxn id="11267" idx="2"/>
            <a:endCxn id="11268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2209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4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53</a:t>
            </a:r>
          </a:p>
        </p:txBody>
      </p:sp>
      <p:cxnSp>
        <p:nvCxnSpPr>
          <p:cNvPr id="11273" name="AutoShape 9"/>
          <p:cNvCxnSpPr>
            <a:cxnSpLocks noChangeShapeType="1"/>
            <a:stCxn id="11268" idx="2"/>
            <a:endCxn id="11272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11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12</a:t>
            </a:r>
          </a:p>
        </p:txBody>
      </p:sp>
      <p:cxnSp>
        <p:nvCxnSpPr>
          <p:cNvPr id="11276" name="AutoShape 12"/>
          <p:cNvCxnSpPr>
            <a:cxnSpLocks noChangeShapeType="1"/>
            <a:stCxn id="11274" idx="2"/>
            <a:endCxn id="11275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2971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8</a:t>
            </a:r>
          </a:p>
        </p:txBody>
      </p:sp>
      <p:cxnSp>
        <p:nvCxnSpPr>
          <p:cNvPr id="11278" name="AutoShape 14"/>
          <p:cNvCxnSpPr>
            <a:cxnSpLocks noChangeShapeType="1"/>
            <a:stCxn id="11269" idx="2"/>
            <a:endCxn id="11277" idx="0"/>
          </p:cNvCxnSpPr>
          <p:nvPr/>
        </p:nvCxnSpPr>
        <p:spPr bwMode="auto">
          <a:xfrm>
            <a:off x="28575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41910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13</a:t>
            </a:r>
          </a:p>
        </p:txBody>
      </p:sp>
      <p:cxnSp>
        <p:nvCxnSpPr>
          <p:cNvPr id="11280" name="AutoShape 16"/>
          <p:cNvCxnSpPr>
            <a:cxnSpLocks noChangeShapeType="1"/>
            <a:stCxn id="11269" idx="2"/>
            <a:endCxn id="11271" idx="0"/>
          </p:cNvCxnSpPr>
          <p:nvPr/>
        </p:nvCxnSpPr>
        <p:spPr bwMode="auto">
          <a:xfrm flipH="1">
            <a:off x="24765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281" name="AutoShape 17"/>
          <p:cNvCxnSpPr>
            <a:cxnSpLocks noChangeShapeType="1"/>
            <a:stCxn id="11274" idx="2"/>
            <a:endCxn id="11269" idx="0"/>
          </p:cNvCxnSpPr>
          <p:nvPr/>
        </p:nvCxnSpPr>
        <p:spPr bwMode="auto">
          <a:xfrm flipH="1">
            <a:off x="2857500" y="27432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282" name="AutoShape 18"/>
          <p:cNvCxnSpPr>
            <a:cxnSpLocks noChangeShapeType="1"/>
            <a:stCxn id="11267" idx="2"/>
            <a:endCxn id="11274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283" name="AutoShape 19"/>
          <p:cNvCxnSpPr>
            <a:cxnSpLocks noChangeShapeType="1"/>
            <a:stCxn id="11275" idx="2"/>
            <a:endCxn id="11279" idx="0"/>
          </p:cNvCxnSpPr>
          <p:nvPr/>
        </p:nvCxnSpPr>
        <p:spPr bwMode="auto">
          <a:xfrm>
            <a:off x="40767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x-none" b="1"/>
              <a:t> Now remove 53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14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17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590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7</a:t>
            </a:r>
          </a:p>
        </p:txBody>
      </p:sp>
      <p:cxnSp>
        <p:nvCxnSpPr>
          <p:cNvPr id="12294" name="AutoShape 6"/>
          <p:cNvCxnSpPr>
            <a:cxnSpLocks noChangeShapeType="1"/>
            <a:stCxn id="12291" idx="2"/>
            <a:endCxn id="12292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2209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4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53</a:t>
            </a:r>
          </a:p>
        </p:txBody>
      </p:sp>
      <p:cxnSp>
        <p:nvCxnSpPr>
          <p:cNvPr id="12297" name="AutoShape 9"/>
          <p:cNvCxnSpPr>
            <a:cxnSpLocks noChangeShapeType="1"/>
            <a:stCxn id="12292" idx="2"/>
            <a:endCxn id="12296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11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12</a:t>
            </a:r>
          </a:p>
        </p:txBody>
      </p:sp>
      <p:cxnSp>
        <p:nvCxnSpPr>
          <p:cNvPr id="12300" name="AutoShape 12"/>
          <p:cNvCxnSpPr>
            <a:cxnSpLocks noChangeShapeType="1"/>
            <a:stCxn id="12298" idx="2"/>
            <a:endCxn id="12299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2971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8</a:t>
            </a:r>
          </a:p>
        </p:txBody>
      </p:sp>
      <p:cxnSp>
        <p:nvCxnSpPr>
          <p:cNvPr id="12302" name="AutoShape 14"/>
          <p:cNvCxnSpPr>
            <a:cxnSpLocks noChangeShapeType="1"/>
            <a:stCxn id="12293" idx="2"/>
            <a:endCxn id="12301" idx="0"/>
          </p:cNvCxnSpPr>
          <p:nvPr/>
        </p:nvCxnSpPr>
        <p:spPr bwMode="auto">
          <a:xfrm>
            <a:off x="28575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41910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/>
              <a:t>13</a:t>
            </a:r>
          </a:p>
        </p:txBody>
      </p:sp>
      <p:cxnSp>
        <p:nvCxnSpPr>
          <p:cNvPr id="12304" name="AutoShape 16"/>
          <p:cNvCxnSpPr>
            <a:cxnSpLocks noChangeShapeType="1"/>
            <a:stCxn id="12293" idx="2"/>
            <a:endCxn id="12295" idx="0"/>
          </p:cNvCxnSpPr>
          <p:nvPr/>
        </p:nvCxnSpPr>
        <p:spPr bwMode="auto">
          <a:xfrm flipH="1">
            <a:off x="24765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305" name="AutoShape 17"/>
          <p:cNvCxnSpPr>
            <a:cxnSpLocks noChangeShapeType="1"/>
            <a:stCxn id="12298" idx="2"/>
            <a:endCxn id="12293" idx="0"/>
          </p:cNvCxnSpPr>
          <p:nvPr/>
        </p:nvCxnSpPr>
        <p:spPr bwMode="auto">
          <a:xfrm flipH="1">
            <a:off x="2857500" y="27432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306" name="AutoShape 18"/>
          <p:cNvCxnSpPr>
            <a:cxnSpLocks noChangeShapeType="1"/>
            <a:stCxn id="12291" idx="2"/>
            <a:endCxn id="12298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307" name="AutoShape 19"/>
          <p:cNvCxnSpPr>
            <a:cxnSpLocks noChangeShapeType="1"/>
            <a:stCxn id="12299" idx="2"/>
            <a:endCxn id="12303" idx="0"/>
          </p:cNvCxnSpPr>
          <p:nvPr/>
        </p:nvCxnSpPr>
        <p:spPr bwMode="auto">
          <a:xfrm>
            <a:off x="40767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474</Words>
  <Application>Microsoft Macintosh PowerPoint</Application>
  <PresentationFormat>On-screen Show (4:3)</PresentationFormat>
  <Paragraphs>249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Class Exercises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Allen Holliday</cp:lastModifiedBy>
  <cp:revision>39</cp:revision>
  <cp:lastPrinted>1601-01-01T00:00:00Z</cp:lastPrinted>
  <dcterms:created xsi:type="dcterms:W3CDTF">1601-01-01T00:00:00Z</dcterms:created>
  <dcterms:modified xsi:type="dcterms:W3CDTF">2018-11-20T06:05:10Z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