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7A4C1-8E72-423B-8B59-FFC2841F1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2E2597-7F14-4570-8AC0-352B3CE35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AF835-CAF7-43FC-9CB3-36B881E75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900F-5749-4839-BF04-D78D9C75060E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4A5AB8-478B-420E-8E72-5E24220B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C43ED-0C0B-4E1E-AF9C-1466FD39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13E-6263-4831-8720-C4B3A9B70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94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AE255-85EB-4E81-A40D-9CC2EF56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740418-47DF-4FA4-AFD5-534B4A1F8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A35A9-0C88-4BBA-A138-3D74F774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900F-5749-4839-BF04-D78D9C75060E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112F2-A0BC-432C-9E9A-696D0192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284A7C-D2C5-4E0C-98EA-BAA16B16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13E-6263-4831-8720-C4B3A9B70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89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3C24EC-3640-4EE2-A4CC-E35DB1A16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26A0D5-4A3B-4089-9C99-75CB77741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3A23B5-CFC7-4CF6-B992-58C719F1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900F-5749-4839-BF04-D78D9C75060E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2A17A6-9459-4C15-B85F-9E9DC889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97FBEE-8D5E-4FFE-8CC1-889F0B35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13E-6263-4831-8720-C4B3A9B70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7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2F859-04CF-453B-B9DA-D1E158E7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811B3E-E3C1-4089-9F9D-42155FB2E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8C38FF-059C-44DF-9DDA-DA54DFD2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900F-5749-4839-BF04-D78D9C75060E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825344-54AF-4F18-9641-D1D69A2D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F2C86D-982D-4264-AB9D-C6A431A5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13E-6263-4831-8720-C4B3A9B70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4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30BF3-102D-40F5-9960-A7F9B794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FFEFC5-729D-4CED-BE91-D3AFD404B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0EEDE-69C6-493F-9A9C-E098703AE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900F-5749-4839-BF04-D78D9C75060E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E26704-6426-41EE-A043-1A5E59A3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114CA-07F1-464A-9176-E67C615C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13E-6263-4831-8720-C4B3A9B70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5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EFCED-F916-4C9F-A721-669CDC14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41FF3C-FAA3-43EE-97A2-1C764BD53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5805F1-7AA1-4E37-9FF6-3B3C38931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65093D-5BA4-4F8D-A40B-78CB4A67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900F-5749-4839-BF04-D78D9C75060E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973CC5-ED7D-46EC-AA74-3A94DD01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EF5DBE-DD4F-4290-BFD3-9DFE14D8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13E-6263-4831-8720-C4B3A9B70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07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50FE9-C484-4806-8A23-6524B235A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9344CE-BE9D-4E29-8127-06E8CC0CF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9C1DBD-B96E-410C-A866-A14BC4AC2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EB3963-9A52-4911-B869-7A97E93AE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0B8449-BA95-4614-8F0F-5275F4171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AE210D-37B6-49CC-9C2F-E4F488294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900F-5749-4839-BF04-D78D9C75060E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370CE3-D7CE-4CE2-A82C-A53C2A55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C649A1-074C-48B5-B571-C59A9E48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13E-6263-4831-8720-C4B3A9B70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06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EB46A-4AB0-45E3-8FDC-864F5715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383F6D-8CFD-4955-B40A-D8634BD5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900F-5749-4839-BF04-D78D9C75060E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0B36D-CFDF-4A10-9094-4E1BC0C3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4F795A-A4AC-42F7-8B99-5DAAE8AA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13E-6263-4831-8720-C4B3A9B70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09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817232-7745-49FA-94F6-FEFD9E30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900F-5749-4839-BF04-D78D9C75060E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CC35FF-42A1-44C7-9511-48E8FF76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FB88EE-7D44-4582-AB8B-BDA86372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13E-6263-4831-8720-C4B3A9B70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01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98636-E5BC-41D9-8C33-2690340C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28DB00-7D52-4253-B2DF-E343EF066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DC7D9A-3660-4191-9F6F-0B4459518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D704AA-9FC9-4F36-8609-877F709E2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900F-5749-4839-BF04-D78D9C75060E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F76F47-E479-42F3-8823-70807C11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D11389-7EC4-4011-AEEA-DA3E2697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13E-6263-4831-8720-C4B3A9B70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97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C82DE-6A38-4937-85E0-5E13D3C35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CC2570-E73C-4D95-809A-65D615531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5078D4-ACD7-4DC5-82F3-61E5A0E1D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B73558-DF4A-4AA0-AF48-74D2B28F0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900F-5749-4839-BF04-D78D9C75060E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3149DE-0025-4380-B0C6-80A7C310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B00E19-1258-4B10-88FF-9063EF33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13E-6263-4831-8720-C4B3A9B70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84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94AC0A-6BAE-4994-9F50-15DC33CAA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067ECC-9233-4392-90C5-1604D3883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EA04AD-63CF-42C0-88B0-EB345C188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A900F-5749-4839-BF04-D78D9C75060E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D11AA-5D6F-4135-828F-DDDAC3539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5EC92-B3C8-49F1-9FA9-44B294142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9413E-6263-4831-8720-C4B3A9B70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56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778999B-824B-429C-BB2C-C96AB0C2345C}"/>
              </a:ext>
            </a:extLst>
          </p:cNvPr>
          <p:cNvSpPr/>
          <p:nvPr/>
        </p:nvSpPr>
        <p:spPr>
          <a:xfrm>
            <a:off x="637309" y="346508"/>
            <a:ext cx="11319164" cy="6234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B8FD4D87-7F8E-432C-B8FD-277D86E3A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51965"/>
            <a:ext cx="9144000" cy="1655762"/>
          </a:xfrm>
        </p:spPr>
        <p:txBody>
          <a:bodyPr/>
          <a:lstStyle/>
          <a:p>
            <a:r>
              <a:rPr lang="ko-KR" altLang="en-US" dirty="0" err="1"/>
              <a:t>창고방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985BB1-A18E-47DE-8FBA-753B7138F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41" y="2434505"/>
            <a:ext cx="896495" cy="165576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FEC5982-1F00-4D9C-98C6-AEDFEDF08A28}"/>
              </a:ext>
            </a:extLst>
          </p:cNvPr>
          <p:cNvSpPr/>
          <p:nvPr/>
        </p:nvSpPr>
        <p:spPr>
          <a:xfrm>
            <a:off x="6142465" y="2303031"/>
            <a:ext cx="928255" cy="178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목 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5D6EFC-44C9-4745-B283-C4745FC5D842}"/>
              </a:ext>
            </a:extLst>
          </p:cNvPr>
          <p:cNvSpPr/>
          <p:nvPr/>
        </p:nvSpPr>
        <p:spPr>
          <a:xfrm>
            <a:off x="4953000" y="117908"/>
            <a:ext cx="268778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47308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778999B-824B-429C-BB2C-C96AB0C2345C}"/>
              </a:ext>
            </a:extLst>
          </p:cNvPr>
          <p:cNvSpPr/>
          <p:nvPr/>
        </p:nvSpPr>
        <p:spPr>
          <a:xfrm>
            <a:off x="334006" y="1524000"/>
            <a:ext cx="11523988" cy="2363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B8FD4D87-7F8E-432C-B8FD-277D86E3A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ko-KR" altLang="en-US" dirty="0"/>
              <a:t>복도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985BB1-A18E-47DE-8FBA-753B7138F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147" y="2300683"/>
            <a:ext cx="389706" cy="71976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E5D6EFC-44C9-4745-B283-C4745FC5D842}"/>
              </a:ext>
            </a:extLst>
          </p:cNvPr>
          <p:cNvSpPr/>
          <p:nvPr/>
        </p:nvSpPr>
        <p:spPr>
          <a:xfrm>
            <a:off x="1056409" y="1348237"/>
            <a:ext cx="935182" cy="357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목매달은</a:t>
            </a:r>
            <a:r>
              <a:rPr lang="ko-KR" altLang="en-US" sz="1000" dirty="0"/>
              <a:t> 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777B25-0B95-4CE7-BEFF-5E5B00EF12AD}"/>
              </a:ext>
            </a:extLst>
          </p:cNvPr>
          <p:cNvSpPr/>
          <p:nvPr/>
        </p:nvSpPr>
        <p:spPr>
          <a:xfrm>
            <a:off x="231595" y="1924648"/>
            <a:ext cx="499076" cy="1471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</a:t>
            </a:r>
            <a:endParaRPr lang="en-US" altLang="ko-KR" dirty="0"/>
          </a:p>
          <a:p>
            <a:pPr algn="ctr"/>
            <a:r>
              <a:rPr lang="ko-KR" altLang="en-US" dirty="0"/>
              <a:t>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8F1D42-D027-4244-9BA5-02BE9CE65F2C}"/>
              </a:ext>
            </a:extLst>
          </p:cNvPr>
          <p:cNvSpPr/>
          <p:nvPr/>
        </p:nvSpPr>
        <p:spPr>
          <a:xfrm>
            <a:off x="3794647" y="3616545"/>
            <a:ext cx="955964" cy="441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171283-A54E-4145-A803-AF437E8434B2}"/>
              </a:ext>
            </a:extLst>
          </p:cNvPr>
          <p:cNvSpPr/>
          <p:nvPr/>
        </p:nvSpPr>
        <p:spPr>
          <a:xfrm>
            <a:off x="5673906" y="1239275"/>
            <a:ext cx="1087112" cy="57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거실가는</a:t>
            </a:r>
            <a:r>
              <a:rPr lang="ko-KR" altLang="en-US" dirty="0"/>
              <a:t> 문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B96287-F246-4D55-85DA-30E57972FFEC}"/>
              </a:ext>
            </a:extLst>
          </p:cNvPr>
          <p:cNvSpPr/>
          <p:nvPr/>
        </p:nvSpPr>
        <p:spPr>
          <a:xfrm>
            <a:off x="9712036" y="1391349"/>
            <a:ext cx="955964" cy="441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1E8468-26E4-4E2D-B8AC-A691E5D327DD}"/>
              </a:ext>
            </a:extLst>
          </p:cNvPr>
          <p:cNvSpPr/>
          <p:nvPr/>
        </p:nvSpPr>
        <p:spPr>
          <a:xfrm>
            <a:off x="9712036" y="3573433"/>
            <a:ext cx="955964" cy="441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1D0E2E-384E-4688-9F10-70C3543B390B}"/>
              </a:ext>
            </a:extLst>
          </p:cNvPr>
          <p:cNvSpPr/>
          <p:nvPr/>
        </p:nvSpPr>
        <p:spPr>
          <a:xfrm>
            <a:off x="11608456" y="1874871"/>
            <a:ext cx="499076" cy="1471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</a:t>
            </a:r>
            <a:endParaRPr lang="en-US" altLang="ko-KR" dirty="0"/>
          </a:p>
          <a:p>
            <a:pPr algn="ctr"/>
            <a:r>
              <a:rPr lang="ko-KR" altLang="en-US" dirty="0"/>
              <a:t>단</a:t>
            </a:r>
          </a:p>
        </p:txBody>
      </p:sp>
    </p:spTree>
    <p:extLst>
      <p:ext uri="{BB962C8B-B14F-4D97-AF65-F5344CB8AC3E}">
        <p14:creationId xmlns:p14="http://schemas.microsoft.com/office/powerpoint/2010/main" val="197238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778999B-824B-429C-BB2C-C96AB0C2345C}"/>
              </a:ext>
            </a:extLst>
          </p:cNvPr>
          <p:cNvSpPr/>
          <p:nvPr/>
        </p:nvSpPr>
        <p:spPr>
          <a:xfrm>
            <a:off x="1343892" y="1458194"/>
            <a:ext cx="8672944" cy="4069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B8FD4D87-7F8E-432C-B8FD-277D86E3A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243" y="5676110"/>
            <a:ext cx="9144000" cy="1655762"/>
          </a:xfrm>
        </p:spPr>
        <p:txBody>
          <a:bodyPr/>
          <a:lstStyle/>
          <a:p>
            <a:r>
              <a:rPr lang="ko-KR" altLang="en-US" dirty="0"/>
              <a:t>현관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985BB1-A18E-47DE-8FBA-753B7138F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41" y="2434505"/>
            <a:ext cx="896495" cy="165576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FEC5982-1F00-4D9C-98C6-AEDFEDF08A28}"/>
              </a:ext>
            </a:extLst>
          </p:cNvPr>
          <p:cNvSpPr/>
          <p:nvPr/>
        </p:nvSpPr>
        <p:spPr>
          <a:xfrm>
            <a:off x="9698769" y="2787801"/>
            <a:ext cx="526474" cy="1084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마당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5D6EFC-44C9-4745-B283-C4745FC5D842}"/>
              </a:ext>
            </a:extLst>
          </p:cNvPr>
          <p:cNvSpPr/>
          <p:nvPr/>
        </p:nvSpPr>
        <p:spPr>
          <a:xfrm>
            <a:off x="1135485" y="2725742"/>
            <a:ext cx="416814" cy="1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복도가는 문</a:t>
            </a:r>
          </a:p>
        </p:txBody>
      </p:sp>
    </p:spTree>
    <p:extLst>
      <p:ext uri="{BB962C8B-B14F-4D97-AF65-F5344CB8AC3E}">
        <p14:creationId xmlns:p14="http://schemas.microsoft.com/office/powerpoint/2010/main" val="25522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778999B-824B-429C-BB2C-C96AB0C2345C}"/>
              </a:ext>
            </a:extLst>
          </p:cNvPr>
          <p:cNvSpPr/>
          <p:nvPr/>
        </p:nvSpPr>
        <p:spPr>
          <a:xfrm>
            <a:off x="436417" y="1187668"/>
            <a:ext cx="11523988" cy="4645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B8FD4D87-7F8E-432C-B8FD-277D86E3A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ko-KR" altLang="en-US" dirty="0"/>
              <a:t>마당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985BB1-A18E-47DE-8FBA-753B7138F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86" y="2806536"/>
            <a:ext cx="762000" cy="140736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50A3D98-D13F-4DE4-AEA1-6ECEFA342FC0}"/>
              </a:ext>
            </a:extLst>
          </p:cNvPr>
          <p:cNvSpPr/>
          <p:nvPr/>
        </p:nvSpPr>
        <p:spPr>
          <a:xfrm>
            <a:off x="173180" y="3065319"/>
            <a:ext cx="526474" cy="1084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</a:t>
            </a:r>
            <a:endParaRPr lang="en-US" altLang="ko-KR" dirty="0"/>
          </a:p>
          <a:p>
            <a:pPr algn="ctr"/>
            <a:r>
              <a:rPr lang="ko-KR" altLang="en-US" dirty="0"/>
              <a:t>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D4EA6E-6762-427D-BD32-C7FE757D1043}"/>
              </a:ext>
            </a:extLst>
          </p:cNvPr>
          <p:cNvSpPr/>
          <p:nvPr/>
        </p:nvSpPr>
        <p:spPr>
          <a:xfrm>
            <a:off x="11665527" y="0"/>
            <a:ext cx="498764" cy="237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</a:t>
            </a:r>
            <a:endParaRPr lang="en-US" altLang="ko-KR" dirty="0"/>
          </a:p>
          <a:p>
            <a:pPr algn="ctr"/>
            <a:r>
              <a:rPr lang="ko-KR" altLang="en-US" dirty="0"/>
              <a:t>당</a:t>
            </a:r>
            <a:endParaRPr lang="en-US" altLang="ko-KR" dirty="0"/>
          </a:p>
          <a:p>
            <a:pPr algn="ctr"/>
            <a:r>
              <a:rPr lang="en-US" altLang="ko-KR" dirty="0"/>
              <a:t>2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가는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CFFA40-0B54-4360-85B1-0D0350376008}"/>
              </a:ext>
            </a:extLst>
          </p:cNvPr>
          <p:cNvSpPr/>
          <p:nvPr/>
        </p:nvSpPr>
        <p:spPr>
          <a:xfrm>
            <a:off x="436417" y="651164"/>
            <a:ext cx="8007927" cy="1878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집 풍경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D2E88D-61B0-48BA-81DD-B874223BBF83}"/>
              </a:ext>
            </a:extLst>
          </p:cNvPr>
          <p:cNvSpPr/>
          <p:nvPr/>
        </p:nvSpPr>
        <p:spPr>
          <a:xfrm>
            <a:off x="8444344" y="0"/>
            <a:ext cx="3221183" cy="1205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120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778999B-824B-429C-BB2C-C96AB0C2345C}"/>
              </a:ext>
            </a:extLst>
          </p:cNvPr>
          <p:cNvSpPr/>
          <p:nvPr/>
        </p:nvSpPr>
        <p:spPr>
          <a:xfrm>
            <a:off x="436417" y="1187668"/>
            <a:ext cx="11523988" cy="4645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B8FD4D87-7F8E-432C-B8FD-277D86E3A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ko-KR" altLang="en-US" dirty="0"/>
              <a:t>마당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985BB1-A18E-47DE-8FBA-753B7138F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67999" y="2519616"/>
            <a:ext cx="793641" cy="140736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4D4EA6E-6762-427D-BD32-C7FE757D1043}"/>
              </a:ext>
            </a:extLst>
          </p:cNvPr>
          <p:cNvSpPr/>
          <p:nvPr/>
        </p:nvSpPr>
        <p:spPr>
          <a:xfrm>
            <a:off x="11742196" y="2021414"/>
            <a:ext cx="498764" cy="2403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</a:t>
            </a:r>
            <a:endParaRPr lang="en-US" altLang="ko-KR" dirty="0"/>
          </a:p>
          <a:p>
            <a:pPr algn="ctr"/>
            <a:r>
              <a:rPr lang="ko-KR" altLang="en-US" dirty="0"/>
              <a:t>당</a:t>
            </a:r>
            <a:endParaRPr lang="en-US" altLang="ko-KR" dirty="0"/>
          </a:p>
          <a:p>
            <a:pPr algn="ctr"/>
            <a:r>
              <a:rPr lang="en-US" altLang="ko-KR" dirty="0"/>
              <a:t>1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가는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282CC2-7AC5-4083-BC89-7B6D1A4E0D76}"/>
              </a:ext>
            </a:extLst>
          </p:cNvPr>
          <p:cNvSpPr/>
          <p:nvPr/>
        </p:nvSpPr>
        <p:spPr>
          <a:xfrm>
            <a:off x="246231" y="789709"/>
            <a:ext cx="11714174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집 풍경</a:t>
            </a:r>
          </a:p>
        </p:txBody>
      </p:sp>
    </p:spTree>
    <p:extLst>
      <p:ext uri="{BB962C8B-B14F-4D97-AF65-F5344CB8AC3E}">
        <p14:creationId xmlns:p14="http://schemas.microsoft.com/office/powerpoint/2010/main" val="413747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778999B-824B-429C-BB2C-C96AB0C2345C}"/>
              </a:ext>
            </a:extLst>
          </p:cNvPr>
          <p:cNvSpPr/>
          <p:nvPr/>
        </p:nvSpPr>
        <p:spPr>
          <a:xfrm>
            <a:off x="637309" y="346508"/>
            <a:ext cx="11319164" cy="6234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B8FD4D87-7F8E-432C-B8FD-277D86E3A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7586" y="5683611"/>
            <a:ext cx="9144000" cy="1655762"/>
          </a:xfrm>
        </p:spPr>
        <p:txBody>
          <a:bodyPr/>
          <a:lstStyle/>
          <a:p>
            <a:r>
              <a:rPr lang="ko-KR" altLang="en-US" dirty="0"/>
              <a:t>거실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985BB1-A18E-47DE-8FBA-753B7138F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656" y="2635899"/>
            <a:ext cx="635861" cy="117438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D7F99EA-2555-43A2-9AA5-E7598A47838C}"/>
              </a:ext>
            </a:extLst>
          </p:cNvPr>
          <p:cNvSpPr/>
          <p:nvPr/>
        </p:nvSpPr>
        <p:spPr>
          <a:xfrm>
            <a:off x="346364" y="2840182"/>
            <a:ext cx="609600" cy="153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복도</a:t>
            </a:r>
            <a:endParaRPr lang="en-US" altLang="ko-KR" dirty="0"/>
          </a:p>
          <a:p>
            <a:pPr algn="ctr"/>
            <a:r>
              <a:rPr lang="ko-KR" altLang="en-US" dirty="0"/>
              <a:t>가는 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E5A6E6-67FA-4C78-A409-23B6C22966CB}"/>
              </a:ext>
            </a:extLst>
          </p:cNvPr>
          <p:cNvSpPr/>
          <p:nvPr/>
        </p:nvSpPr>
        <p:spPr>
          <a:xfrm>
            <a:off x="5197191" y="34925"/>
            <a:ext cx="2796882" cy="623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배란다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ko-KR" altLang="en-US" dirty="0"/>
              <a:t>커튼</a:t>
            </a:r>
          </a:p>
        </p:txBody>
      </p:sp>
    </p:spTree>
    <p:extLst>
      <p:ext uri="{BB962C8B-B14F-4D97-AF65-F5344CB8AC3E}">
        <p14:creationId xmlns:p14="http://schemas.microsoft.com/office/powerpoint/2010/main" val="2233919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778999B-824B-429C-BB2C-C96AB0C2345C}"/>
              </a:ext>
            </a:extLst>
          </p:cNvPr>
          <p:cNvSpPr/>
          <p:nvPr/>
        </p:nvSpPr>
        <p:spPr>
          <a:xfrm>
            <a:off x="2253100" y="0"/>
            <a:ext cx="8368146" cy="6581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B8FD4D87-7F8E-432C-B8FD-277D86E3A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49927" y="1930726"/>
            <a:ext cx="9144000" cy="1655762"/>
          </a:xfrm>
        </p:spPr>
        <p:txBody>
          <a:bodyPr/>
          <a:lstStyle/>
          <a:p>
            <a:r>
              <a:rPr lang="ko-KR" altLang="en-US" dirty="0"/>
              <a:t>부엌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985BB1-A18E-47DE-8FBA-753B7138F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028" y="4666279"/>
            <a:ext cx="734290" cy="135618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D7F99EA-2555-43A2-9AA5-E7598A47838C}"/>
              </a:ext>
            </a:extLst>
          </p:cNvPr>
          <p:cNvSpPr/>
          <p:nvPr/>
        </p:nvSpPr>
        <p:spPr>
          <a:xfrm>
            <a:off x="5598973" y="6342062"/>
            <a:ext cx="1868627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복도</a:t>
            </a:r>
            <a:endParaRPr lang="en-US" altLang="ko-KR" dirty="0"/>
          </a:p>
          <a:p>
            <a:pPr algn="ctr"/>
            <a:r>
              <a:rPr lang="ko-KR" altLang="en-US" dirty="0"/>
              <a:t>가는 문</a:t>
            </a:r>
          </a:p>
        </p:txBody>
      </p:sp>
    </p:spTree>
    <p:extLst>
      <p:ext uri="{BB962C8B-B14F-4D97-AF65-F5344CB8AC3E}">
        <p14:creationId xmlns:p14="http://schemas.microsoft.com/office/powerpoint/2010/main" val="3536904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778999B-824B-429C-BB2C-C96AB0C2345C}"/>
              </a:ext>
            </a:extLst>
          </p:cNvPr>
          <p:cNvSpPr/>
          <p:nvPr/>
        </p:nvSpPr>
        <p:spPr>
          <a:xfrm>
            <a:off x="2253100" y="0"/>
            <a:ext cx="8368146" cy="6581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B8FD4D87-7F8E-432C-B8FD-277D86E3A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49927" y="1930726"/>
            <a:ext cx="9144000" cy="1655762"/>
          </a:xfrm>
        </p:spPr>
        <p:txBody>
          <a:bodyPr/>
          <a:lstStyle/>
          <a:p>
            <a:r>
              <a:rPr lang="ko-KR" altLang="en-US" dirty="0"/>
              <a:t>화장실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985BB1-A18E-47DE-8FBA-753B7138F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028" y="4666279"/>
            <a:ext cx="734290" cy="135618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D7F99EA-2555-43A2-9AA5-E7598A47838C}"/>
              </a:ext>
            </a:extLst>
          </p:cNvPr>
          <p:cNvSpPr/>
          <p:nvPr/>
        </p:nvSpPr>
        <p:spPr>
          <a:xfrm>
            <a:off x="5598973" y="6342062"/>
            <a:ext cx="1868627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복도</a:t>
            </a:r>
            <a:endParaRPr lang="en-US" altLang="ko-KR" dirty="0"/>
          </a:p>
          <a:p>
            <a:pPr algn="ctr"/>
            <a:r>
              <a:rPr lang="ko-KR" altLang="en-US" dirty="0"/>
              <a:t>가는 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6887D3-9854-4D1E-BB2A-719421FA8C07}"/>
              </a:ext>
            </a:extLst>
          </p:cNvPr>
          <p:cNvSpPr/>
          <p:nvPr/>
        </p:nvSpPr>
        <p:spPr>
          <a:xfrm>
            <a:off x="7038108" y="734292"/>
            <a:ext cx="3583137" cy="1814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커튼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971D0A-66BA-4E38-AE93-8672675A7E4F}"/>
              </a:ext>
            </a:extLst>
          </p:cNvPr>
          <p:cNvSpPr/>
          <p:nvPr/>
        </p:nvSpPr>
        <p:spPr>
          <a:xfrm>
            <a:off x="7010400" y="37956"/>
            <a:ext cx="457200" cy="222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21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57</Words>
  <Application>Microsoft Office PowerPoint</Application>
  <PresentationFormat>와이드스크린</PresentationFormat>
  <Paragraphs>52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권현우</dc:creator>
  <cp:lastModifiedBy>권현우</cp:lastModifiedBy>
  <cp:revision>7</cp:revision>
  <dcterms:created xsi:type="dcterms:W3CDTF">2017-11-20T10:55:10Z</dcterms:created>
  <dcterms:modified xsi:type="dcterms:W3CDTF">2017-11-20T11:34:09Z</dcterms:modified>
</cp:coreProperties>
</file>