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7A4C1-8E72-423B-8B59-FFC2841F1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2E2597-7F14-4570-8AC0-352B3CE35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AF835-CAF7-43FC-9CB3-36B881E7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00F-5749-4839-BF04-D78D9C75060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A5AB8-478B-420E-8E72-5E24220B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C43ED-0C0B-4E1E-AF9C-1466FD39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13E-6263-4831-8720-C4B3A9B70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94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AE255-85EB-4E81-A40D-9CC2EF56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740418-47DF-4FA4-AFD5-534B4A1F8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A35A9-0C88-4BBA-A138-3D74F774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00F-5749-4839-BF04-D78D9C75060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112F2-A0BC-432C-9E9A-696D0192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84A7C-D2C5-4E0C-98EA-BAA16B16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13E-6263-4831-8720-C4B3A9B70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89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3C24EC-3640-4EE2-A4CC-E35DB1A16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26A0D5-4A3B-4089-9C99-75CB77741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A23B5-CFC7-4CF6-B992-58C719F1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00F-5749-4839-BF04-D78D9C75060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A17A6-9459-4C15-B85F-9E9DC889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7FBEE-8D5E-4FFE-8CC1-889F0B35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13E-6263-4831-8720-C4B3A9B70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7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2F859-04CF-453B-B9DA-D1E158E7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11B3E-E3C1-4089-9F9D-42155FB2E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C38FF-059C-44DF-9DDA-DA54DFD2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00F-5749-4839-BF04-D78D9C75060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25344-54AF-4F18-9641-D1D69A2D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F2C86D-982D-4264-AB9D-C6A431A5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13E-6263-4831-8720-C4B3A9B70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4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30BF3-102D-40F5-9960-A7F9B794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FFEFC5-729D-4CED-BE91-D3AFD404B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0EEDE-69C6-493F-9A9C-E098703A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00F-5749-4839-BF04-D78D9C75060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E26704-6426-41EE-A043-1A5E59A3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114CA-07F1-464A-9176-E67C615C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13E-6263-4831-8720-C4B3A9B70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5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EFCED-F916-4C9F-A721-669CDC14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41FF3C-FAA3-43EE-97A2-1C764BD53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5805F1-7AA1-4E37-9FF6-3B3C38931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65093D-5BA4-4F8D-A40B-78CB4A67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00F-5749-4839-BF04-D78D9C75060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973CC5-ED7D-46EC-AA74-3A94DD01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F5DBE-DD4F-4290-BFD3-9DFE14D8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13E-6263-4831-8720-C4B3A9B70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07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50FE9-C484-4806-8A23-6524B235A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9344CE-BE9D-4E29-8127-06E8CC0CF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9C1DBD-B96E-410C-A866-A14BC4AC2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EB3963-9A52-4911-B869-7A97E93AE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0B8449-BA95-4614-8F0F-5275F4171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AE210D-37B6-49CC-9C2F-E4F48829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00F-5749-4839-BF04-D78D9C75060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370CE3-D7CE-4CE2-A82C-A53C2A55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C649A1-074C-48B5-B571-C59A9E48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13E-6263-4831-8720-C4B3A9B70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06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EB46A-4AB0-45E3-8FDC-864F5715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383F6D-8CFD-4955-B40A-D8634BD5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00F-5749-4839-BF04-D78D9C75060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0B36D-CFDF-4A10-9094-4E1BC0C3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4F795A-A4AC-42F7-8B99-5DAAE8AA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13E-6263-4831-8720-C4B3A9B70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9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817232-7745-49FA-94F6-FEFD9E30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00F-5749-4839-BF04-D78D9C75060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CC35FF-42A1-44C7-9511-48E8FF76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FB88EE-7D44-4582-AB8B-BDA86372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13E-6263-4831-8720-C4B3A9B70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01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98636-E5BC-41D9-8C33-2690340C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8DB00-7D52-4253-B2DF-E343EF066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DC7D9A-3660-4191-9F6F-0B4459518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D704AA-9FC9-4F36-8609-877F709E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00F-5749-4839-BF04-D78D9C75060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F76F47-E479-42F3-8823-70807C11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D11389-7EC4-4011-AEEA-DA3E2697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13E-6263-4831-8720-C4B3A9B70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97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C82DE-6A38-4937-85E0-5E13D3C3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CC2570-E73C-4D95-809A-65D615531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5078D4-ACD7-4DC5-82F3-61E5A0E1D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B73558-DF4A-4AA0-AF48-74D2B28F0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00F-5749-4839-BF04-D78D9C75060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3149DE-0025-4380-B0C6-80A7C310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00E19-1258-4B10-88FF-9063EF33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13E-6263-4831-8720-C4B3A9B70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84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94AC0A-6BAE-4994-9F50-15DC33CA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067ECC-9233-4392-90C5-1604D3883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A04AD-63CF-42C0-88B0-EB345C188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A900F-5749-4839-BF04-D78D9C75060E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D11AA-5D6F-4135-828F-DDDAC3539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5EC92-B3C8-49F1-9FA9-44B294142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9413E-6263-4831-8720-C4B3A9B70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5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30C03311-A426-46C6-B5FF-3A68F3BD09D5}"/>
              </a:ext>
            </a:extLst>
          </p:cNvPr>
          <p:cNvSpPr/>
          <p:nvPr/>
        </p:nvSpPr>
        <p:spPr>
          <a:xfrm>
            <a:off x="3694593" y="1331650"/>
            <a:ext cx="1315344" cy="228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1C83ACC-77B9-4A0F-B836-BB85085DAA1D}"/>
              </a:ext>
            </a:extLst>
          </p:cNvPr>
          <p:cNvSpPr/>
          <p:nvPr/>
        </p:nvSpPr>
        <p:spPr>
          <a:xfrm>
            <a:off x="2672180" y="2052212"/>
            <a:ext cx="994183" cy="156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78999B-824B-429C-BB2C-C96AB0C2345C}"/>
              </a:ext>
            </a:extLst>
          </p:cNvPr>
          <p:cNvSpPr/>
          <p:nvPr/>
        </p:nvSpPr>
        <p:spPr>
          <a:xfrm>
            <a:off x="471930" y="2050737"/>
            <a:ext cx="1898409" cy="156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3FC22F-456D-41FE-B0EB-3A0FB4A16B16}"/>
              </a:ext>
            </a:extLst>
          </p:cNvPr>
          <p:cNvSpPr/>
          <p:nvPr/>
        </p:nvSpPr>
        <p:spPr>
          <a:xfrm>
            <a:off x="452580" y="3617716"/>
            <a:ext cx="11267490" cy="1471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8FD4D87-7F8E-432C-B8FD-277D86E3A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684360"/>
            <a:ext cx="3877949" cy="702205"/>
          </a:xfrm>
        </p:spPr>
        <p:txBody>
          <a:bodyPr>
            <a:normAutofit/>
          </a:bodyPr>
          <a:lstStyle/>
          <a:p>
            <a:r>
              <a:rPr lang="ko-KR" altLang="en-US" sz="1400" dirty="0" err="1"/>
              <a:t>창고방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5D6EFC-44C9-4745-B283-C4745FC5D842}"/>
              </a:ext>
            </a:extLst>
          </p:cNvPr>
          <p:cNvSpPr/>
          <p:nvPr/>
        </p:nvSpPr>
        <p:spPr>
          <a:xfrm>
            <a:off x="1118073" y="3524153"/>
            <a:ext cx="530736" cy="25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D8D3BD9-A34E-4383-9446-E31D67ECF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262" y="2610127"/>
            <a:ext cx="242671" cy="44819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A7F6644-2175-4CE1-9631-D8AC5800E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6" y="4058669"/>
            <a:ext cx="242671" cy="448197"/>
          </a:xfrm>
          <a:prstGeom prst="rect">
            <a:avLst/>
          </a:prstGeom>
        </p:spPr>
      </p:pic>
      <p:sp>
        <p:nvSpPr>
          <p:cNvPr id="23" name="부제목 2">
            <a:extLst>
              <a:ext uri="{FF2B5EF4-FFF2-40B4-BE49-F238E27FC236}">
                <a16:creationId xmlns:a16="http://schemas.microsoft.com/office/drawing/2014/main" id="{B36EEBAF-FCC8-4D76-95BD-A2D32DC83434}"/>
              </a:ext>
            </a:extLst>
          </p:cNvPr>
          <p:cNvSpPr txBox="1">
            <a:spLocks/>
          </p:cNvSpPr>
          <p:nvPr/>
        </p:nvSpPr>
        <p:spPr>
          <a:xfrm>
            <a:off x="-513427" y="2279324"/>
            <a:ext cx="3877949" cy="702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err="1"/>
              <a:t>창고방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0B77AC-D188-4015-8268-3FF01821E1BA}"/>
              </a:ext>
            </a:extLst>
          </p:cNvPr>
          <p:cNvSpPr/>
          <p:nvPr/>
        </p:nvSpPr>
        <p:spPr>
          <a:xfrm>
            <a:off x="304484" y="3829370"/>
            <a:ext cx="310776" cy="916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</a:t>
            </a:r>
            <a:endParaRPr lang="en-US" altLang="ko-KR" dirty="0"/>
          </a:p>
          <a:p>
            <a:pPr algn="ctr"/>
            <a:r>
              <a:rPr lang="ko-KR" altLang="en-US" dirty="0"/>
              <a:t>단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CC2422-A60D-4C07-82E2-B866C7C403E3}"/>
              </a:ext>
            </a:extLst>
          </p:cNvPr>
          <p:cNvSpPr/>
          <p:nvPr/>
        </p:nvSpPr>
        <p:spPr>
          <a:xfrm>
            <a:off x="2912842" y="3559167"/>
            <a:ext cx="530736" cy="25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현관문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EC45A35-1674-4F99-A18E-94009FF67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368" y="2559820"/>
            <a:ext cx="242671" cy="448197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FD2A88-2D09-42BC-B603-7DB1DD9FE21D}"/>
              </a:ext>
            </a:extLst>
          </p:cNvPr>
          <p:cNvSpPr/>
          <p:nvPr/>
        </p:nvSpPr>
        <p:spPr>
          <a:xfrm>
            <a:off x="3448545" y="2192754"/>
            <a:ext cx="530736" cy="25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마당문</a:t>
            </a:r>
            <a:endParaRPr lang="ko-KR" altLang="en-US" sz="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AA1D9A5-A58A-42ED-8A65-6F7B346BFDDD}"/>
              </a:ext>
            </a:extLst>
          </p:cNvPr>
          <p:cNvSpPr/>
          <p:nvPr/>
        </p:nvSpPr>
        <p:spPr>
          <a:xfrm>
            <a:off x="5009937" y="1331650"/>
            <a:ext cx="2651492" cy="2286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9A4FFB-ECB1-4968-AA8F-5AE3FC72EFB5}"/>
              </a:ext>
            </a:extLst>
          </p:cNvPr>
          <p:cNvSpPr/>
          <p:nvPr/>
        </p:nvSpPr>
        <p:spPr>
          <a:xfrm>
            <a:off x="11573394" y="3829370"/>
            <a:ext cx="310776" cy="916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</a:t>
            </a:r>
            <a:endParaRPr lang="en-US" altLang="ko-KR" dirty="0"/>
          </a:p>
          <a:p>
            <a:pPr algn="ctr"/>
            <a:r>
              <a:rPr lang="ko-KR" altLang="en-US" dirty="0"/>
              <a:t>단</a:t>
            </a:r>
          </a:p>
        </p:txBody>
      </p:sp>
      <p:sp>
        <p:nvSpPr>
          <p:cNvPr id="34" name="부제목 2">
            <a:extLst>
              <a:ext uri="{FF2B5EF4-FFF2-40B4-BE49-F238E27FC236}">
                <a16:creationId xmlns:a16="http://schemas.microsoft.com/office/drawing/2014/main" id="{3C8CADDD-D72F-4D48-92E4-8C90FC9D5C2B}"/>
              </a:ext>
            </a:extLst>
          </p:cNvPr>
          <p:cNvSpPr txBox="1">
            <a:spLocks/>
          </p:cNvSpPr>
          <p:nvPr/>
        </p:nvSpPr>
        <p:spPr>
          <a:xfrm>
            <a:off x="4175473" y="2671422"/>
            <a:ext cx="3877949" cy="702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거실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E6CD140-DDAA-42A6-A6CB-9616A1030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889" y="2629361"/>
            <a:ext cx="242671" cy="44819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7C168839-12EA-464F-BD61-3746F62B9184}"/>
              </a:ext>
            </a:extLst>
          </p:cNvPr>
          <p:cNvSpPr/>
          <p:nvPr/>
        </p:nvSpPr>
        <p:spPr>
          <a:xfrm>
            <a:off x="3694593" y="347840"/>
            <a:ext cx="3966836" cy="983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부제목 2">
            <a:extLst>
              <a:ext uri="{FF2B5EF4-FFF2-40B4-BE49-F238E27FC236}">
                <a16:creationId xmlns:a16="http://schemas.microsoft.com/office/drawing/2014/main" id="{CD685105-67F4-47EC-904C-F3BA0A8C0F86}"/>
              </a:ext>
            </a:extLst>
          </p:cNvPr>
          <p:cNvSpPr txBox="1">
            <a:spLocks/>
          </p:cNvSpPr>
          <p:nvPr/>
        </p:nvSpPr>
        <p:spPr>
          <a:xfrm>
            <a:off x="2481315" y="2424326"/>
            <a:ext cx="3877949" cy="702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마당</a:t>
            </a:r>
          </a:p>
        </p:txBody>
      </p:sp>
      <p:sp>
        <p:nvSpPr>
          <p:cNvPr id="40" name="부제목 2">
            <a:extLst>
              <a:ext uri="{FF2B5EF4-FFF2-40B4-BE49-F238E27FC236}">
                <a16:creationId xmlns:a16="http://schemas.microsoft.com/office/drawing/2014/main" id="{D3AF6D23-6488-490B-8C21-3FFB46B28286}"/>
              </a:ext>
            </a:extLst>
          </p:cNvPr>
          <p:cNvSpPr txBox="1">
            <a:spLocks/>
          </p:cNvSpPr>
          <p:nvPr/>
        </p:nvSpPr>
        <p:spPr>
          <a:xfrm>
            <a:off x="3633929" y="780476"/>
            <a:ext cx="3877949" cy="702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마당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1" name="부제목 2">
            <a:extLst>
              <a:ext uri="{FF2B5EF4-FFF2-40B4-BE49-F238E27FC236}">
                <a16:creationId xmlns:a16="http://schemas.microsoft.com/office/drawing/2014/main" id="{4E45E9BE-7AE6-46A3-B0B7-084ECAB1C5C5}"/>
              </a:ext>
            </a:extLst>
          </p:cNvPr>
          <p:cNvSpPr txBox="1">
            <a:spLocks/>
          </p:cNvSpPr>
          <p:nvPr/>
        </p:nvSpPr>
        <p:spPr>
          <a:xfrm>
            <a:off x="3678322" y="4260526"/>
            <a:ext cx="3877949" cy="702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복도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03A3FC-4EDE-4841-8E52-E64FA9460B25}"/>
              </a:ext>
            </a:extLst>
          </p:cNvPr>
          <p:cNvSpPr/>
          <p:nvPr/>
        </p:nvSpPr>
        <p:spPr>
          <a:xfrm>
            <a:off x="5926899" y="1217691"/>
            <a:ext cx="530736" cy="25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커튼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77C2EF2-E887-435A-8B40-5931D8FB68CB}"/>
              </a:ext>
            </a:extLst>
          </p:cNvPr>
          <p:cNvSpPr/>
          <p:nvPr/>
        </p:nvSpPr>
        <p:spPr>
          <a:xfrm>
            <a:off x="7665842" y="1837678"/>
            <a:ext cx="2651492" cy="1772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218DC7-C6C0-4C7A-8440-57094D309FA2}"/>
              </a:ext>
            </a:extLst>
          </p:cNvPr>
          <p:cNvSpPr/>
          <p:nvPr/>
        </p:nvSpPr>
        <p:spPr>
          <a:xfrm>
            <a:off x="7316182" y="2336025"/>
            <a:ext cx="530736" cy="25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9B816D0-478A-4158-8FB9-BA133E971132}"/>
              </a:ext>
            </a:extLst>
          </p:cNvPr>
          <p:cNvSpPr/>
          <p:nvPr/>
        </p:nvSpPr>
        <p:spPr>
          <a:xfrm>
            <a:off x="8834270" y="3525631"/>
            <a:ext cx="530736" cy="25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CA8FCE06-9F63-4958-B274-69CF7C769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265" y="2497675"/>
            <a:ext cx="242671" cy="448197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369B4688-B4CC-4E4D-8D02-1FF75C7816C9}"/>
              </a:ext>
            </a:extLst>
          </p:cNvPr>
          <p:cNvSpPr/>
          <p:nvPr/>
        </p:nvSpPr>
        <p:spPr>
          <a:xfrm>
            <a:off x="7685072" y="5097268"/>
            <a:ext cx="2651492" cy="1471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부제목 2">
            <a:extLst>
              <a:ext uri="{FF2B5EF4-FFF2-40B4-BE49-F238E27FC236}">
                <a16:creationId xmlns:a16="http://schemas.microsoft.com/office/drawing/2014/main" id="{26613938-CA79-4C15-9E99-1B5626263E75}"/>
              </a:ext>
            </a:extLst>
          </p:cNvPr>
          <p:cNvSpPr txBox="1">
            <a:spLocks/>
          </p:cNvSpPr>
          <p:nvPr/>
        </p:nvSpPr>
        <p:spPr>
          <a:xfrm>
            <a:off x="6936438" y="5689834"/>
            <a:ext cx="3877949" cy="702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화장실</a:t>
            </a:r>
            <a:r>
              <a:rPr lang="en-US" altLang="ko-KR" sz="1400" dirty="0"/>
              <a:t>/ </a:t>
            </a:r>
            <a:r>
              <a:rPr lang="ko-KR" altLang="en-US" sz="1400" dirty="0"/>
              <a:t>샤워</a:t>
            </a:r>
          </a:p>
        </p:txBody>
      </p:sp>
      <p:sp>
        <p:nvSpPr>
          <p:cNvPr id="51" name="부제목 2">
            <a:extLst>
              <a:ext uri="{FF2B5EF4-FFF2-40B4-BE49-F238E27FC236}">
                <a16:creationId xmlns:a16="http://schemas.microsoft.com/office/drawing/2014/main" id="{51DBD2C4-85E3-4064-90EB-488850D254D7}"/>
              </a:ext>
            </a:extLst>
          </p:cNvPr>
          <p:cNvSpPr txBox="1">
            <a:spLocks/>
          </p:cNvSpPr>
          <p:nvPr/>
        </p:nvSpPr>
        <p:spPr>
          <a:xfrm>
            <a:off x="6989705" y="2431724"/>
            <a:ext cx="3877949" cy="702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부엌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F384566-A3FF-4B8E-B1C8-7B72FAA61973}"/>
              </a:ext>
            </a:extLst>
          </p:cNvPr>
          <p:cNvSpPr/>
          <p:nvPr/>
        </p:nvSpPr>
        <p:spPr>
          <a:xfrm>
            <a:off x="2577420" y="5088387"/>
            <a:ext cx="1898409" cy="156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부제목 2">
            <a:extLst>
              <a:ext uri="{FF2B5EF4-FFF2-40B4-BE49-F238E27FC236}">
                <a16:creationId xmlns:a16="http://schemas.microsoft.com/office/drawing/2014/main" id="{663089B8-B76C-4634-8B5A-4E0512160759}"/>
              </a:ext>
            </a:extLst>
          </p:cNvPr>
          <p:cNvSpPr txBox="1">
            <a:spLocks/>
          </p:cNvSpPr>
          <p:nvPr/>
        </p:nvSpPr>
        <p:spPr>
          <a:xfrm>
            <a:off x="1600941" y="5290340"/>
            <a:ext cx="3877949" cy="702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빈방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B55EDA1-101A-4840-9B12-5CF8AD92286C}"/>
              </a:ext>
            </a:extLst>
          </p:cNvPr>
          <p:cNvSpPr/>
          <p:nvPr/>
        </p:nvSpPr>
        <p:spPr>
          <a:xfrm>
            <a:off x="4850111" y="5088385"/>
            <a:ext cx="1898409" cy="156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부제목 2">
            <a:extLst>
              <a:ext uri="{FF2B5EF4-FFF2-40B4-BE49-F238E27FC236}">
                <a16:creationId xmlns:a16="http://schemas.microsoft.com/office/drawing/2014/main" id="{F1E5C52A-0C25-4CAD-B4DF-7F2D48DADDB8}"/>
              </a:ext>
            </a:extLst>
          </p:cNvPr>
          <p:cNvSpPr txBox="1">
            <a:spLocks/>
          </p:cNvSpPr>
          <p:nvPr/>
        </p:nvSpPr>
        <p:spPr>
          <a:xfrm>
            <a:off x="3864754" y="5325850"/>
            <a:ext cx="3877949" cy="702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빈방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027B183-FBF1-4237-95E0-A0D5F05AC6EF}"/>
              </a:ext>
            </a:extLst>
          </p:cNvPr>
          <p:cNvSpPr/>
          <p:nvPr/>
        </p:nvSpPr>
        <p:spPr>
          <a:xfrm>
            <a:off x="3259076" y="4972693"/>
            <a:ext cx="530736" cy="25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7DE4AC-21CE-4CA4-AD32-58AEA0AD5D61}"/>
              </a:ext>
            </a:extLst>
          </p:cNvPr>
          <p:cNvSpPr/>
          <p:nvPr/>
        </p:nvSpPr>
        <p:spPr>
          <a:xfrm>
            <a:off x="5549518" y="4999325"/>
            <a:ext cx="530736" cy="25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7D20EB6-4111-42F2-B1AB-4111364B5FB5}"/>
              </a:ext>
            </a:extLst>
          </p:cNvPr>
          <p:cNvSpPr/>
          <p:nvPr/>
        </p:nvSpPr>
        <p:spPr>
          <a:xfrm>
            <a:off x="8844626" y="4956417"/>
            <a:ext cx="530736" cy="25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47308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78999B-824B-429C-BB2C-C96AB0C2345C}"/>
              </a:ext>
            </a:extLst>
          </p:cNvPr>
          <p:cNvSpPr/>
          <p:nvPr/>
        </p:nvSpPr>
        <p:spPr>
          <a:xfrm>
            <a:off x="4681969" y="2415607"/>
            <a:ext cx="7176024" cy="1471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8FD4D87-7F8E-432C-B8FD-277D86E3A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3998" y="5826950"/>
            <a:ext cx="5694001" cy="1031049"/>
          </a:xfrm>
        </p:spPr>
        <p:txBody>
          <a:bodyPr/>
          <a:lstStyle/>
          <a:p>
            <a:r>
              <a:rPr lang="ko-KR" altLang="en-US" dirty="0"/>
              <a:t>복도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985BB1-A18E-47DE-8FBA-753B7138F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81" y="2572245"/>
            <a:ext cx="242671" cy="44819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E5D6EFC-44C9-4745-B283-C4745FC5D842}"/>
              </a:ext>
            </a:extLst>
          </p:cNvPr>
          <p:cNvSpPr/>
          <p:nvPr/>
        </p:nvSpPr>
        <p:spPr>
          <a:xfrm>
            <a:off x="1409250" y="1482976"/>
            <a:ext cx="582340" cy="2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목매달은</a:t>
            </a:r>
            <a:r>
              <a:rPr lang="ko-KR" altLang="en-US" sz="1000" dirty="0"/>
              <a:t> 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777B25-0B95-4CE7-BEFF-5E5B00EF12AD}"/>
              </a:ext>
            </a:extLst>
          </p:cNvPr>
          <p:cNvSpPr/>
          <p:nvPr/>
        </p:nvSpPr>
        <p:spPr>
          <a:xfrm>
            <a:off x="419895" y="2479964"/>
            <a:ext cx="310776" cy="916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</a:t>
            </a:r>
            <a:endParaRPr lang="en-US" altLang="ko-KR" dirty="0"/>
          </a:p>
          <a:p>
            <a:pPr algn="ctr"/>
            <a:r>
              <a:rPr lang="ko-KR" altLang="en-US" dirty="0"/>
              <a:t>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8F1D42-D027-4244-9BA5-02BE9CE65F2C}"/>
              </a:ext>
            </a:extLst>
          </p:cNvPr>
          <p:cNvSpPr/>
          <p:nvPr/>
        </p:nvSpPr>
        <p:spPr>
          <a:xfrm>
            <a:off x="4155327" y="3783232"/>
            <a:ext cx="595283" cy="27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171283-A54E-4145-A803-AF437E8434B2}"/>
              </a:ext>
            </a:extLst>
          </p:cNvPr>
          <p:cNvSpPr/>
          <p:nvPr/>
        </p:nvSpPr>
        <p:spPr>
          <a:xfrm>
            <a:off x="6084068" y="1456235"/>
            <a:ext cx="676949" cy="358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거실가는</a:t>
            </a:r>
            <a:r>
              <a:rPr lang="ko-KR" altLang="en-US" dirty="0"/>
              <a:t> 문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B96287-F246-4D55-85DA-30E57972FFEC}"/>
              </a:ext>
            </a:extLst>
          </p:cNvPr>
          <p:cNvSpPr/>
          <p:nvPr/>
        </p:nvSpPr>
        <p:spPr>
          <a:xfrm>
            <a:off x="10072716" y="1558036"/>
            <a:ext cx="595283" cy="27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1E8468-26E4-4E2D-B8AC-A691E5D327DD}"/>
              </a:ext>
            </a:extLst>
          </p:cNvPr>
          <p:cNvSpPr/>
          <p:nvPr/>
        </p:nvSpPr>
        <p:spPr>
          <a:xfrm>
            <a:off x="10072716" y="3740120"/>
            <a:ext cx="595283" cy="27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1D0E2E-384E-4688-9F10-70C3543B390B}"/>
              </a:ext>
            </a:extLst>
          </p:cNvPr>
          <p:cNvSpPr/>
          <p:nvPr/>
        </p:nvSpPr>
        <p:spPr>
          <a:xfrm>
            <a:off x="11796756" y="2430187"/>
            <a:ext cx="310776" cy="916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</a:t>
            </a:r>
            <a:endParaRPr lang="en-US" altLang="ko-KR" dirty="0"/>
          </a:p>
          <a:p>
            <a:pPr algn="ctr"/>
            <a:r>
              <a:rPr lang="ko-KR" altLang="en-US" dirty="0"/>
              <a:t>단</a:t>
            </a:r>
          </a:p>
        </p:txBody>
      </p:sp>
    </p:spTree>
    <p:extLst>
      <p:ext uri="{BB962C8B-B14F-4D97-AF65-F5344CB8AC3E}">
        <p14:creationId xmlns:p14="http://schemas.microsoft.com/office/powerpoint/2010/main" val="197238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78999B-824B-429C-BB2C-C96AB0C2345C}"/>
              </a:ext>
            </a:extLst>
          </p:cNvPr>
          <p:cNvSpPr/>
          <p:nvPr/>
        </p:nvSpPr>
        <p:spPr>
          <a:xfrm>
            <a:off x="1343892" y="1458194"/>
            <a:ext cx="8672944" cy="4069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8FD4D87-7F8E-432C-B8FD-277D86E3A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243" y="5676110"/>
            <a:ext cx="9144000" cy="1655762"/>
          </a:xfrm>
        </p:spPr>
        <p:txBody>
          <a:bodyPr/>
          <a:lstStyle/>
          <a:p>
            <a:r>
              <a:rPr lang="ko-KR" altLang="en-US" dirty="0"/>
              <a:t>현관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985BB1-A18E-47DE-8FBA-753B7138F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41" y="2434505"/>
            <a:ext cx="896495" cy="16557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FEC5982-1F00-4D9C-98C6-AEDFEDF08A28}"/>
              </a:ext>
            </a:extLst>
          </p:cNvPr>
          <p:cNvSpPr/>
          <p:nvPr/>
        </p:nvSpPr>
        <p:spPr>
          <a:xfrm>
            <a:off x="9698769" y="2787801"/>
            <a:ext cx="526474" cy="1084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마당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5D6EFC-44C9-4745-B283-C4745FC5D842}"/>
              </a:ext>
            </a:extLst>
          </p:cNvPr>
          <p:cNvSpPr/>
          <p:nvPr/>
        </p:nvSpPr>
        <p:spPr>
          <a:xfrm>
            <a:off x="1135485" y="2725742"/>
            <a:ext cx="416814" cy="1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복도가는 문</a:t>
            </a:r>
          </a:p>
        </p:txBody>
      </p:sp>
    </p:spTree>
    <p:extLst>
      <p:ext uri="{BB962C8B-B14F-4D97-AF65-F5344CB8AC3E}">
        <p14:creationId xmlns:p14="http://schemas.microsoft.com/office/powerpoint/2010/main" val="25522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78999B-824B-429C-BB2C-C96AB0C2345C}"/>
              </a:ext>
            </a:extLst>
          </p:cNvPr>
          <p:cNvSpPr/>
          <p:nvPr/>
        </p:nvSpPr>
        <p:spPr>
          <a:xfrm>
            <a:off x="436417" y="1187668"/>
            <a:ext cx="11523988" cy="4645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8FD4D87-7F8E-432C-B8FD-277D86E3A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ko-KR" altLang="en-US" dirty="0"/>
              <a:t>마당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985BB1-A18E-47DE-8FBA-753B7138F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86" y="2806536"/>
            <a:ext cx="762000" cy="140736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50A3D98-D13F-4DE4-AEA1-6ECEFA342FC0}"/>
              </a:ext>
            </a:extLst>
          </p:cNvPr>
          <p:cNvSpPr/>
          <p:nvPr/>
        </p:nvSpPr>
        <p:spPr>
          <a:xfrm>
            <a:off x="173180" y="3065319"/>
            <a:ext cx="526474" cy="1084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</a:t>
            </a:r>
            <a:endParaRPr lang="en-US" altLang="ko-KR" dirty="0"/>
          </a:p>
          <a:p>
            <a:pPr algn="ctr"/>
            <a:r>
              <a:rPr lang="ko-KR" altLang="en-US" dirty="0"/>
              <a:t>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D4EA6E-6762-427D-BD32-C7FE757D1043}"/>
              </a:ext>
            </a:extLst>
          </p:cNvPr>
          <p:cNvSpPr/>
          <p:nvPr/>
        </p:nvSpPr>
        <p:spPr>
          <a:xfrm>
            <a:off x="11665527" y="0"/>
            <a:ext cx="498764" cy="237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</a:t>
            </a:r>
            <a:endParaRPr lang="en-US" altLang="ko-KR" dirty="0"/>
          </a:p>
          <a:p>
            <a:pPr algn="ctr"/>
            <a:r>
              <a:rPr lang="ko-KR" altLang="en-US" dirty="0"/>
              <a:t>당</a:t>
            </a:r>
            <a:endParaRPr lang="en-US" altLang="ko-KR" dirty="0"/>
          </a:p>
          <a:p>
            <a:pPr algn="ctr"/>
            <a:r>
              <a:rPr lang="en-US" altLang="ko-KR" dirty="0"/>
              <a:t>2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가는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CFFA40-0B54-4360-85B1-0D0350376008}"/>
              </a:ext>
            </a:extLst>
          </p:cNvPr>
          <p:cNvSpPr/>
          <p:nvPr/>
        </p:nvSpPr>
        <p:spPr>
          <a:xfrm>
            <a:off x="436417" y="651164"/>
            <a:ext cx="8007927" cy="1878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집 풍경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D2E88D-61B0-48BA-81DD-B874223BBF83}"/>
              </a:ext>
            </a:extLst>
          </p:cNvPr>
          <p:cNvSpPr/>
          <p:nvPr/>
        </p:nvSpPr>
        <p:spPr>
          <a:xfrm>
            <a:off x="8444344" y="0"/>
            <a:ext cx="3221183" cy="1205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12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78999B-824B-429C-BB2C-C96AB0C2345C}"/>
              </a:ext>
            </a:extLst>
          </p:cNvPr>
          <p:cNvSpPr/>
          <p:nvPr/>
        </p:nvSpPr>
        <p:spPr>
          <a:xfrm>
            <a:off x="436417" y="1187668"/>
            <a:ext cx="11523988" cy="4645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8FD4D87-7F8E-432C-B8FD-277D86E3A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ko-KR" altLang="en-US" dirty="0"/>
              <a:t>마당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985BB1-A18E-47DE-8FBA-753B7138F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7999" y="2519616"/>
            <a:ext cx="793641" cy="140736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4D4EA6E-6762-427D-BD32-C7FE757D1043}"/>
              </a:ext>
            </a:extLst>
          </p:cNvPr>
          <p:cNvSpPr/>
          <p:nvPr/>
        </p:nvSpPr>
        <p:spPr>
          <a:xfrm>
            <a:off x="11742196" y="2021414"/>
            <a:ext cx="498764" cy="2403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</a:t>
            </a:r>
            <a:endParaRPr lang="en-US" altLang="ko-KR" dirty="0"/>
          </a:p>
          <a:p>
            <a:pPr algn="ctr"/>
            <a:r>
              <a:rPr lang="ko-KR" altLang="en-US" dirty="0"/>
              <a:t>당</a:t>
            </a:r>
            <a:endParaRPr lang="en-US" altLang="ko-KR" dirty="0"/>
          </a:p>
          <a:p>
            <a:pPr algn="ctr"/>
            <a:r>
              <a:rPr lang="en-US" altLang="ko-KR" dirty="0"/>
              <a:t>1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가는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282CC2-7AC5-4083-BC89-7B6D1A4E0D76}"/>
              </a:ext>
            </a:extLst>
          </p:cNvPr>
          <p:cNvSpPr/>
          <p:nvPr/>
        </p:nvSpPr>
        <p:spPr>
          <a:xfrm>
            <a:off x="246231" y="789709"/>
            <a:ext cx="11714174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집 풍경</a:t>
            </a:r>
          </a:p>
        </p:txBody>
      </p:sp>
    </p:spTree>
    <p:extLst>
      <p:ext uri="{BB962C8B-B14F-4D97-AF65-F5344CB8AC3E}">
        <p14:creationId xmlns:p14="http://schemas.microsoft.com/office/powerpoint/2010/main" val="413747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78999B-824B-429C-BB2C-C96AB0C2345C}"/>
              </a:ext>
            </a:extLst>
          </p:cNvPr>
          <p:cNvSpPr/>
          <p:nvPr/>
        </p:nvSpPr>
        <p:spPr>
          <a:xfrm>
            <a:off x="637309" y="346508"/>
            <a:ext cx="11319164" cy="6234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8FD4D87-7F8E-432C-B8FD-277D86E3A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7586" y="5683611"/>
            <a:ext cx="9144000" cy="1655762"/>
          </a:xfrm>
        </p:spPr>
        <p:txBody>
          <a:bodyPr/>
          <a:lstStyle/>
          <a:p>
            <a:r>
              <a:rPr lang="ko-KR" altLang="en-US" dirty="0"/>
              <a:t>거실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985BB1-A18E-47DE-8FBA-753B7138F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56" y="2635899"/>
            <a:ext cx="635861" cy="117438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D7F99EA-2555-43A2-9AA5-E7598A47838C}"/>
              </a:ext>
            </a:extLst>
          </p:cNvPr>
          <p:cNvSpPr/>
          <p:nvPr/>
        </p:nvSpPr>
        <p:spPr>
          <a:xfrm>
            <a:off x="346364" y="2840182"/>
            <a:ext cx="609600" cy="153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복도</a:t>
            </a:r>
            <a:endParaRPr lang="en-US" altLang="ko-KR" dirty="0"/>
          </a:p>
          <a:p>
            <a:pPr algn="ctr"/>
            <a:r>
              <a:rPr lang="ko-KR" altLang="en-US" dirty="0"/>
              <a:t>가는 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E5A6E6-67FA-4C78-A409-23B6C22966CB}"/>
              </a:ext>
            </a:extLst>
          </p:cNvPr>
          <p:cNvSpPr/>
          <p:nvPr/>
        </p:nvSpPr>
        <p:spPr>
          <a:xfrm>
            <a:off x="5197191" y="34925"/>
            <a:ext cx="2796882" cy="62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배란다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커튼</a:t>
            </a:r>
          </a:p>
        </p:txBody>
      </p:sp>
    </p:spTree>
    <p:extLst>
      <p:ext uri="{BB962C8B-B14F-4D97-AF65-F5344CB8AC3E}">
        <p14:creationId xmlns:p14="http://schemas.microsoft.com/office/powerpoint/2010/main" val="223391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78999B-824B-429C-BB2C-C96AB0C2345C}"/>
              </a:ext>
            </a:extLst>
          </p:cNvPr>
          <p:cNvSpPr/>
          <p:nvPr/>
        </p:nvSpPr>
        <p:spPr>
          <a:xfrm>
            <a:off x="2253100" y="0"/>
            <a:ext cx="8368146" cy="6581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8FD4D87-7F8E-432C-B8FD-277D86E3A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49927" y="1930726"/>
            <a:ext cx="9144000" cy="1655762"/>
          </a:xfrm>
        </p:spPr>
        <p:txBody>
          <a:bodyPr/>
          <a:lstStyle/>
          <a:p>
            <a:r>
              <a:rPr lang="ko-KR" altLang="en-US" dirty="0"/>
              <a:t>부엌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985BB1-A18E-47DE-8FBA-753B7138F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28" y="4666279"/>
            <a:ext cx="734290" cy="135618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D7F99EA-2555-43A2-9AA5-E7598A47838C}"/>
              </a:ext>
            </a:extLst>
          </p:cNvPr>
          <p:cNvSpPr/>
          <p:nvPr/>
        </p:nvSpPr>
        <p:spPr>
          <a:xfrm>
            <a:off x="5598973" y="6342062"/>
            <a:ext cx="1868627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복도</a:t>
            </a:r>
            <a:endParaRPr lang="en-US" altLang="ko-KR" dirty="0"/>
          </a:p>
          <a:p>
            <a:pPr algn="ctr"/>
            <a:r>
              <a:rPr lang="ko-KR" altLang="en-US" dirty="0"/>
              <a:t>가는 문</a:t>
            </a:r>
          </a:p>
        </p:txBody>
      </p:sp>
    </p:spTree>
    <p:extLst>
      <p:ext uri="{BB962C8B-B14F-4D97-AF65-F5344CB8AC3E}">
        <p14:creationId xmlns:p14="http://schemas.microsoft.com/office/powerpoint/2010/main" val="353690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78999B-824B-429C-BB2C-C96AB0C2345C}"/>
              </a:ext>
            </a:extLst>
          </p:cNvPr>
          <p:cNvSpPr/>
          <p:nvPr/>
        </p:nvSpPr>
        <p:spPr>
          <a:xfrm>
            <a:off x="2253100" y="0"/>
            <a:ext cx="8368146" cy="6581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8FD4D87-7F8E-432C-B8FD-277D86E3A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49927" y="1930726"/>
            <a:ext cx="9144000" cy="1655762"/>
          </a:xfrm>
        </p:spPr>
        <p:txBody>
          <a:bodyPr/>
          <a:lstStyle/>
          <a:p>
            <a:r>
              <a:rPr lang="ko-KR" altLang="en-US" dirty="0"/>
              <a:t>화장실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985BB1-A18E-47DE-8FBA-753B7138F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28" y="4666279"/>
            <a:ext cx="734290" cy="135618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D7F99EA-2555-43A2-9AA5-E7598A47838C}"/>
              </a:ext>
            </a:extLst>
          </p:cNvPr>
          <p:cNvSpPr/>
          <p:nvPr/>
        </p:nvSpPr>
        <p:spPr>
          <a:xfrm>
            <a:off x="5598973" y="6342062"/>
            <a:ext cx="1868627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복도</a:t>
            </a:r>
            <a:endParaRPr lang="en-US" altLang="ko-KR" dirty="0"/>
          </a:p>
          <a:p>
            <a:pPr algn="ctr"/>
            <a:r>
              <a:rPr lang="ko-KR" altLang="en-US" dirty="0"/>
              <a:t>가는 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6887D3-9854-4D1E-BB2A-719421FA8C07}"/>
              </a:ext>
            </a:extLst>
          </p:cNvPr>
          <p:cNvSpPr/>
          <p:nvPr/>
        </p:nvSpPr>
        <p:spPr>
          <a:xfrm>
            <a:off x="7038108" y="734292"/>
            <a:ext cx="3583137" cy="1814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커튼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971D0A-66BA-4E38-AE93-8672675A7E4F}"/>
              </a:ext>
            </a:extLst>
          </p:cNvPr>
          <p:cNvSpPr/>
          <p:nvPr/>
        </p:nvSpPr>
        <p:spPr>
          <a:xfrm>
            <a:off x="7010400" y="37956"/>
            <a:ext cx="457200" cy="222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2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79</Words>
  <Application>Microsoft Office PowerPoint</Application>
  <PresentationFormat>와이드스크린</PresentationFormat>
  <Paragraphs>72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권현우</dc:creator>
  <cp:lastModifiedBy>권현우</cp:lastModifiedBy>
  <cp:revision>13</cp:revision>
  <dcterms:created xsi:type="dcterms:W3CDTF">2017-11-20T10:55:10Z</dcterms:created>
  <dcterms:modified xsi:type="dcterms:W3CDTF">2017-11-21T06:38:14Z</dcterms:modified>
</cp:coreProperties>
</file>