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61" r:id="rId2"/>
    <p:sldId id="268" r:id="rId3"/>
    <p:sldId id="263" r:id="rId4"/>
    <p:sldId id="264" r:id="rId5"/>
    <p:sldId id="265" r:id="rId6"/>
    <p:sldId id="274" r:id="rId7"/>
    <p:sldId id="267" r:id="rId8"/>
    <p:sldId id="270" r:id="rId9"/>
    <p:sldId id="271" r:id="rId10"/>
    <p:sldId id="272" r:id="rId11"/>
    <p:sldId id="273" r:id="rId12"/>
    <p:sldId id="26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978B"/>
    <a:srgbClr val="3A3A3C"/>
    <a:srgbClr val="262627"/>
    <a:srgbClr val="F7B224"/>
    <a:srgbClr val="191724"/>
    <a:srgbClr val="FEEE4C"/>
    <a:srgbClr val="068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0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229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90CE-B944-438E-8705-3EC8E8A1C87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BDAB-7A52-4257-BF96-694936E2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0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715653" y="957943"/>
            <a:ext cx="4871319" cy="4887686"/>
            <a:chOff x="3505196" y="834572"/>
            <a:chExt cx="5399316" cy="5417457"/>
          </a:xfrm>
        </p:grpSpPr>
        <p:sp>
          <p:nvSpPr>
            <p:cNvPr id="3" name="타원 2"/>
            <p:cNvSpPr/>
            <p:nvPr/>
          </p:nvSpPr>
          <p:spPr>
            <a:xfrm>
              <a:off x="3686628" y="935386"/>
              <a:ext cx="5094513" cy="5094513"/>
            </a:xfrm>
            <a:prstGeom prst="ellipse">
              <a:avLst/>
            </a:prstGeom>
            <a:gradFill>
              <a:gsLst>
                <a:gs pos="50000">
                  <a:srgbClr val="9D978B">
                    <a:alpha val="0"/>
                  </a:srgbClr>
                </a:gs>
                <a:gs pos="0">
                  <a:srgbClr val="9D978B">
                    <a:alpha val="61000"/>
                  </a:srgbClr>
                </a:gs>
                <a:gs pos="100000">
                  <a:srgbClr val="9D978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막힌 원호 3"/>
            <p:cNvSpPr/>
            <p:nvPr/>
          </p:nvSpPr>
          <p:spPr>
            <a:xfrm>
              <a:off x="3548741" y="834572"/>
              <a:ext cx="5355771" cy="5355771"/>
            </a:xfrm>
            <a:prstGeom prst="blockArc">
              <a:avLst>
                <a:gd name="adj1" fmla="val 10800000"/>
                <a:gd name="adj2" fmla="val 5706996"/>
                <a:gd name="adj3" fmla="val 616"/>
              </a:avLst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505196" y="3490686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958111" y="6114142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09041" y="2565329"/>
            <a:ext cx="3336925" cy="7889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400" b="1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HYEDU.ME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09041" y="3354317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1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Insert your 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0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</p:spTree>
    <p:extLst>
      <p:ext uri="{BB962C8B-B14F-4D97-AF65-F5344CB8AC3E}">
        <p14:creationId xmlns:p14="http://schemas.microsoft.com/office/powerpoint/2010/main" val="7621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 hasCustomPrompt="1"/>
          </p:nvPr>
        </p:nvSpPr>
        <p:spPr>
          <a:xfrm>
            <a:off x="2301442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  <p:sp>
        <p:nvSpPr>
          <p:cNvPr id="13" name="그림 개체 틀 7"/>
          <p:cNvSpPr>
            <a:spLocks noGrp="1"/>
          </p:cNvSpPr>
          <p:nvPr>
            <p:ph type="pic" sz="quarter" idx="14" hasCustomPrompt="1"/>
          </p:nvPr>
        </p:nvSpPr>
        <p:spPr>
          <a:xfrm>
            <a:off x="5476821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  <p:sp>
        <p:nvSpPr>
          <p:cNvPr id="15" name="그림 개체 틀 7"/>
          <p:cNvSpPr>
            <a:spLocks noGrp="1"/>
          </p:cNvSpPr>
          <p:nvPr>
            <p:ph type="pic" sz="quarter" idx="15" hasCustomPrompt="1"/>
          </p:nvPr>
        </p:nvSpPr>
        <p:spPr>
          <a:xfrm>
            <a:off x="8652200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4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  <p:sp>
        <p:nvSpPr>
          <p:cNvPr id="10" name="미디어 개체 틀 9"/>
          <p:cNvSpPr>
            <a:spLocks noGrp="1"/>
          </p:cNvSpPr>
          <p:nvPr>
            <p:ph type="media" sz="quarter" idx="13" hasCustomPrompt="1"/>
          </p:nvPr>
        </p:nvSpPr>
        <p:spPr>
          <a:xfrm>
            <a:off x="2225675" y="1808163"/>
            <a:ext cx="9147175" cy="4649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Insert your </a:t>
            </a:r>
            <a:r>
              <a:rPr lang="en-US" altLang="ko-KR" dirty="0" err="1"/>
              <a:t>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3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151550" y="6457234"/>
            <a:ext cx="19201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Copyright@hyedu.me</a:t>
            </a:r>
            <a:endParaRPr lang="ko-KR" altLang="en-US" sz="1400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3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45279" y="2327454"/>
            <a:ext cx="4005943" cy="788988"/>
          </a:xfrm>
        </p:spPr>
        <p:txBody>
          <a:bodyPr/>
          <a:lstStyle/>
          <a:p>
            <a:r>
              <a:rPr lang="en-US" altLang="ko-KR" sz="4000" dirty="0"/>
              <a:t>MEMORY LANE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587418" y="3191598"/>
            <a:ext cx="3336925" cy="325438"/>
          </a:xfrm>
        </p:spPr>
        <p:txBody>
          <a:bodyPr/>
          <a:lstStyle/>
          <a:p>
            <a:r>
              <a:rPr lang="en-US" altLang="ko-KR" dirty="0"/>
              <a:t>201611124 </a:t>
            </a:r>
            <a:r>
              <a:rPr lang="ko-KR" altLang="en-US" dirty="0"/>
              <a:t>김상민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D2A8E24A-B6F9-45A3-80F4-41AAB08D951C}"/>
              </a:ext>
            </a:extLst>
          </p:cNvPr>
          <p:cNvSpPr txBox="1">
            <a:spLocks/>
          </p:cNvSpPr>
          <p:nvPr/>
        </p:nvSpPr>
        <p:spPr>
          <a:xfrm>
            <a:off x="4587418" y="3592192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201411152 </a:t>
            </a:r>
            <a:r>
              <a:rPr lang="ko-KR" altLang="en-US" dirty="0" err="1"/>
              <a:t>이왕근</a:t>
            </a:r>
            <a:endParaRPr 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xmlns="" id="{3FBE3B7D-1534-4763-8DBA-2799DEC52E24}"/>
              </a:ext>
            </a:extLst>
          </p:cNvPr>
          <p:cNvSpPr txBox="1">
            <a:spLocks/>
          </p:cNvSpPr>
          <p:nvPr/>
        </p:nvSpPr>
        <p:spPr>
          <a:xfrm>
            <a:off x="4587418" y="3976138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201411258 </a:t>
            </a:r>
            <a:r>
              <a:rPr lang="ko-KR" altLang="en-US" dirty="0"/>
              <a:t>조병희</a:t>
            </a:r>
            <a:endParaRPr 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xmlns="" id="{B30BE006-A52E-4467-BA1B-9EB9903F74D2}"/>
              </a:ext>
            </a:extLst>
          </p:cNvPr>
          <p:cNvSpPr txBox="1">
            <a:spLocks/>
          </p:cNvSpPr>
          <p:nvPr/>
        </p:nvSpPr>
        <p:spPr>
          <a:xfrm>
            <a:off x="4587418" y="4373822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201411128 </a:t>
            </a:r>
            <a:r>
              <a:rPr lang="ko-KR" altLang="en-US" dirty="0"/>
              <a:t>권현우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7C1D0F1-CA75-4771-BB02-8320B9C9884D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57F6C1A-97ED-41EA-B8A6-F42B47924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0988105-4707-4B55-A2FC-35799148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E7F6E6-310B-4213-8D74-687F85949F4B}"/>
              </a:ext>
            </a:extLst>
          </p:cNvPr>
          <p:cNvSpPr txBox="1"/>
          <p:nvPr/>
        </p:nvSpPr>
        <p:spPr>
          <a:xfrm>
            <a:off x="591512" y="2051595"/>
            <a:ext cx="7447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FFFFFF"/>
                </a:solidFill>
              </a:rPr>
              <a:t>인벤토리 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BAE1A2-6954-40A1-A9E2-0D3C3F0994B9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8452D4-809E-4731-9DAC-C513609E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777243"/>
            <a:ext cx="4487237" cy="34584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51A891F-596C-4744-BEEC-29953A839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" y="2777243"/>
            <a:ext cx="5598151" cy="34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4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57F6C1A-97ED-41EA-B8A6-F42B47924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0988105-4707-4B55-A2FC-35799148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E7F6E6-310B-4213-8D74-687F85949F4B}"/>
              </a:ext>
            </a:extLst>
          </p:cNvPr>
          <p:cNvSpPr txBox="1"/>
          <p:nvPr/>
        </p:nvSpPr>
        <p:spPr>
          <a:xfrm>
            <a:off x="358147" y="1958229"/>
            <a:ext cx="111734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FFFFFF"/>
                </a:solidFill>
              </a:rPr>
              <a:t>이동</a:t>
            </a:r>
            <a:r>
              <a:rPr lang="en-US" altLang="ko-KR" sz="3500" b="1" dirty="0">
                <a:solidFill>
                  <a:srgbClr val="FFFFFF"/>
                </a:solidFill>
              </a:rPr>
              <a:t>, </a:t>
            </a:r>
            <a:r>
              <a:rPr lang="ko-KR" altLang="en-US" sz="3500" b="1" dirty="0">
                <a:solidFill>
                  <a:srgbClr val="FFFFFF"/>
                </a:solidFill>
              </a:rPr>
              <a:t>이동 애니메이션</a:t>
            </a:r>
            <a:r>
              <a:rPr lang="en-US" altLang="ko-KR" sz="3500" b="1" dirty="0">
                <a:solidFill>
                  <a:srgbClr val="FFFFFF"/>
                </a:solidFill>
              </a:rPr>
              <a:t>, </a:t>
            </a:r>
            <a:r>
              <a:rPr lang="ko-KR" altLang="en-US" sz="3500" b="1" dirty="0">
                <a:solidFill>
                  <a:srgbClr val="FFFFFF"/>
                </a:solidFill>
              </a:rPr>
              <a:t>랜턴</a:t>
            </a:r>
            <a:r>
              <a:rPr lang="en-US" altLang="ko-KR" sz="3500" b="1" dirty="0">
                <a:solidFill>
                  <a:srgbClr val="FFFFFF"/>
                </a:solidFill>
              </a:rPr>
              <a:t>, </a:t>
            </a:r>
            <a:r>
              <a:rPr lang="ko-KR" altLang="en-US" sz="3500" b="1" dirty="0">
                <a:solidFill>
                  <a:srgbClr val="FFFFFF"/>
                </a:solidFill>
              </a:rPr>
              <a:t>맵 일부 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BAE1A2-6954-40A1-A9E2-0D3C3F0994B9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D898D6B-2651-47FA-99F8-7450001E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73" y="2751842"/>
            <a:ext cx="5773737" cy="38433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146E07C-AA84-4A31-A75D-E4EFF62DE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8" y="2788239"/>
            <a:ext cx="5267951" cy="3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3D578F4-1B3F-40E9-B748-528AD7E77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4109BE4-3CD3-4D32-B725-E308877D6D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3A88B88-3DE9-4CEF-95BD-DF816EE8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93" y="1678463"/>
            <a:ext cx="9478698" cy="46869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E7EEC99-353E-436C-B7F1-9C96E0DF4B83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8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09040" y="3868123"/>
            <a:ext cx="3336925" cy="325438"/>
          </a:xfrm>
        </p:spPr>
        <p:txBody>
          <a:bodyPr/>
          <a:lstStyle/>
          <a:p>
            <a:r>
              <a:rPr lang="en-US" altLang="ko-KR" dirty="0"/>
              <a:t>For your attention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C19E2A5-F469-48E3-A9C3-24741853C0A7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7F14848-F16A-4C79-984F-B07048195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FA4FF8-6127-4CBF-90CB-3A638616B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5628" y="545200"/>
            <a:ext cx="5656263" cy="674688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59DA783-DA3D-475A-82ED-84639EA4ADC9}"/>
              </a:ext>
            </a:extLst>
          </p:cNvPr>
          <p:cNvGrpSpPr/>
          <p:nvPr/>
        </p:nvGrpSpPr>
        <p:grpSpPr>
          <a:xfrm>
            <a:off x="2503692" y="1983927"/>
            <a:ext cx="7321191" cy="4189506"/>
            <a:chOff x="1625600" y="1661459"/>
            <a:chExt cx="7321191" cy="4189506"/>
          </a:xfrm>
        </p:grpSpPr>
        <p:sp>
          <p:nvSpPr>
            <p:cNvPr id="6" name="자유형 7">
              <a:extLst>
                <a:ext uri="{FF2B5EF4-FFF2-40B4-BE49-F238E27FC236}">
                  <a16:creationId xmlns:a16="http://schemas.microsoft.com/office/drawing/2014/main" xmlns="" id="{81E83C19-548B-4FD4-98E4-334BBC89CE3B}"/>
                </a:ext>
              </a:extLst>
            </p:cNvPr>
            <p:cNvSpPr/>
            <p:nvPr/>
          </p:nvSpPr>
          <p:spPr>
            <a:xfrm flipV="1">
              <a:off x="4757285" y="1661459"/>
              <a:ext cx="4189506" cy="2094753"/>
            </a:xfrm>
            <a:custGeom>
              <a:avLst/>
              <a:gdLst>
                <a:gd name="connsiteX0" fmla="*/ 0 w 4189506"/>
                <a:gd name="connsiteY0" fmla="*/ 0 h 2094753"/>
                <a:gd name="connsiteX1" fmla="*/ 1047377 w 4189506"/>
                <a:gd name="connsiteY1" fmla="*/ 0 h 2094753"/>
                <a:gd name="connsiteX2" fmla="*/ 2094754 w 4189506"/>
                <a:gd name="connsiteY2" fmla="*/ 1047377 h 2094753"/>
                <a:gd name="connsiteX3" fmla="*/ 3142131 w 4189506"/>
                <a:gd name="connsiteY3" fmla="*/ 0 h 2094753"/>
                <a:gd name="connsiteX4" fmla="*/ 4189506 w 4189506"/>
                <a:gd name="connsiteY4" fmla="*/ 0 h 2094753"/>
                <a:gd name="connsiteX5" fmla="*/ 2094753 w 4189506"/>
                <a:gd name="connsiteY5" fmla="*/ 2094753 h 2094753"/>
                <a:gd name="connsiteX6" fmla="*/ 0 w 4189506"/>
                <a:gd name="connsiteY6" fmla="*/ 0 h 209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9506" h="2094753">
                  <a:moveTo>
                    <a:pt x="0" y="0"/>
                  </a:moveTo>
                  <a:lnTo>
                    <a:pt x="1047377" y="0"/>
                  </a:lnTo>
                  <a:cubicBezTo>
                    <a:pt x="1047377" y="578450"/>
                    <a:pt x="1516304" y="1047377"/>
                    <a:pt x="2094754" y="1047377"/>
                  </a:cubicBezTo>
                  <a:cubicBezTo>
                    <a:pt x="2673204" y="1047377"/>
                    <a:pt x="3142131" y="578450"/>
                    <a:pt x="3142131" y="0"/>
                  </a:cubicBezTo>
                  <a:lnTo>
                    <a:pt x="4189506" y="0"/>
                  </a:lnTo>
                  <a:cubicBezTo>
                    <a:pt x="4189506" y="1156900"/>
                    <a:pt x="3251653" y="2094753"/>
                    <a:pt x="2094753" y="2094753"/>
                  </a:cubicBezTo>
                  <a:cubicBezTo>
                    <a:pt x="937853" y="2094753"/>
                    <a:pt x="0" y="11569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도넛 8">
              <a:extLst>
                <a:ext uri="{FF2B5EF4-FFF2-40B4-BE49-F238E27FC236}">
                  <a16:creationId xmlns:a16="http://schemas.microsoft.com/office/drawing/2014/main" xmlns="" id="{12745598-F900-44EF-A037-481C1B7B2984}"/>
                </a:ext>
              </a:extLst>
            </p:cNvPr>
            <p:cNvSpPr/>
            <p:nvPr/>
          </p:nvSpPr>
          <p:spPr>
            <a:xfrm>
              <a:off x="1625600" y="1661459"/>
              <a:ext cx="4189506" cy="4189506"/>
            </a:xfrm>
            <a:prstGeom prst="donut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자유형 9">
              <a:extLst>
                <a:ext uri="{FF2B5EF4-FFF2-40B4-BE49-F238E27FC236}">
                  <a16:creationId xmlns:a16="http://schemas.microsoft.com/office/drawing/2014/main" xmlns="" id="{C28BADC5-2F52-443B-A989-69A144695E21}"/>
                </a:ext>
              </a:extLst>
            </p:cNvPr>
            <p:cNvSpPr/>
            <p:nvPr/>
          </p:nvSpPr>
          <p:spPr>
            <a:xfrm>
              <a:off x="1625600" y="3756212"/>
              <a:ext cx="4189506" cy="2094753"/>
            </a:xfrm>
            <a:custGeom>
              <a:avLst/>
              <a:gdLst>
                <a:gd name="connsiteX0" fmla="*/ 0 w 4189506"/>
                <a:gd name="connsiteY0" fmla="*/ 0 h 2094753"/>
                <a:gd name="connsiteX1" fmla="*/ 1047377 w 4189506"/>
                <a:gd name="connsiteY1" fmla="*/ 0 h 2094753"/>
                <a:gd name="connsiteX2" fmla="*/ 2094754 w 4189506"/>
                <a:gd name="connsiteY2" fmla="*/ 1047377 h 2094753"/>
                <a:gd name="connsiteX3" fmla="*/ 3142131 w 4189506"/>
                <a:gd name="connsiteY3" fmla="*/ 0 h 2094753"/>
                <a:gd name="connsiteX4" fmla="*/ 4189506 w 4189506"/>
                <a:gd name="connsiteY4" fmla="*/ 0 h 2094753"/>
                <a:gd name="connsiteX5" fmla="*/ 2094753 w 4189506"/>
                <a:gd name="connsiteY5" fmla="*/ 2094753 h 2094753"/>
                <a:gd name="connsiteX6" fmla="*/ 0 w 4189506"/>
                <a:gd name="connsiteY6" fmla="*/ 0 h 209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9506" h="2094753">
                  <a:moveTo>
                    <a:pt x="0" y="0"/>
                  </a:moveTo>
                  <a:lnTo>
                    <a:pt x="1047377" y="0"/>
                  </a:lnTo>
                  <a:cubicBezTo>
                    <a:pt x="1047377" y="578450"/>
                    <a:pt x="1516304" y="1047377"/>
                    <a:pt x="2094754" y="1047377"/>
                  </a:cubicBezTo>
                  <a:cubicBezTo>
                    <a:pt x="2673204" y="1047377"/>
                    <a:pt x="3142131" y="578450"/>
                    <a:pt x="3142131" y="0"/>
                  </a:cubicBezTo>
                  <a:lnTo>
                    <a:pt x="4189506" y="0"/>
                  </a:lnTo>
                  <a:cubicBezTo>
                    <a:pt x="4189506" y="1156900"/>
                    <a:pt x="3251653" y="2094753"/>
                    <a:pt x="2094753" y="2094753"/>
                  </a:cubicBezTo>
                  <a:cubicBezTo>
                    <a:pt x="937853" y="2094753"/>
                    <a:pt x="0" y="11569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자유형 10">
              <a:extLst>
                <a:ext uri="{FF2B5EF4-FFF2-40B4-BE49-F238E27FC236}">
                  <a16:creationId xmlns:a16="http://schemas.microsoft.com/office/drawing/2014/main" xmlns="" id="{14AF1725-D33E-41D7-8C4D-9939BBC1C549}"/>
                </a:ext>
              </a:extLst>
            </p:cNvPr>
            <p:cNvSpPr/>
            <p:nvPr/>
          </p:nvSpPr>
          <p:spPr>
            <a:xfrm>
              <a:off x="4757285" y="3756212"/>
              <a:ext cx="4189506" cy="2094753"/>
            </a:xfrm>
            <a:custGeom>
              <a:avLst/>
              <a:gdLst>
                <a:gd name="connsiteX0" fmla="*/ 0 w 4189506"/>
                <a:gd name="connsiteY0" fmla="*/ 0 h 2094753"/>
                <a:gd name="connsiteX1" fmla="*/ 1047377 w 4189506"/>
                <a:gd name="connsiteY1" fmla="*/ 0 h 2094753"/>
                <a:gd name="connsiteX2" fmla="*/ 2094754 w 4189506"/>
                <a:gd name="connsiteY2" fmla="*/ 1047377 h 2094753"/>
                <a:gd name="connsiteX3" fmla="*/ 3142131 w 4189506"/>
                <a:gd name="connsiteY3" fmla="*/ 0 h 2094753"/>
                <a:gd name="connsiteX4" fmla="*/ 4189506 w 4189506"/>
                <a:gd name="connsiteY4" fmla="*/ 0 h 2094753"/>
                <a:gd name="connsiteX5" fmla="*/ 2094753 w 4189506"/>
                <a:gd name="connsiteY5" fmla="*/ 2094753 h 2094753"/>
                <a:gd name="connsiteX6" fmla="*/ 0 w 4189506"/>
                <a:gd name="connsiteY6" fmla="*/ 0 h 209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9506" h="2094753">
                  <a:moveTo>
                    <a:pt x="0" y="0"/>
                  </a:moveTo>
                  <a:lnTo>
                    <a:pt x="1047377" y="0"/>
                  </a:lnTo>
                  <a:cubicBezTo>
                    <a:pt x="1047377" y="578450"/>
                    <a:pt x="1516304" y="1047377"/>
                    <a:pt x="2094754" y="1047377"/>
                  </a:cubicBezTo>
                  <a:cubicBezTo>
                    <a:pt x="2673204" y="1047377"/>
                    <a:pt x="3142131" y="578450"/>
                    <a:pt x="3142131" y="0"/>
                  </a:cubicBezTo>
                  <a:lnTo>
                    <a:pt x="4189506" y="0"/>
                  </a:lnTo>
                  <a:cubicBezTo>
                    <a:pt x="4189506" y="1156900"/>
                    <a:pt x="3251653" y="2094753"/>
                    <a:pt x="2094753" y="2094753"/>
                  </a:cubicBezTo>
                  <a:cubicBezTo>
                    <a:pt x="937853" y="2094753"/>
                    <a:pt x="0" y="1156900"/>
                    <a:pt x="0" y="0"/>
                  </a:cubicBezTo>
                  <a:close/>
                </a:path>
              </a:pathLst>
            </a:cu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9BB79D1-6AC2-4F92-879C-B689373F02EE}"/>
              </a:ext>
            </a:extLst>
          </p:cNvPr>
          <p:cNvGrpSpPr/>
          <p:nvPr/>
        </p:nvGrpSpPr>
        <p:grpSpPr>
          <a:xfrm>
            <a:off x="3504557" y="2261862"/>
            <a:ext cx="1969658" cy="769441"/>
            <a:chOff x="3696185" y="1625602"/>
            <a:chExt cx="1969658" cy="7694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DAC053B-9E73-4AAD-ADF0-8DFDDE434348}"/>
                </a:ext>
              </a:extLst>
            </p:cNvPr>
            <p:cNvSpPr txBox="1"/>
            <p:nvPr/>
          </p:nvSpPr>
          <p:spPr>
            <a:xfrm>
              <a:off x="3696185" y="1625602"/>
              <a:ext cx="8675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01</a:t>
              </a:r>
              <a:endParaRPr lang="ko-KR" altLang="en-US" sz="4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561B449-00A2-461B-8EEF-D1F4F057B5B4}"/>
                </a:ext>
              </a:extLst>
            </p:cNvPr>
            <p:cNvSpPr txBox="1"/>
            <p:nvPr/>
          </p:nvSpPr>
          <p:spPr>
            <a:xfrm>
              <a:off x="4365487" y="1794313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팀원 소개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08465D55-14EC-4F97-AA95-216A093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4472392" y="2221741"/>
              <a:ext cx="108371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FBDDF23-8FA9-4719-A70A-2F6CD3EED8E6}"/>
                </a:ext>
              </a:extLst>
            </p:cNvPr>
            <p:cNvSpPr txBox="1"/>
            <p:nvPr/>
          </p:nvSpPr>
          <p:spPr>
            <a:xfrm>
              <a:off x="4398409" y="199615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BF9CF62C-7AB8-4C89-89E1-8AE58B8B1E5F}"/>
              </a:ext>
            </a:extLst>
          </p:cNvPr>
          <p:cNvGrpSpPr/>
          <p:nvPr/>
        </p:nvGrpSpPr>
        <p:grpSpPr>
          <a:xfrm>
            <a:off x="6795792" y="2261861"/>
            <a:ext cx="2031387" cy="769441"/>
            <a:chOff x="3696185" y="1625602"/>
            <a:chExt cx="2031387" cy="7694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10A2C90-0A2C-4248-AD22-012086EFA224}"/>
                </a:ext>
              </a:extLst>
            </p:cNvPr>
            <p:cNvSpPr txBox="1"/>
            <p:nvPr/>
          </p:nvSpPr>
          <p:spPr>
            <a:xfrm>
              <a:off x="3696185" y="1625602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rgbClr val="262627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02</a:t>
              </a:r>
              <a:endParaRPr lang="ko-KR" altLang="en-US" sz="4400" dirty="0">
                <a:solidFill>
                  <a:srgbClr val="262627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CBBA134-8D67-4AD0-A583-19DA8546DA77}"/>
                </a:ext>
              </a:extLst>
            </p:cNvPr>
            <p:cNvSpPr txBox="1"/>
            <p:nvPr/>
          </p:nvSpPr>
          <p:spPr>
            <a:xfrm>
              <a:off x="4337448" y="1801430"/>
              <a:ext cx="139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262627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 게임 소개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972FE1C9-EBC4-4426-999D-1BE6FDF2BF0B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79" y="2194424"/>
              <a:ext cx="1158010" cy="7116"/>
            </a:xfrm>
            <a:prstGeom prst="line">
              <a:avLst/>
            </a:prstGeom>
            <a:ln>
              <a:solidFill>
                <a:srgbClr val="262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173203A-A05A-48B2-8554-0DB1B25A8DD6}"/>
                </a:ext>
              </a:extLst>
            </p:cNvPr>
            <p:cNvSpPr txBox="1"/>
            <p:nvPr/>
          </p:nvSpPr>
          <p:spPr>
            <a:xfrm>
              <a:off x="4398409" y="199615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A7EF4A8-3BD6-439B-AC97-1F80B6595361}"/>
              </a:ext>
            </a:extLst>
          </p:cNvPr>
          <p:cNvGrpSpPr/>
          <p:nvPr/>
        </p:nvGrpSpPr>
        <p:grpSpPr>
          <a:xfrm>
            <a:off x="6745301" y="5160891"/>
            <a:ext cx="2097955" cy="769441"/>
            <a:chOff x="3696185" y="1625602"/>
            <a:chExt cx="2097955" cy="7694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3A62BA0-F2B4-4296-95BF-B246B150559C}"/>
                </a:ext>
              </a:extLst>
            </p:cNvPr>
            <p:cNvSpPr txBox="1"/>
            <p:nvPr/>
          </p:nvSpPr>
          <p:spPr>
            <a:xfrm>
              <a:off x="3696185" y="1625602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04</a:t>
              </a:r>
              <a:endParaRPr lang="ko-KR" altLang="en-US" sz="4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D09CD5C-2B3C-45B5-8CED-43A55834825B}"/>
                </a:ext>
              </a:extLst>
            </p:cNvPr>
            <p:cNvSpPr txBox="1"/>
            <p:nvPr/>
          </p:nvSpPr>
          <p:spPr>
            <a:xfrm>
              <a:off x="4493784" y="1801430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개발 계획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0C03F31A-7D78-4A40-92FC-07CD736F156D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03" y="2201540"/>
              <a:ext cx="11585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0C1D989-7DEB-4F53-87B3-2EB23654BC93}"/>
                </a:ext>
              </a:extLst>
            </p:cNvPr>
            <p:cNvSpPr txBox="1"/>
            <p:nvPr/>
          </p:nvSpPr>
          <p:spPr>
            <a:xfrm>
              <a:off x="4398409" y="199615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713C9ACC-3310-477E-9676-3EA6AE386FE9}"/>
              </a:ext>
            </a:extLst>
          </p:cNvPr>
          <p:cNvGrpSpPr/>
          <p:nvPr/>
        </p:nvGrpSpPr>
        <p:grpSpPr>
          <a:xfrm>
            <a:off x="3453152" y="5160891"/>
            <a:ext cx="2092348" cy="769441"/>
            <a:chOff x="3696185" y="1625602"/>
            <a:chExt cx="2092348" cy="7694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9EBE034-55E5-4EA4-B763-D686290F2635}"/>
                </a:ext>
              </a:extLst>
            </p:cNvPr>
            <p:cNvSpPr txBox="1"/>
            <p:nvPr/>
          </p:nvSpPr>
          <p:spPr>
            <a:xfrm>
              <a:off x="3696185" y="1625602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rgbClr val="262627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03</a:t>
              </a:r>
              <a:endParaRPr lang="ko-KR" altLang="en-US" sz="4400" dirty="0">
                <a:solidFill>
                  <a:srgbClr val="262627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C044A74-31AA-4C74-95F7-2F45847F0835}"/>
                </a:ext>
              </a:extLst>
            </p:cNvPr>
            <p:cNvSpPr txBox="1"/>
            <p:nvPr/>
          </p:nvSpPr>
          <p:spPr>
            <a:xfrm>
              <a:off x="4398409" y="1801430"/>
              <a:ext cx="139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262627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 </a:t>
              </a:r>
              <a:r>
                <a:rPr lang="ko-KR" altLang="en-US" sz="2000" dirty="0">
                  <a:solidFill>
                    <a:srgbClr val="262627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진행 상황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3B5663DC-814D-46C1-A8F2-9C90D6D6FA09}"/>
                </a:ext>
              </a:extLst>
            </p:cNvPr>
            <p:cNvCxnSpPr>
              <a:cxnSpLocks/>
            </p:cNvCxnSpPr>
            <p:nvPr/>
          </p:nvCxnSpPr>
          <p:spPr>
            <a:xfrm>
              <a:off x="4552142" y="2194424"/>
              <a:ext cx="1158010" cy="7116"/>
            </a:xfrm>
            <a:prstGeom prst="line">
              <a:avLst/>
            </a:prstGeom>
            <a:ln>
              <a:solidFill>
                <a:srgbClr val="262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1950C16-3342-46E3-8DC1-066333199544}"/>
                </a:ext>
              </a:extLst>
            </p:cNvPr>
            <p:cNvSpPr txBox="1"/>
            <p:nvPr/>
          </p:nvSpPr>
          <p:spPr>
            <a:xfrm>
              <a:off x="4398409" y="199615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1E7BAA0-B41F-410F-A946-FF552EEC64AA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283E39B-9085-48AA-A730-3B69F83B5923}"/>
              </a:ext>
            </a:extLst>
          </p:cNvPr>
          <p:cNvSpPr/>
          <p:nvPr/>
        </p:nvSpPr>
        <p:spPr>
          <a:xfrm>
            <a:off x="4955178" y="2177143"/>
            <a:ext cx="2342606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/>
              <a:t>이왕근</a:t>
            </a:r>
            <a:endParaRPr lang="ko-KR" altLang="en-US" sz="3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7B113D8-7654-46FD-A745-CB58D66C1300}"/>
              </a:ext>
            </a:extLst>
          </p:cNvPr>
          <p:cNvSpPr/>
          <p:nvPr/>
        </p:nvSpPr>
        <p:spPr>
          <a:xfrm>
            <a:off x="4955178" y="4511040"/>
            <a:ext cx="2342606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조병희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67013EF-8259-46AD-BE3D-486DCCAAAFFB}"/>
              </a:ext>
            </a:extLst>
          </p:cNvPr>
          <p:cNvSpPr/>
          <p:nvPr/>
        </p:nvSpPr>
        <p:spPr>
          <a:xfrm>
            <a:off x="1027612" y="4511040"/>
            <a:ext cx="2342606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권현우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3EAE6B9-E1E4-43E0-AF27-F8FFFFBBC070}"/>
              </a:ext>
            </a:extLst>
          </p:cNvPr>
          <p:cNvSpPr/>
          <p:nvPr/>
        </p:nvSpPr>
        <p:spPr>
          <a:xfrm>
            <a:off x="8882744" y="4511040"/>
            <a:ext cx="2342606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김상민</a:t>
            </a:r>
            <a:endParaRPr lang="en-US" altLang="ko-KR" sz="3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84543C69-A0A2-4938-B1E8-12489AF5BD9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126481" y="2830285"/>
            <a:ext cx="0" cy="16807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05CFE-D102-4CB0-B40C-694953DD6CC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370218" y="4837611"/>
            <a:ext cx="1584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0134D733-E343-4FEE-BB97-76FCC10893F5}"/>
              </a:ext>
            </a:extLst>
          </p:cNvPr>
          <p:cNvCxnSpPr>
            <a:stCxn id="6" idx="3"/>
          </p:cNvCxnSpPr>
          <p:nvPr/>
        </p:nvCxnSpPr>
        <p:spPr>
          <a:xfrm>
            <a:off x="7297784" y="4837611"/>
            <a:ext cx="2037805" cy="2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9007A0A-F316-4706-A26B-8E2AF7895FDB}"/>
              </a:ext>
            </a:extLst>
          </p:cNvPr>
          <p:cNvSpPr txBox="1"/>
          <p:nvPr/>
        </p:nvSpPr>
        <p:spPr>
          <a:xfrm>
            <a:off x="4955178" y="1725114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프로그래밍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15128B-CD17-4F7C-9AB1-B9FACECA9B09}"/>
              </a:ext>
            </a:extLst>
          </p:cNvPr>
          <p:cNvSpPr txBox="1"/>
          <p:nvPr/>
        </p:nvSpPr>
        <p:spPr>
          <a:xfrm>
            <a:off x="4955178" y="5306087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프로그래밍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1F432F-02B6-4D31-8812-FFF97FBE76D9}"/>
              </a:ext>
            </a:extLst>
          </p:cNvPr>
          <p:cNvSpPr txBox="1"/>
          <p:nvPr/>
        </p:nvSpPr>
        <p:spPr>
          <a:xfrm>
            <a:off x="8882744" y="5306087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E113A5B-2AF9-4D0B-8DAC-208F65D407A6}"/>
              </a:ext>
            </a:extLst>
          </p:cNvPr>
          <p:cNvSpPr txBox="1"/>
          <p:nvPr/>
        </p:nvSpPr>
        <p:spPr>
          <a:xfrm>
            <a:off x="1027612" y="5306087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BF8ACD9E-8556-42DC-AE77-C518DA0B3418}"/>
              </a:ext>
            </a:extLst>
          </p:cNvPr>
          <p:cNvCxnSpPr>
            <a:stCxn id="8" idx="0"/>
            <a:endCxn id="4" idx="1"/>
          </p:cNvCxnSpPr>
          <p:nvPr/>
        </p:nvCxnSpPr>
        <p:spPr>
          <a:xfrm flipV="1">
            <a:off x="2198915" y="2503714"/>
            <a:ext cx="2756263" cy="2007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8BFAF3A-843C-4B9A-9905-498E51DBA5EF}"/>
              </a:ext>
            </a:extLst>
          </p:cNvPr>
          <p:cNvCxnSpPr>
            <a:stCxn id="4" idx="3"/>
            <a:endCxn id="9" idx="0"/>
          </p:cNvCxnSpPr>
          <p:nvPr/>
        </p:nvCxnSpPr>
        <p:spPr>
          <a:xfrm>
            <a:off x="7297784" y="2503714"/>
            <a:ext cx="2756263" cy="2007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562B525-2CF2-4B8E-9BE1-28FE18B23557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1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225296" y="701675"/>
            <a:ext cx="5656263" cy="674688"/>
          </a:xfrm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1426320" y="5426754"/>
            <a:ext cx="2580819" cy="3662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공포</a:t>
            </a:r>
            <a:r>
              <a:rPr lang="en-US" altLang="ko-KR" sz="2000" dirty="0"/>
              <a:t>/</a:t>
            </a:r>
            <a:r>
              <a:rPr lang="ko-KR" altLang="en-US" sz="2000" dirty="0"/>
              <a:t>추리 게임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1413666" y="5168927"/>
            <a:ext cx="2580819" cy="3662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GENRE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4603689" y="5112715"/>
            <a:ext cx="2580819" cy="3662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/>
              <a:t>Engine // Program</a:t>
            </a:r>
            <a:endParaRPr lang="ko-KR" altLang="en-US" sz="1600" dirty="0"/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16343" y="5412262"/>
            <a:ext cx="2580819" cy="3662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유니티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포토샵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3DS MAX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7779069" y="5119691"/>
            <a:ext cx="2580819" cy="3662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/>
              <a:t>Platform</a:t>
            </a:r>
            <a:endParaRPr lang="ko-KR" altLang="en-US" sz="1600" dirty="0"/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7791723" y="5419238"/>
            <a:ext cx="2580819" cy="3662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PC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4309378" y="1893984"/>
            <a:ext cx="3234520" cy="3193203"/>
          </a:xfrm>
          <a:custGeom>
            <a:avLst/>
            <a:gdLst>
              <a:gd name="connsiteX0" fmla="*/ 0 w 3234520"/>
              <a:gd name="connsiteY0" fmla="*/ 0 h 3193203"/>
              <a:gd name="connsiteX1" fmla="*/ 3234520 w 3234520"/>
              <a:gd name="connsiteY1" fmla="*/ 0 h 3193203"/>
              <a:gd name="connsiteX2" fmla="*/ 3180447 w 3234520"/>
              <a:gd name="connsiteY2" fmla="*/ 54566 h 3193203"/>
              <a:gd name="connsiteX3" fmla="*/ 68248 w 3234520"/>
              <a:gd name="connsiteY3" fmla="*/ 54566 h 3193203"/>
              <a:gd name="connsiteX4" fmla="*/ 68248 w 3234520"/>
              <a:gd name="connsiteY4" fmla="*/ 3193203 h 3193203"/>
              <a:gd name="connsiteX5" fmla="*/ 0 w 3234520"/>
              <a:gd name="connsiteY5" fmla="*/ 3193203 h 319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4520" h="3193203">
                <a:moveTo>
                  <a:pt x="0" y="0"/>
                </a:moveTo>
                <a:lnTo>
                  <a:pt x="3234520" y="0"/>
                </a:lnTo>
                <a:lnTo>
                  <a:pt x="3180447" y="54566"/>
                </a:lnTo>
                <a:lnTo>
                  <a:pt x="68248" y="54566"/>
                </a:lnTo>
                <a:lnTo>
                  <a:pt x="68248" y="3193203"/>
                </a:lnTo>
                <a:lnTo>
                  <a:pt x="0" y="31932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16200000">
            <a:off x="7526474" y="1858581"/>
            <a:ext cx="3193204" cy="3264008"/>
          </a:xfrm>
          <a:custGeom>
            <a:avLst/>
            <a:gdLst>
              <a:gd name="connsiteX0" fmla="*/ 3193204 w 3193204"/>
              <a:gd name="connsiteY0" fmla="*/ 0 h 3264008"/>
              <a:gd name="connsiteX1" fmla="*/ 3193204 w 3193204"/>
              <a:gd name="connsiteY1" fmla="*/ 41693 h 3264008"/>
              <a:gd name="connsiteX2" fmla="*/ 3180447 w 3193204"/>
              <a:gd name="connsiteY2" fmla="*/ 54566 h 3264008"/>
              <a:gd name="connsiteX3" fmla="*/ 68248 w 3193204"/>
              <a:gd name="connsiteY3" fmla="*/ 54566 h 3264008"/>
              <a:gd name="connsiteX4" fmla="*/ 68248 w 3193204"/>
              <a:gd name="connsiteY4" fmla="*/ 3195138 h 3264008"/>
              <a:gd name="connsiteX5" fmla="*/ 0 w 3193204"/>
              <a:gd name="connsiteY5" fmla="*/ 3264008 h 3264008"/>
              <a:gd name="connsiteX6" fmla="*/ 0 w 3193204"/>
              <a:gd name="connsiteY6" fmla="*/ 0 h 32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3204" h="3264008">
                <a:moveTo>
                  <a:pt x="3193204" y="0"/>
                </a:moveTo>
                <a:lnTo>
                  <a:pt x="3193204" y="41693"/>
                </a:lnTo>
                <a:lnTo>
                  <a:pt x="3180447" y="54566"/>
                </a:lnTo>
                <a:lnTo>
                  <a:pt x="68248" y="54566"/>
                </a:lnTo>
                <a:lnTo>
                  <a:pt x="68248" y="3195138"/>
                </a:lnTo>
                <a:lnTo>
                  <a:pt x="0" y="3264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146652" y="5035244"/>
            <a:ext cx="3234520" cy="54566"/>
          </a:xfrm>
          <a:custGeom>
            <a:avLst/>
            <a:gdLst>
              <a:gd name="connsiteX0" fmla="*/ 0 w 3234520"/>
              <a:gd name="connsiteY0" fmla="*/ 0 h 54566"/>
              <a:gd name="connsiteX1" fmla="*/ 3234520 w 3234520"/>
              <a:gd name="connsiteY1" fmla="*/ 0 h 54566"/>
              <a:gd name="connsiteX2" fmla="*/ 3180447 w 3234520"/>
              <a:gd name="connsiteY2" fmla="*/ 54566 h 54566"/>
              <a:gd name="connsiteX3" fmla="*/ 698475 w 3234520"/>
              <a:gd name="connsiteY3" fmla="*/ 54566 h 54566"/>
              <a:gd name="connsiteX4" fmla="*/ 698475 w 3234520"/>
              <a:gd name="connsiteY4" fmla="*/ 51943 h 54566"/>
              <a:gd name="connsiteX5" fmla="*/ 0 w 3234520"/>
              <a:gd name="connsiteY5" fmla="*/ 51943 h 5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4520" h="54566">
                <a:moveTo>
                  <a:pt x="0" y="0"/>
                </a:moveTo>
                <a:lnTo>
                  <a:pt x="3234520" y="0"/>
                </a:lnTo>
                <a:lnTo>
                  <a:pt x="3180447" y="54566"/>
                </a:lnTo>
                <a:lnTo>
                  <a:pt x="698475" y="54566"/>
                </a:lnTo>
                <a:lnTo>
                  <a:pt x="698475" y="51943"/>
                </a:lnTo>
                <a:lnTo>
                  <a:pt x="0" y="5194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213B51C-ABB6-4A12-8812-5719E9E9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06" y="1893982"/>
            <a:ext cx="3042145" cy="307307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9EEEA4ED-EAAA-46B0-A043-39A53E5FF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21" y="3567315"/>
            <a:ext cx="1208726" cy="12895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C471C63-A95E-4241-B22B-255F8877A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75" y="2275386"/>
            <a:ext cx="2712554" cy="90466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F8CF8AA-BE10-4195-B41F-9B2A33F63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90" y="3561455"/>
            <a:ext cx="1258339" cy="12953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73D2C82-5E9D-4871-8F1E-40C6CC81B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59" y="1893981"/>
            <a:ext cx="3053565" cy="307307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BCB05AB-5EC2-4FCD-944E-87F7ECC27772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0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88D17BB-4084-429F-81BE-48374D316ADF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E6095A8-1C23-4859-929D-7A55C4D8CB5C}"/>
              </a:ext>
            </a:extLst>
          </p:cNvPr>
          <p:cNvGrpSpPr/>
          <p:nvPr/>
        </p:nvGrpSpPr>
        <p:grpSpPr>
          <a:xfrm>
            <a:off x="505174" y="2364026"/>
            <a:ext cx="7515015" cy="824160"/>
            <a:chOff x="3610182" y="1700306"/>
            <a:chExt cx="7586568" cy="8564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BD56169-77A1-4A68-83AD-1F6D210C9BCC}"/>
                </a:ext>
              </a:extLst>
            </p:cNvPr>
            <p:cNvSpPr txBox="1"/>
            <p:nvPr/>
          </p:nvSpPr>
          <p:spPr>
            <a:xfrm>
              <a:off x="3610182" y="1700307"/>
              <a:ext cx="8675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01</a:t>
              </a:r>
              <a:endParaRPr lang="ko-KR" altLang="en-US" sz="4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24A4CEA-EE35-4198-8B31-6E1461BF817A}"/>
                </a:ext>
              </a:extLst>
            </p:cNvPr>
            <p:cNvSpPr txBox="1"/>
            <p:nvPr/>
          </p:nvSpPr>
          <p:spPr>
            <a:xfrm>
              <a:off x="4305850" y="1700306"/>
              <a:ext cx="6890900" cy="495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반전 있는 스토리를 중심으로 한 </a:t>
              </a:r>
              <a:r>
                <a:rPr lang="en-US" altLang="ko-KR" sz="25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2D </a:t>
              </a:r>
              <a:r>
                <a:rPr lang="ko-KR" altLang="en-US" sz="25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조감시점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EA172534-BFE8-470B-9804-1C92117AA8CD}"/>
                </a:ext>
              </a:extLst>
            </p:cNvPr>
            <p:cNvCxnSpPr>
              <a:cxnSpLocks/>
            </p:cNvCxnSpPr>
            <p:nvPr/>
          </p:nvCxnSpPr>
          <p:spPr>
            <a:xfrm>
              <a:off x="4398409" y="2183654"/>
              <a:ext cx="24557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CA5A4CA-D598-401F-BD3A-46A5B5985493}"/>
                </a:ext>
              </a:extLst>
            </p:cNvPr>
            <p:cNvSpPr txBox="1"/>
            <p:nvPr/>
          </p:nvSpPr>
          <p:spPr>
            <a:xfrm>
              <a:off x="4398409" y="2140956"/>
              <a:ext cx="791785" cy="415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Story</a:t>
              </a:r>
              <a:endParaRPr lang="ko-KR" altLang="en-US" sz="20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E4161BA-261B-4C4D-A610-9D5CD59A5E22}"/>
              </a:ext>
            </a:extLst>
          </p:cNvPr>
          <p:cNvGrpSpPr/>
          <p:nvPr/>
        </p:nvGrpSpPr>
        <p:grpSpPr>
          <a:xfrm>
            <a:off x="468751" y="4241909"/>
            <a:ext cx="7345389" cy="960996"/>
            <a:chOff x="3618556" y="4552576"/>
            <a:chExt cx="7345389" cy="960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64EA655-3169-4474-8158-17252D4FAD1C}"/>
                </a:ext>
              </a:extLst>
            </p:cNvPr>
            <p:cNvSpPr txBox="1"/>
            <p:nvPr/>
          </p:nvSpPr>
          <p:spPr>
            <a:xfrm>
              <a:off x="3618556" y="4552576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rgbClr val="FFFFFF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03</a:t>
              </a:r>
              <a:endParaRPr lang="ko-KR" altLang="en-US" sz="4400" dirty="0">
                <a:solidFill>
                  <a:srgbClr val="FFFF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4A7B464-5B05-412D-B82A-8EB1AB38CD88}"/>
                </a:ext>
              </a:extLst>
            </p:cNvPr>
            <p:cNvSpPr txBox="1"/>
            <p:nvPr/>
          </p:nvSpPr>
          <p:spPr>
            <a:xfrm>
              <a:off x="4320780" y="4627281"/>
              <a:ext cx="66431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solidFill>
                    <a:srgbClr val="FFFFFF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단서와 아이템 획득을 통한 게임</a:t>
              </a:r>
              <a:r>
                <a:rPr lang="en-US" altLang="ko-KR" sz="2500" dirty="0">
                  <a:solidFill>
                    <a:srgbClr val="FFFFFF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/</a:t>
              </a:r>
              <a:r>
                <a:rPr lang="ko-KR" altLang="en-US" sz="2500" dirty="0">
                  <a:solidFill>
                    <a:srgbClr val="FFFFFF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스토리 진행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DACCFAA2-E779-4245-8D7F-87876FA4A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4094" y="5104335"/>
              <a:ext cx="2738111" cy="18254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4C5F0F4-FDCB-40BB-B8E6-FE544064B1A5}"/>
                </a:ext>
              </a:extLst>
            </p:cNvPr>
            <p:cNvSpPr txBox="1"/>
            <p:nvPr/>
          </p:nvSpPr>
          <p:spPr>
            <a:xfrm>
              <a:off x="4385000" y="5113462"/>
              <a:ext cx="1288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FFFF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Play Style</a:t>
              </a:r>
              <a:endParaRPr lang="ko-KR" altLang="en-US" sz="2000" dirty="0">
                <a:solidFill>
                  <a:srgbClr val="FFFF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3D4A46A9-F086-4A34-8C28-7F49D4B2EAF8}"/>
              </a:ext>
            </a:extLst>
          </p:cNvPr>
          <p:cNvGrpSpPr/>
          <p:nvPr/>
        </p:nvGrpSpPr>
        <p:grpSpPr>
          <a:xfrm>
            <a:off x="7616874" y="3188186"/>
            <a:ext cx="2589572" cy="891592"/>
            <a:chOff x="6944193" y="1654140"/>
            <a:chExt cx="2589572" cy="8915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8FCD6D5-4EF8-4A05-8D94-A43AFD68D7AF}"/>
                </a:ext>
              </a:extLst>
            </p:cNvPr>
            <p:cNvSpPr txBox="1"/>
            <p:nvPr/>
          </p:nvSpPr>
          <p:spPr>
            <a:xfrm>
              <a:off x="6944193" y="1654140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rgbClr val="9D978B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02</a:t>
              </a:r>
              <a:endParaRPr lang="ko-KR" altLang="en-US" sz="4400" dirty="0">
                <a:solidFill>
                  <a:srgbClr val="9D978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418B965-41B5-462E-9CE3-C6C5EB6A8CBD}"/>
                </a:ext>
              </a:extLst>
            </p:cNvPr>
            <p:cNvSpPr txBox="1"/>
            <p:nvPr/>
          </p:nvSpPr>
          <p:spPr>
            <a:xfrm>
              <a:off x="7624268" y="1709114"/>
              <a:ext cx="190949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solidFill>
                    <a:srgbClr val="9D978B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방향키 </a:t>
              </a:r>
              <a:r>
                <a:rPr lang="en-US" altLang="ko-KR" sz="2500" dirty="0">
                  <a:solidFill>
                    <a:srgbClr val="9D978B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+ @</a:t>
              </a:r>
              <a:endParaRPr lang="ko-KR" altLang="en-US" sz="2500" dirty="0">
                <a:solidFill>
                  <a:srgbClr val="9D978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8406457E-64EF-4655-A36D-4B2D0E811310}"/>
                </a:ext>
              </a:extLst>
            </p:cNvPr>
            <p:cNvCxnSpPr>
              <a:cxnSpLocks/>
            </p:cNvCxnSpPr>
            <p:nvPr/>
          </p:nvCxnSpPr>
          <p:spPr>
            <a:xfrm>
              <a:off x="7699731" y="2171901"/>
              <a:ext cx="118959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BEDC595-3DCF-4A7F-9584-29F23C54496E}"/>
                </a:ext>
              </a:extLst>
            </p:cNvPr>
            <p:cNvSpPr txBox="1"/>
            <p:nvPr/>
          </p:nvSpPr>
          <p:spPr>
            <a:xfrm>
              <a:off x="7652498" y="2145622"/>
              <a:ext cx="1043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9D978B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Control</a:t>
              </a:r>
              <a:endParaRPr lang="ko-KR" altLang="en-US" sz="2000" dirty="0">
                <a:solidFill>
                  <a:srgbClr val="9D978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3236297-CF96-45B7-AA39-C5897B1934B4}"/>
              </a:ext>
            </a:extLst>
          </p:cNvPr>
          <p:cNvGrpSpPr/>
          <p:nvPr/>
        </p:nvGrpSpPr>
        <p:grpSpPr>
          <a:xfrm>
            <a:off x="6191027" y="5256567"/>
            <a:ext cx="4444996" cy="871102"/>
            <a:chOff x="3642012" y="1700307"/>
            <a:chExt cx="4444996" cy="8711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BCD6261-ACA8-446A-BCF5-2339C14D3530}"/>
                </a:ext>
              </a:extLst>
            </p:cNvPr>
            <p:cNvSpPr txBox="1"/>
            <p:nvPr/>
          </p:nvSpPr>
          <p:spPr>
            <a:xfrm>
              <a:off x="3642012" y="1771198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rgbClr val="9D978B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04</a:t>
              </a:r>
              <a:endParaRPr lang="ko-KR" altLang="en-US" sz="4400" dirty="0">
                <a:solidFill>
                  <a:srgbClr val="9D978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5A4CBE9-32E9-4954-AAFE-A90CB4975ED3}"/>
                </a:ext>
              </a:extLst>
            </p:cNvPr>
            <p:cNvSpPr txBox="1"/>
            <p:nvPr/>
          </p:nvSpPr>
          <p:spPr>
            <a:xfrm>
              <a:off x="4375736" y="1700307"/>
              <a:ext cx="371127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solidFill>
                    <a:srgbClr val="9D978B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일지 ↔ 인벤토리 시스템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264D1EBB-2FC8-41B7-B910-F59EC72439B7}"/>
                </a:ext>
              </a:extLst>
            </p:cNvPr>
            <p:cNvCxnSpPr/>
            <p:nvPr/>
          </p:nvCxnSpPr>
          <p:spPr>
            <a:xfrm>
              <a:off x="4509557" y="2171299"/>
              <a:ext cx="927107" cy="0"/>
            </a:xfrm>
            <a:prstGeom prst="line">
              <a:avLst/>
            </a:prstGeom>
            <a:ln w="19050">
              <a:solidFill>
                <a:srgbClr val="9D97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1A1C305-1AD9-459E-A85D-20022E2D536C}"/>
                </a:ext>
              </a:extLst>
            </p:cNvPr>
            <p:cNvSpPr txBox="1"/>
            <p:nvPr/>
          </p:nvSpPr>
          <p:spPr>
            <a:xfrm>
              <a:off x="4399937" y="2171299"/>
              <a:ext cx="1200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9D978B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Featured</a:t>
              </a:r>
              <a:endParaRPr lang="ko-KR" altLang="en-US" sz="2000" dirty="0">
                <a:solidFill>
                  <a:srgbClr val="9D978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37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30502116-82F7-4652-BD2C-06E33236A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4001" y="773113"/>
            <a:ext cx="1239212" cy="603250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6A3BEE-092C-4B6F-814E-E00CBD76D0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일지 시스템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5B4DF67-4395-4709-B26E-B5D27238A34A}"/>
              </a:ext>
            </a:extLst>
          </p:cNvPr>
          <p:cNvSpPr/>
          <p:nvPr/>
        </p:nvSpPr>
        <p:spPr>
          <a:xfrm>
            <a:off x="720346" y="3467100"/>
            <a:ext cx="3009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단서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오브젝트 발견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0D867BE-2B78-43E2-A1D2-21EA1D4713A0}"/>
              </a:ext>
            </a:extLst>
          </p:cNvPr>
          <p:cNvCxnSpPr/>
          <p:nvPr/>
        </p:nvCxnSpPr>
        <p:spPr>
          <a:xfrm>
            <a:off x="4025900" y="3873500"/>
            <a:ext cx="812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DC34F1-5238-4715-A836-3E1D216E45D9}"/>
              </a:ext>
            </a:extLst>
          </p:cNvPr>
          <p:cNvSpPr/>
          <p:nvPr/>
        </p:nvSpPr>
        <p:spPr>
          <a:xfrm>
            <a:off x="5080000" y="3467100"/>
            <a:ext cx="2184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‘</a:t>
            </a:r>
            <a:r>
              <a:rPr lang="ko-KR" altLang="en-US" b="1" dirty="0"/>
              <a:t>일지</a:t>
            </a:r>
            <a:r>
              <a:rPr lang="en-US" altLang="ko-KR" b="1" dirty="0"/>
              <a:t>’</a:t>
            </a:r>
            <a:r>
              <a:rPr lang="ko-KR" altLang="en-US" b="1" dirty="0"/>
              <a:t>에 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B6D63D-9EE6-4A7B-920E-B2AADEACFC6F}"/>
              </a:ext>
            </a:extLst>
          </p:cNvPr>
          <p:cNvSpPr txBox="1"/>
          <p:nvPr/>
        </p:nvSpPr>
        <p:spPr>
          <a:xfrm>
            <a:off x="7556500" y="2750115"/>
            <a:ext cx="4069141" cy="2246769"/>
          </a:xfrm>
          <a:prstGeom prst="rect">
            <a:avLst/>
          </a:prstGeom>
          <a:noFill/>
          <a:ln>
            <a:solidFill>
              <a:srgbClr val="9D978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</a:rPr>
              <a:t>게임 실마리에 대한 단서 기록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</a:rPr>
              <a:t>게임 진행 상황 표시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</a:rPr>
              <a:t>일종의 체크 포인트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</a:rPr>
              <a:t>인벤토리 아이템과의 상호작용</a:t>
            </a:r>
            <a:endParaRPr lang="en-US" altLang="ko-KR" sz="2000" b="1" dirty="0">
              <a:solidFill>
                <a:srgbClr val="FFFF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77FA13C-8F97-4F51-9BF2-1231FA1BF5D4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1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A6C3556-9131-4E80-ABBC-2B32E8B45E2D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FAB7AA-0392-4CDD-B850-253D3BD0F50C}"/>
              </a:ext>
            </a:extLst>
          </p:cNvPr>
          <p:cNvSpPr txBox="1"/>
          <p:nvPr/>
        </p:nvSpPr>
        <p:spPr>
          <a:xfrm>
            <a:off x="608036" y="2961045"/>
            <a:ext cx="3234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u="sng" dirty="0">
                <a:solidFill>
                  <a:srgbClr val="FFFFFF"/>
                </a:solidFill>
              </a:rPr>
              <a:t>기획</a:t>
            </a:r>
            <a:endParaRPr lang="en-US" altLang="ko-KR" sz="3000" b="1" u="sng" dirty="0">
              <a:solidFill>
                <a:srgbClr val="FFFFFF"/>
              </a:solidFill>
            </a:endParaRPr>
          </a:p>
          <a:p>
            <a:pPr algn="ctr"/>
            <a:endParaRPr lang="en-US" altLang="ko-KR" sz="2000" dirty="0">
              <a:solidFill>
                <a:srgbClr val="FFFFFF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</a:rPr>
              <a:t>전체 스토리 구상 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</a:rPr>
              <a:t>키포인트 설정 </a:t>
            </a:r>
            <a:r>
              <a:rPr lang="en-US" altLang="ko-KR" sz="2000" dirty="0">
                <a:solidFill>
                  <a:srgbClr val="FFFFFF"/>
                </a:solidFill>
              </a:rPr>
              <a:t>/ </a:t>
            </a:r>
            <a:r>
              <a:rPr lang="ko-KR" altLang="en-US" sz="2000" dirty="0">
                <a:solidFill>
                  <a:srgbClr val="FFFFFF"/>
                </a:solidFill>
              </a:rPr>
              <a:t>분기 구상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180FBB0-C986-4F25-8CBA-7C35CCB8581C}"/>
              </a:ext>
            </a:extLst>
          </p:cNvPr>
          <p:cNvCxnSpPr>
            <a:cxnSpLocks/>
          </p:cNvCxnSpPr>
          <p:nvPr/>
        </p:nvCxnSpPr>
        <p:spPr>
          <a:xfrm>
            <a:off x="3971109" y="3699709"/>
            <a:ext cx="470262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DDC4110-EA7B-4F12-AAE3-B7C125C8CC37}"/>
              </a:ext>
            </a:extLst>
          </p:cNvPr>
          <p:cNvSpPr txBox="1"/>
          <p:nvPr/>
        </p:nvSpPr>
        <p:spPr>
          <a:xfrm>
            <a:off x="4206240" y="2961045"/>
            <a:ext cx="4073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u="sng" dirty="0">
                <a:solidFill>
                  <a:srgbClr val="FFFFFF"/>
                </a:solidFill>
              </a:rPr>
              <a:t>프로그래밍</a:t>
            </a:r>
            <a:endParaRPr lang="en-US" altLang="ko-KR" sz="3000" b="1" u="sng" dirty="0">
              <a:solidFill>
                <a:srgbClr val="FFFFFF"/>
              </a:solidFill>
            </a:endParaRPr>
          </a:p>
          <a:p>
            <a:pPr algn="ctr"/>
            <a:endParaRPr lang="en-US" altLang="ko-KR" sz="2000" dirty="0">
              <a:solidFill>
                <a:srgbClr val="FFFFFF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</a:rPr>
              <a:t>인벤토리 구현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</a:rPr>
              <a:t>이벤트</a:t>
            </a:r>
            <a:r>
              <a:rPr lang="en-US" altLang="ko-KR" sz="2000" dirty="0">
                <a:solidFill>
                  <a:srgbClr val="FFFFFF"/>
                </a:solidFill>
              </a:rPr>
              <a:t>/</a:t>
            </a:r>
            <a:r>
              <a:rPr lang="ko-KR" altLang="en-US" sz="2000" dirty="0">
                <a:solidFill>
                  <a:srgbClr val="FFFFFF"/>
                </a:solidFill>
              </a:rPr>
              <a:t>효과 코드 일부 구현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417FD1A-0F26-4CED-B011-4205F51E7E86}"/>
              </a:ext>
            </a:extLst>
          </p:cNvPr>
          <p:cNvSpPr txBox="1"/>
          <p:nvPr/>
        </p:nvSpPr>
        <p:spPr>
          <a:xfrm>
            <a:off x="7927079" y="2961045"/>
            <a:ext cx="4073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u="sng" dirty="0">
                <a:solidFill>
                  <a:srgbClr val="FFFFFF"/>
                </a:solidFill>
              </a:rPr>
              <a:t>그래픽</a:t>
            </a:r>
            <a:endParaRPr lang="en-US" altLang="ko-KR" sz="3000" b="1" u="sng" dirty="0">
              <a:solidFill>
                <a:srgbClr val="FFFFFF"/>
              </a:solidFill>
            </a:endParaRPr>
          </a:p>
          <a:p>
            <a:pPr algn="ctr"/>
            <a:endParaRPr lang="en-US" altLang="ko-KR" sz="2000" dirty="0">
              <a:solidFill>
                <a:srgbClr val="FFFFFF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</a:rPr>
              <a:t>스토리 맵 설계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</a:rPr>
              <a:t>필수 동선 파악 및 </a:t>
            </a:r>
            <a:r>
              <a:rPr lang="ko-KR" altLang="en-US" sz="2000" dirty="0" err="1">
                <a:solidFill>
                  <a:srgbClr val="FFFFFF"/>
                </a:solidFill>
              </a:rPr>
              <a:t>에셋</a:t>
            </a:r>
            <a:r>
              <a:rPr lang="ko-KR" altLang="en-US" sz="2000" dirty="0">
                <a:solidFill>
                  <a:srgbClr val="FFFFFF"/>
                </a:solidFill>
              </a:rPr>
              <a:t> 준비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1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57F6C1A-97ED-41EA-B8A6-F42B47924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0988105-4707-4B55-A2FC-35799148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E7F6E6-310B-4213-8D74-687F85949F4B}"/>
              </a:ext>
            </a:extLst>
          </p:cNvPr>
          <p:cNvSpPr txBox="1"/>
          <p:nvPr/>
        </p:nvSpPr>
        <p:spPr>
          <a:xfrm>
            <a:off x="616912" y="2146300"/>
            <a:ext cx="7447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FFFFFF"/>
                </a:solidFill>
              </a:rPr>
              <a:t>스토리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4B3DE0-4E12-4183-8A11-6CD13149C263}"/>
              </a:ext>
            </a:extLst>
          </p:cNvPr>
          <p:cNvSpPr txBox="1"/>
          <p:nvPr/>
        </p:nvSpPr>
        <p:spPr>
          <a:xfrm>
            <a:off x="616912" y="3073400"/>
            <a:ext cx="1112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000" dirty="0">
                <a:solidFill>
                  <a:srgbClr val="FFFFFF"/>
                </a:solidFill>
              </a:rPr>
              <a:t>주인공은 숨이 막혀 오는 와중에 잠에서 깨어</a:t>
            </a:r>
            <a:r>
              <a:rPr lang="ko-KR" altLang="en-US" sz="3000" dirty="0">
                <a:solidFill>
                  <a:srgbClr val="FFFFFF"/>
                </a:solidFill>
              </a:rPr>
              <a:t>난</a:t>
            </a:r>
            <a:r>
              <a:rPr lang="ko-KR" altLang="ko-KR" sz="3000" dirty="0">
                <a:solidFill>
                  <a:srgbClr val="FFFFFF"/>
                </a:solidFill>
              </a:rPr>
              <a:t>다</a:t>
            </a:r>
            <a:r>
              <a:rPr lang="en-US" altLang="ko-KR" sz="3000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sz="3000" dirty="0">
                <a:solidFill>
                  <a:srgbClr val="FFFFFF"/>
                </a:solidFill>
              </a:rPr>
              <a:t>어두운 방안에서 깨어난 주인공은 아무것도 기억하지 못해 당황하고</a:t>
            </a:r>
            <a:r>
              <a:rPr lang="en-US" altLang="ko-KR" sz="3000" dirty="0">
                <a:solidFill>
                  <a:srgbClr val="FFFFFF"/>
                </a:solidFill>
              </a:rPr>
              <a:t>, </a:t>
            </a:r>
            <a:r>
              <a:rPr lang="ko-KR" altLang="en-US" sz="3000" dirty="0">
                <a:solidFill>
                  <a:srgbClr val="FFFFFF"/>
                </a:solidFill>
              </a:rPr>
              <a:t>이곳이 어디인지</a:t>
            </a:r>
            <a:r>
              <a:rPr lang="en-US" altLang="ko-KR" sz="3000" dirty="0">
                <a:solidFill>
                  <a:srgbClr val="FFFFFF"/>
                </a:solidFill>
              </a:rPr>
              <a:t>, </a:t>
            </a:r>
            <a:r>
              <a:rPr lang="ko-KR" altLang="en-US" sz="3000" dirty="0">
                <a:solidFill>
                  <a:srgbClr val="FFFFFF"/>
                </a:solidFill>
              </a:rPr>
              <a:t>그리고 자신이 누구인지 단서를 통해 알아가야 한다</a:t>
            </a:r>
            <a:r>
              <a:rPr lang="en-US" altLang="ko-KR" sz="3000" dirty="0">
                <a:solidFill>
                  <a:srgbClr val="FFFFFF"/>
                </a:solidFill>
              </a:rPr>
              <a:t>…</a:t>
            </a:r>
            <a:endParaRPr lang="ko-KR" altLang="en-US" sz="3000" dirty="0">
              <a:solidFill>
                <a:srgbClr val="FFFF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BAE1A2-6954-40A1-A9E2-0D3C3F0994B9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4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57F6C1A-97ED-41EA-B8A6-F42B47924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0988105-4707-4B55-A2FC-35799148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E7F6E6-310B-4213-8D74-687F85949F4B}"/>
              </a:ext>
            </a:extLst>
          </p:cNvPr>
          <p:cNvSpPr txBox="1"/>
          <p:nvPr/>
        </p:nvSpPr>
        <p:spPr>
          <a:xfrm>
            <a:off x="616912" y="3721100"/>
            <a:ext cx="7447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FFFFFF"/>
                </a:solidFill>
              </a:rPr>
              <a:t>스토리에 따른 맵</a:t>
            </a:r>
            <a:r>
              <a:rPr lang="en-US" altLang="ko-KR" sz="3500" b="1" dirty="0">
                <a:solidFill>
                  <a:srgbClr val="FFFFFF"/>
                </a:solidFill>
              </a:rPr>
              <a:t>, </a:t>
            </a:r>
            <a:r>
              <a:rPr lang="ko-KR" altLang="en-US" sz="3500" b="1" dirty="0">
                <a:solidFill>
                  <a:srgbClr val="FFFFFF"/>
                </a:solidFill>
              </a:rPr>
              <a:t>동선 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BAE1A2-6954-40A1-A9E2-0D3C3F0994B9}"/>
              </a:ext>
            </a:extLst>
          </p:cNvPr>
          <p:cNvSpPr/>
          <p:nvPr/>
        </p:nvSpPr>
        <p:spPr>
          <a:xfrm>
            <a:off x="10206446" y="6505303"/>
            <a:ext cx="1793965" cy="25254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23C4C47-C5EC-4C34-9894-F839FE61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2461771"/>
            <a:ext cx="4914900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74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D978B"/>
      </a:accent1>
      <a:accent2>
        <a:srgbClr val="5B564D"/>
      </a:accent2>
      <a:accent3>
        <a:srgbClr val="24221E"/>
      </a:accent3>
      <a:accent4>
        <a:srgbClr val="BFBFBF"/>
      </a:accent4>
      <a:accent5>
        <a:srgbClr val="FFD965"/>
      </a:accent5>
      <a:accent6>
        <a:srgbClr val="BF9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AE700CAE-B481-4010-B243-8E202BA65C82}" vid="{063D2735-C1D6-4713-8245-72FA9836E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313</TotalTime>
  <Words>215</Words>
  <Application>Microsoft Office PowerPoint</Application>
  <PresentationFormat>사용자 지정</PresentationFormat>
  <Paragraphs>90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user</cp:lastModifiedBy>
  <cp:revision>25</cp:revision>
  <dcterms:created xsi:type="dcterms:W3CDTF">2015-09-27T07:05:30Z</dcterms:created>
  <dcterms:modified xsi:type="dcterms:W3CDTF">2017-10-30T13:54:29Z</dcterms:modified>
</cp:coreProperties>
</file>