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607" r:id="rId3"/>
    <p:sldId id="608" r:id="rId4"/>
    <p:sldId id="604" r:id="rId5"/>
    <p:sldId id="602" r:id="rId6"/>
    <p:sldId id="605" r:id="rId7"/>
    <p:sldId id="609" r:id="rId8"/>
    <p:sldId id="610" r:id="rId9"/>
    <p:sldId id="611" r:id="rId10"/>
    <p:sldId id="612" r:id="rId11"/>
    <p:sldId id="613" r:id="rId12"/>
    <p:sldId id="606" r:id="rId13"/>
    <p:sldId id="293" r:id="rId14"/>
  </p:sldIdLst>
  <p:sldSz cx="9144000" cy="6858000" type="screen4x3"/>
  <p:notesSz cx="6807200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2">
          <p15:clr>
            <a:srgbClr val="A4A3A4"/>
          </p15:clr>
        </p15:guide>
        <p15:guide id="2" orient="horz" pos="4088">
          <p15:clr>
            <a:srgbClr val="A4A3A4"/>
          </p15:clr>
        </p15:guide>
        <p15:guide id="3" orient="horz" pos="2585">
          <p15:clr>
            <a:srgbClr val="A4A3A4"/>
          </p15:clr>
        </p15:guide>
        <p15:guide id="4" pos="385">
          <p15:clr>
            <a:srgbClr val="A4A3A4"/>
          </p15:clr>
        </p15:guide>
        <p15:guide id="5" pos="2993">
          <p15:clr>
            <a:srgbClr val="A4A3A4"/>
          </p15:clr>
        </p15:guide>
        <p15:guide id="6" pos="537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A9E"/>
    <a:srgbClr val="2C03FB"/>
    <a:srgbClr val="0000CC"/>
    <a:srgbClr val="00A7E2"/>
    <a:srgbClr val="0066FF"/>
    <a:srgbClr val="FB5C03"/>
    <a:srgbClr val="87C3FF"/>
    <a:srgbClr val="D1337A"/>
    <a:srgbClr val="0206BE"/>
    <a:srgbClr val="050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1" autoAdjust="0"/>
    <p:restoredTop sz="99709" autoAdjust="0"/>
  </p:normalViewPr>
  <p:slideViewPr>
    <p:cSldViewPr showGuides="1">
      <p:cViewPr varScale="1">
        <p:scale>
          <a:sx n="116" d="100"/>
          <a:sy n="116" d="100"/>
        </p:scale>
        <p:origin x="1500" y="108"/>
      </p:cViewPr>
      <p:guideLst>
        <p:guide orient="horz" pos="1192"/>
        <p:guide orient="horz" pos="4088"/>
        <p:guide orient="horz" pos="2585"/>
        <p:guide pos="385"/>
        <p:guide pos="2993"/>
        <p:guide pos="537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-3906" y="-108"/>
      </p:cViewPr>
      <p:guideLst>
        <p:guide orient="horz" pos="3131"/>
        <p:guide pos="2145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6967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839" y="1"/>
            <a:ext cx="2949787" cy="496967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r">
              <a:defRPr sz="1200"/>
            </a:lvl1pPr>
          </a:lstStyle>
          <a:p>
            <a:fld id="{1837ED75-86AD-4FDB-8744-0738436A124E}" type="datetimeFigureOut">
              <a:rPr lang="ko-KR" altLang="en-US" smtClean="0"/>
              <a:pPr/>
              <a:t>2020-06-01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7288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2" tIns="45716" rIns="91432" bIns="45716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721" y="4721186"/>
            <a:ext cx="5445760" cy="4472702"/>
          </a:xfrm>
          <a:prstGeom prst="rect">
            <a:avLst/>
          </a:prstGeom>
        </p:spPr>
        <p:txBody>
          <a:bodyPr vert="horz" lIns="91432" tIns="45716" rIns="91432" bIns="45716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40650"/>
            <a:ext cx="2949787" cy="496967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839" y="9440650"/>
            <a:ext cx="2949787" cy="496967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r">
              <a:defRPr sz="1200"/>
            </a:lvl1pPr>
          </a:lstStyle>
          <a:p>
            <a:fld id="{4FDA707D-C8DA-4FA2-BA49-37FEEC98E6E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7991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A707D-C8DA-4FA2-BA49-37FEEC98E6E2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3905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A707D-C8DA-4FA2-BA49-37FEEC98E6E2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385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000496" y="6072206"/>
            <a:ext cx="1143008" cy="365125"/>
          </a:xfrm>
          <a:prstGeom prst="rect">
            <a:avLst/>
          </a:prstGeom>
        </p:spPr>
        <p:txBody>
          <a:bodyPr/>
          <a:lstStyle/>
          <a:p>
            <a:fld id="{F63AD13F-290E-4091-AE6B-B78920E9EA63}" type="datetime1">
              <a:rPr lang="ko-KR" altLang="en-US" smtClean="0"/>
              <a:pPr/>
              <a:t>2020-06-01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5CA11-C178-42B0-B0C9-BDB360BBCC4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그림 6" descr="pt디자인 cop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883" y="0"/>
            <a:ext cx="9128234" cy="6858000"/>
          </a:xfrm>
          <a:prstGeom prst="rect">
            <a:avLst/>
          </a:prstGeom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97125" y="1483113"/>
            <a:ext cx="2511283" cy="427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000496" y="6072206"/>
            <a:ext cx="1143008" cy="365125"/>
          </a:xfrm>
          <a:prstGeom prst="rect">
            <a:avLst/>
          </a:prstGeom>
        </p:spPr>
        <p:txBody>
          <a:bodyPr/>
          <a:lstStyle/>
          <a:p>
            <a:fld id="{2071432A-C314-48C8-BA4D-8B874B5E4B3D}" type="datetime1">
              <a:rPr lang="ko-KR" altLang="en-US" smtClean="0"/>
              <a:pPr/>
              <a:t>2020-06-01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5CA11-C178-42B0-B0C9-BDB360BBCC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000496" y="6072206"/>
            <a:ext cx="1143008" cy="365125"/>
          </a:xfrm>
          <a:prstGeom prst="rect">
            <a:avLst/>
          </a:prstGeom>
        </p:spPr>
        <p:txBody>
          <a:bodyPr/>
          <a:lstStyle/>
          <a:p>
            <a:fld id="{217C2098-8E8C-4FF2-89C4-B0E4BF7F4090}" type="datetime1">
              <a:rPr lang="ko-KR" altLang="en-US" smtClean="0"/>
              <a:pPr/>
              <a:t>2020-06-01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5CA11-C178-42B0-B0C9-BDB360BBCC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000496" y="6072206"/>
            <a:ext cx="1143008" cy="365125"/>
          </a:xfrm>
          <a:prstGeom prst="rect">
            <a:avLst/>
          </a:prstGeom>
        </p:spPr>
        <p:txBody>
          <a:bodyPr/>
          <a:lstStyle/>
          <a:p>
            <a:fld id="{7C5EC551-074E-4192-A8EB-EDA6B99C0365}" type="datetime1">
              <a:rPr lang="ko-KR" altLang="en-US" smtClean="0"/>
              <a:pPr/>
              <a:t>2020-06-01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5CA11-C178-42B0-B0C9-BDB360BBCC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18BD50-2E68-4773-AE12-33FACFF6FCF2}" type="datetime1">
              <a:rPr lang="ko-KR" altLang="en-US" smtClean="0"/>
              <a:pPr>
                <a:defRPr/>
              </a:pPr>
              <a:t>2020-06-01</a:t>
            </a:fld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제목, 내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DC6D01-E827-4106-A9CF-B2914B2FEC19}" type="datetime1">
              <a:rPr lang="ko-KR" altLang="en-US" smtClean="0"/>
              <a:pPr>
                <a:defRPr/>
              </a:pPr>
              <a:t>2020-06-01</a:t>
            </a:fld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-</a:t>
            </a:r>
            <a:fld id="{C715CA11-C178-42B0-B0C9-BDB360BBCC4C}" type="slidenum">
              <a:rPr lang="ko-KR" altLang="en-US" smtClean="0"/>
              <a:pPr/>
              <a:t>‹#›</a:t>
            </a:fld>
            <a:r>
              <a:rPr lang="en-US" altLang="ko-KR" smtClean="0"/>
              <a:t>-</a:t>
            </a:r>
            <a:endParaRPr lang="ko-KR" altLang="en-US" dirty="0"/>
          </a:p>
        </p:txBody>
      </p:sp>
      <p:pic>
        <p:nvPicPr>
          <p:cNvPr id="4" name="그림 3" descr="pt디자인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883" y="0"/>
            <a:ext cx="9128234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1188" y="1898830"/>
            <a:ext cx="7921625" cy="4590869"/>
          </a:xfrm>
          <a:prstGeom prst="rect">
            <a:avLst/>
          </a:prstGeo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781303" y="6442152"/>
            <a:ext cx="870817" cy="272213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14BC03E-16CB-4C6F-B231-B4CB48330C36}" type="datetime1">
              <a:rPr lang="ko-KR" altLang="en-US" smtClean="0"/>
              <a:pPr/>
              <a:t>2020-06-01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5CA11-C178-42B0-B0C9-BDB360BBCC4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000496" y="6072206"/>
            <a:ext cx="1143008" cy="365125"/>
          </a:xfrm>
          <a:prstGeom prst="rect">
            <a:avLst/>
          </a:prstGeom>
        </p:spPr>
        <p:txBody>
          <a:bodyPr/>
          <a:lstStyle/>
          <a:p>
            <a:fld id="{122E7553-D118-4355-9047-6EF8E6909B8C}" type="datetime1">
              <a:rPr lang="ko-KR" altLang="en-US" smtClean="0"/>
              <a:pPr/>
              <a:t>2020-06-01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5CA11-C178-42B0-B0C9-BDB360BBCC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000496" y="6072206"/>
            <a:ext cx="1143008" cy="365125"/>
          </a:xfrm>
          <a:prstGeom prst="rect">
            <a:avLst/>
          </a:prstGeom>
        </p:spPr>
        <p:txBody>
          <a:bodyPr/>
          <a:lstStyle/>
          <a:p>
            <a:fld id="{27913544-20DF-4E43-8590-DC375EAB2C6A}" type="datetime1">
              <a:rPr lang="ko-KR" altLang="en-US" smtClean="0"/>
              <a:pPr/>
              <a:t>2020-06-01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5CA11-C178-42B0-B0C9-BDB360BBCC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000496" y="6072206"/>
            <a:ext cx="1143008" cy="365125"/>
          </a:xfrm>
          <a:prstGeom prst="rect">
            <a:avLst/>
          </a:prstGeom>
        </p:spPr>
        <p:txBody>
          <a:bodyPr/>
          <a:lstStyle/>
          <a:p>
            <a:fld id="{D02F2BEC-2B62-4F97-BD86-8E94B36076C8}" type="datetime1">
              <a:rPr lang="ko-KR" altLang="en-US" smtClean="0"/>
              <a:pPr/>
              <a:t>2020-06-01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5CA11-C178-42B0-B0C9-BDB360BBCC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000496" y="6072206"/>
            <a:ext cx="1143008" cy="365125"/>
          </a:xfrm>
          <a:prstGeom prst="rect">
            <a:avLst/>
          </a:prstGeom>
        </p:spPr>
        <p:txBody>
          <a:bodyPr/>
          <a:lstStyle/>
          <a:p>
            <a:fld id="{CA15D9C1-6FBF-4383-809B-BA68B66E2A5E}" type="datetime1">
              <a:rPr lang="ko-KR" altLang="en-US" smtClean="0"/>
              <a:pPr/>
              <a:t>2020-06-01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5CA11-C178-42B0-B0C9-BDB360BBCC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000496" y="6072206"/>
            <a:ext cx="1143008" cy="365125"/>
          </a:xfrm>
          <a:prstGeom prst="rect">
            <a:avLst/>
          </a:prstGeom>
        </p:spPr>
        <p:txBody>
          <a:bodyPr/>
          <a:lstStyle/>
          <a:p>
            <a:fld id="{CDFD62DA-3B4B-476D-B146-BCFFE8A3C1F5}" type="datetime1">
              <a:rPr lang="ko-KR" altLang="en-US" smtClean="0"/>
              <a:pPr/>
              <a:t>2020-06-01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5CA11-C178-42B0-B0C9-BDB360BBCC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000496" y="6072206"/>
            <a:ext cx="1143008" cy="365125"/>
          </a:xfrm>
          <a:prstGeom prst="rect">
            <a:avLst/>
          </a:prstGeom>
        </p:spPr>
        <p:txBody>
          <a:bodyPr/>
          <a:lstStyle/>
          <a:p>
            <a:fld id="{6663AC7F-E38E-40B3-BD67-5D10A2250513}" type="datetime1">
              <a:rPr lang="ko-KR" altLang="en-US" smtClean="0"/>
              <a:pPr/>
              <a:t>2020-06-01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5CA11-C178-42B0-B0C9-BDB360BBCC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pt디자인1.jpg"/>
          <p:cNvPicPr>
            <a:picLocks noChangeAspect="1"/>
          </p:cNvPicPr>
          <p:nvPr/>
        </p:nvPicPr>
        <p:blipFill>
          <a:blip r:embed="rId16" cstate="print">
            <a:lum bright="10000"/>
          </a:blip>
          <a:srcRect l="9450" t="11458" r="1326" b="77291"/>
          <a:stretch>
            <a:fillRect/>
          </a:stretch>
        </p:blipFill>
        <p:spPr>
          <a:xfrm>
            <a:off x="395288" y="785794"/>
            <a:ext cx="8748712" cy="500066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253467" y="6286520"/>
            <a:ext cx="533375" cy="501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 smtClean="0"/>
              <a:t>-</a:t>
            </a:r>
            <a:fld id="{C715CA11-C178-42B0-B0C9-BDB360BBCC4C}" type="slidenum">
              <a:rPr lang="ko-KR" altLang="en-US" smtClean="0"/>
              <a:pPr/>
              <a:t>‹#›</a:t>
            </a:fld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0075" y="1000108"/>
            <a:ext cx="7932737" cy="511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2" name="Text Box 15"/>
          <p:cNvSpPr txBox="1">
            <a:spLocks noChangeArrowheads="1"/>
          </p:cNvSpPr>
          <p:nvPr/>
        </p:nvSpPr>
        <p:spPr bwMode="auto">
          <a:xfrm>
            <a:off x="5607395" y="6438528"/>
            <a:ext cx="2656496" cy="2308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Copyright ⓒ 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PNE</a:t>
            </a:r>
            <a:r>
              <a:rPr lang="en-US" altLang="ko-KR" sz="900" baseline="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SYSTEMS 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All 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rights reserved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3" name="Line 6"/>
          <p:cNvSpPr>
            <a:spLocks noChangeShapeType="1"/>
          </p:cNvSpPr>
          <p:nvPr/>
        </p:nvSpPr>
        <p:spPr bwMode="auto">
          <a:xfrm>
            <a:off x="500034" y="43500"/>
            <a:ext cx="0" cy="2052000"/>
          </a:xfrm>
          <a:prstGeom prst="line">
            <a:avLst/>
          </a:prstGeom>
          <a:noFill/>
          <a:ln w="12700">
            <a:solidFill>
              <a:srgbClr val="99CC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4" name="Line 7"/>
          <p:cNvSpPr>
            <a:spLocks noChangeShapeType="1"/>
          </p:cNvSpPr>
          <p:nvPr/>
        </p:nvSpPr>
        <p:spPr bwMode="auto">
          <a:xfrm>
            <a:off x="24900" y="1517650"/>
            <a:ext cx="1080000" cy="0"/>
          </a:xfrm>
          <a:prstGeom prst="line">
            <a:avLst/>
          </a:prstGeom>
          <a:noFill/>
          <a:ln w="9525">
            <a:solidFill>
              <a:srgbClr val="99CC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pic>
        <p:nvPicPr>
          <p:cNvPr id="15" name="Picture 2"/>
          <p:cNvPicPr>
            <a:picLocks noChangeAspect="1" noChangeArrowheads="1"/>
          </p:cNvPicPr>
          <p:nvPr userDrawn="1"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7008305" y="521705"/>
            <a:ext cx="1479130" cy="25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1400" b="1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gif"/><Relationship Id="rId5" Type="http://schemas.openxmlformats.org/officeDocument/2006/relationships/image" Target="../media/image6.jpeg"/><Relationship Id="rId4" Type="http://schemas.openxmlformats.org/officeDocument/2006/relationships/image" Target="../media/image5.g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gif"/><Relationship Id="rId5" Type="http://schemas.openxmlformats.org/officeDocument/2006/relationships/image" Target="../media/image14.gif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 descr="26228qsxd2gnd3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57164" y="3279001"/>
            <a:ext cx="2700301" cy="289530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6" name="그림 25" descr="완속 (무배경)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912260" y="4734145"/>
            <a:ext cx="282733" cy="1124140"/>
          </a:xfrm>
          <a:prstGeom prst="rect">
            <a:avLst/>
          </a:prstGeom>
          <a:effectLst/>
        </p:spPr>
      </p:pic>
      <p:pic>
        <p:nvPicPr>
          <p:cNvPr id="15" name="그림 14" descr="32074bf9o8seoy1.jpg"/>
          <p:cNvPicPr>
            <a:picLocks noChangeAspect="1"/>
          </p:cNvPicPr>
          <p:nvPr/>
        </p:nvPicPr>
        <p:blipFill>
          <a:blip r:embed="rId5" cstate="print"/>
          <a:srcRect t="-1575" r="30768"/>
          <a:stretch>
            <a:fillRect/>
          </a:stretch>
        </p:blipFill>
        <p:spPr>
          <a:xfrm flipH="1">
            <a:off x="849313" y="953725"/>
            <a:ext cx="2835470" cy="2902505"/>
          </a:xfrm>
          <a:prstGeom prst="rect">
            <a:avLst/>
          </a:prstGeom>
        </p:spPr>
      </p:pic>
      <p:pic>
        <p:nvPicPr>
          <p:cNvPr id="16" name="그림 15" descr="14320rdez8sm210 copy.gif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832140" y="5184195"/>
            <a:ext cx="1259984" cy="944988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3994150" y="4229100"/>
            <a:ext cx="1672253" cy="830997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342900" indent="-342900">
              <a:lnSpc>
                <a:spcPct val="200000"/>
              </a:lnSpc>
            </a:pPr>
            <a:r>
              <a:rPr lang="en-US" altLang="ko-KR" sz="2400" b="1" spc="50" dirty="0" smtClean="0">
                <a:ln w="11430"/>
                <a:solidFill>
                  <a:srgbClr val="0066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 Narrow" pitchFamily="34" charset="0"/>
                <a:ea typeface="HY견고딕" pitchFamily="18" charset="-127"/>
              </a:rPr>
              <a:t>2020. 04. 16</a:t>
            </a: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961710" y="2715025"/>
            <a:ext cx="5602234" cy="1289050"/>
          </a:xfrm>
        </p:spPr>
        <p:txBody>
          <a:bodyPr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o-KR" altLang="en-US" sz="2400" spc="50" dirty="0" err="1" smtClean="0">
                <a:ln w="11430"/>
                <a:solidFill>
                  <a:srgbClr val="0066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라피다스</a:t>
            </a:r>
            <a:r>
              <a:rPr lang="ko-KR" altLang="en-US" sz="2400" spc="50" dirty="0" smtClean="0">
                <a:ln w="11430"/>
                <a:solidFill>
                  <a:srgbClr val="0066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400" spc="50" dirty="0" smtClean="0">
                <a:ln w="11430"/>
                <a:solidFill>
                  <a:srgbClr val="0066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R </a:t>
            </a:r>
            <a:r>
              <a:rPr lang="ko-KR" altLang="en-US" sz="2400" spc="50" smtClean="0">
                <a:ln w="11430"/>
                <a:solidFill>
                  <a:srgbClr val="0066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기능추가 내용</a:t>
            </a:r>
            <a:endParaRPr lang="ko-KR" altLang="en-US" sz="2400" spc="50" dirty="0">
              <a:ln w="11430"/>
              <a:solidFill>
                <a:srgbClr val="0066FF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 preferRelativeResize="0"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6705" y="2240999"/>
            <a:ext cx="4898461" cy="2880000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5CA11-C178-42B0-B0C9-BDB360BBCC4C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1570" y="368660"/>
            <a:ext cx="24302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*3</a:t>
            </a:r>
            <a:endParaRPr lang="ko-KR" altLang="en-US" sz="1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294401" y="5454225"/>
            <a:ext cx="74972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일 단위 </a:t>
            </a:r>
            <a:r>
              <a:rPr lang="ko-KR" altLang="en-US" dirty="0" err="1" smtClean="0"/>
              <a:t>재부팅을</a:t>
            </a:r>
            <a:r>
              <a:rPr lang="ko-KR" altLang="en-US" dirty="0" smtClean="0"/>
              <a:t> 원하면 해당요일에 체크 </a:t>
            </a:r>
            <a:endParaRPr lang="en-US" altLang="ko-KR" dirty="0" smtClean="0"/>
          </a:p>
          <a:p>
            <a:r>
              <a:rPr lang="ko-KR" altLang="en-US" dirty="0" smtClean="0"/>
              <a:t>시간설정은 선택한 요일에 동일적용</a:t>
            </a:r>
            <a:endParaRPr lang="en-US" altLang="ko-KR" dirty="0" smtClean="0"/>
          </a:p>
          <a:p>
            <a:r>
              <a:rPr lang="en-US" altLang="ko-KR" dirty="0" smtClean="0"/>
              <a:t>Confirm </a:t>
            </a:r>
            <a:r>
              <a:rPr lang="ko-KR" altLang="en-US" smtClean="0"/>
              <a:t>클릭 후 시스템 재부팅 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2096725" y="4284095"/>
            <a:ext cx="4275475" cy="31643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01770" y="4689140"/>
            <a:ext cx="1260140" cy="31503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8939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6705" y="2213865"/>
            <a:ext cx="5019246" cy="2880000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5CA11-C178-42B0-B0C9-BDB360BBCC4C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1570" y="368660"/>
            <a:ext cx="24302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*4</a:t>
            </a:r>
            <a:endParaRPr lang="ko-KR" altLang="en-US" sz="1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294401" y="5454225"/>
            <a:ext cx="7497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주 단위로 </a:t>
            </a:r>
            <a:r>
              <a:rPr lang="ko-KR" altLang="en-US" dirty="0" err="1" smtClean="0"/>
              <a:t>변경시에는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Week</a:t>
            </a:r>
            <a:r>
              <a:rPr lang="ko-KR" altLang="en-US" smtClean="0"/>
              <a:t>체크 및 </a:t>
            </a:r>
            <a:r>
              <a:rPr lang="en-US" altLang="ko-KR" dirty="0" smtClean="0"/>
              <a:t>Confirm </a:t>
            </a:r>
            <a:r>
              <a:rPr lang="ko-KR" altLang="en-US" smtClean="0"/>
              <a:t>클릭 </a:t>
            </a:r>
            <a:r>
              <a:rPr lang="ko-KR" altLang="en-US"/>
              <a:t>후</a:t>
            </a:r>
            <a:endParaRPr lang="en-US" altLang="ko-KR" dirty="0" smtClean="0"/>
          </a:p>
          <a:p>
            <a:r>
              <a:rPr lang="ko-KR" altLang="en-US" dirty="0" smtClean="0"/>
              <a:t>시스템 </a:t>
            </a:r>
            <a:r>
              <a:rPr lang="ko-KR" altLang="en-US" dirty="0" err="1" smtClean="0"/>
              <a:t>재부팅</a:t>
            </a:r>
            <a:r>
              <a:rPr lang="en-US" altLang="ko-KR" dirty="0" smtClean="0"/>
              <a:t> 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716905" y="3834045"/>
            <a:ext cx="1170130" cy="40504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53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5CA11-C178-42B0-B0C9-BDB360BBCC4C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1570" y="368660"/>
            <a:ext cx="24302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*1</a:t>
            </a:r>
            <a:endParaRPr lang="ko-KR" altLang="en-US" sz="1600" b="1" dirty="0"/>
          </a:p>
        </p:txBody>
      </p:sp>
      <p:sp>
        <p:nvSpPr>
          <p:cNvPr id="2" name="직사각형 1"/>
          <p:cNvSpPr/>
          <p:nvPr/>
        </p:nvSpPr>
        <p:spPr>
          <a:xfrm>
            <a:off x="721861" y="1448780"/>
            <a:ext cx="598566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High </a:t>
            </a:r>
            <a:r>
              <a:rPr lang="en-US" altLang="ko-KR" dirty="0"/>
              <a:t>Temperature Fault Flag </a:t>
            </a:r>
            <a:r>
              <a:rPr lang="ko-KR" altLang="en-US"/>
              <a:t>추가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HTW Fault </a:t>
            </a:r>
            <a:r>
              <a:rPr lang="en-US" altLang="ko-KR" dirty="0"/>
              <a:t>Code</a:t>
            </a:r>
            <a:r>
              <a:rPr lang="ko-KR" altLang="en-US"/>
              <a:t> </a:t>
            </a:r>
            <a:r>
              <a:rPr lang="en-US" altLang="ko-KR" dirty="0" smtClean="0"/>
              <a:t>305</a:t>
            </a:r>
          </a:p>
          <a:p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/>
              <a:t>SOC Low Fault Flag </a:t>
            </a:r>
            <a:r>
              <a:rPr lang="ko-KR" altLang="en-US"/>
              <a:t>추가</a:t>
            </a:r>
            <a:endParaRPr lang="en-US" altLang="ko-KR" dirty="0"/>
          </a:p>
          <a:p>
            <a:r>
              <a:rPr lang="en-US" altLang="ko-KR" dirty="0"/>
              <a:t>   </a:t>
            </a:r>
            <a:r>
              <a:rPr lang="ko-KR" altLang="en-US"/>
              <a:t> </a:t>
            </a:r>
            <a:r>
              <a:rPr lang="en-US" altLang="ko-KR" dirty="0"/>
              <a:t>SLF  Fault Code315 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330396"/>
              </p:ext>
            </p:extLst>
          </p:nvPr>
        </p:nvGraphicFramePr>
        <p:xfrm>
          <a:off x="926595" y="3338990"/>
          <a:ext cx="6858000" cy="2095500"/>
        </p:xfrm>
        <a:graphic>
          <a:graphicData uri="http://schemas.openxmlformats.org/drawingml/2006/table">
            <a:tbl>
              <a:tblPr/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190500">
                <a:tc gridSpan="9"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CAN ID : 0x203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0500">
                <a:tc gridSpan="9"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 Length : 8 byte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Bit 7</a:t>
                      </a:r>
                    </a:p>
                  </a:txBody>
                  <a:tcPr marL="0" marR="0" marT="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Bit 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Bit 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Bit 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Bit 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Bit 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Bit 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Bit 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 #0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HCCW</a:t>
                      </a:r>
                    </a:p>
                  </a:txBody>
                  <a:tcPr marL="0" marR="0" marT="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HDCW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CHVW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CLVW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CVIW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HTW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LTW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 #1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</a:t>
                      </a:r>
                    </a:p>
                  </a:txBody>
                  <a:tcPr marL="0" marR="0" marT="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SHW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BFBFB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SLW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BFBFB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PVDW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BFBFB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HCPW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BFBFB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HDPW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 #2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HCCF</a:t>
                      </a:r>
                    </a:p>
                  </a:txBody>
                  <a:tcPr marL="0" marR="0" marT="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HDCF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CHVF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CLVF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CVIF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HTF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LTF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ICLF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 #3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PCF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BFBFB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PVDF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BFBFB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HCPF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BFBFB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HDPF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 #4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SHF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SLF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HMCS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LMCS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PCS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 #5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 #6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BDE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 #7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BH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671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 descr="26228qsxd2gnd3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57165" y="3248980"/>
            <a:ext cx="2700301" cy="289530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5" name="그림 14" descr="32074bf9o8seoy1.jpg"/>
          <p:cNvPicPr>
            <a:picLocks noChangeAspect="1"/>
          </p:cNvPicPr>
          <p:nvPr/>
        </p:nvPicPr>
        <p:blipFill>
          <a:blip r:embed="rId4" cstate="print"/>
          <a:srcRect t="-1575" r="30768"/>
          <a:stretch>
            <a:fillRect/>
          </a:stretch>
        </p:blipFill>
        <p:spPr>
          <a:xfrm flipH="1">
            <a:off x="849313" y="953725"/>
            <a:ext cx="2835470" cy="2902505"/>
          </a:xfrm>
          <a:prstGeom prst="rect">
            <a:avLst/>
          </a:prstGeom>
        </p:spPr>
      </p:pic>
      <p:pic>
        <p:nvPicPr>
          <p:cNvPr id="8" name="그림 7" descr="2세대 급속충전기.gi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768514" y="4374105"/>
            <a:ext cx="503788" cy="1440161"/>
          </a:xfrm>
          <a:prstGeom prst="rect">
            <a:avLst/>
          </a:prstGeom>
          <a:effectLst/>
        </p:spPr>
      </p:pic>
      <p:pic>
        <p:nvPicPr>
          <p:cNvPr id="9" name="그림 8" descr="14320rdez8sm210 copy.gif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832140" y="5094185"/>
            <a:ext cx="1259984" cy="94498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778712" y="3003048"/>
            <a:ext cx="4153307" cy="830997"/>
          </a:xfrm>
          <a:prstGeom prst="rect">
            <a:avLst/>
          </a:prstGeom>
          <a:noFill/>
          <a:effectLst>
            <a:reflection blurRad="6350" stA="50000" endA="300" endPos="90000" dir="5400000" sy="-100000" algn="bl" rotWithShape="0"/>
          </a:effectLst>
        </p:spPr>
        <p:txBody>
          <a:bodyPr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3"/>
              </a:contourClr>
            </a:sp3d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4800" b="1" i="1" kern="0" dirty="0">
                <a:ln w="11430">
                  <a:noFill/>
                </a:ln>
                <a:gradFill>
                  <a:gsLst>
                    <a:gs pos="0">
                      <a:srgbClr val="333399">
                        <a:tint val="70000"/>
                        <a:satMod val="245000"/>
                      </a:srgbClr>
                    </a:gs>
                    <a:gs pos="75000">
                      <a:srgbClr val="333399">
                        <a:tint val="90000"/>
                        <a:shade val="60000"/>
                        <a:satMod val="240000"/>
                      </a:srgbClr>
                    </a:gs>
                    <a:gs pos="100000">
                      <a:srgbClr val="333399">
                        <a:tint val="100000"/>
                        <a:shade val="50000"/>
                        <a:satMod val="240000"/>
                      </a:srgb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 Narrow" pitchFamily="34" charset="0"/>
                <a:ea typeface="AppleMyungjo" charset="-127"/>
              </a:rPr>
              <a:t>Thank You</a:t>
            </a:r>
            <a:endParaRPr kumimoji="0" lang="ko-KR" altLang="en-US" sz="4800" b="1" i="1" kern="0" dirty="0">
              <a:ln w="11430">
                <a:noFill/>
              </a:ln>
              <a:gradFill>
                <a:gsLst>
                  <a:gs pos="0">
                    <a:srgbClr val="333399">
                      <a:tint val="70000"/>
                      <a:satMod val="245000"/>
                    </a:srgbClr>
                  </a:gs>
                  <a:gs pos="75000">
                    <a:srgbClr val="333399">
                      <a:tint val="90000"/>
                      <a:shade val="60000"/>
                      <a:satMod val="240000"/>
                    </a:srgbClr>
                  </a:gs>
                  <a:gs pos="100000">
                    <a:srgbClr val="333399">
                      <a:tint val="100000"/>
                      <a:shade val="50000"/>
                      <a:satMod val="240000"/>
                    </a:srgb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Arial Narrow" pitchFamily="34" charset="0"/>
              <a:ea typeface="AppleMyungjo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5CA11-C178-42B0-B0C9-BDB360BBCC4C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56665" y="2708919"/>
            <a:ext cx="669680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Rapidas</a:t>
            </a:r>
            <a:r>
              <a:rPr lang="en-US" altLang="ko-KR" dirty="0" smtClean="0"/>
              <a:t>-R V4.0.0</a:t>
            </a:r>
          </a:p>
          <a:p>
            <a:endParaRPr lang="en-US" altLang="ko-KR" dirty="0"/>
          </a:p>
          <a:p>
            <a:r>
              <a:rPr lang="en-US" altLang="ko-KR" dirty="0" smtClean="0"/>
              <a:t>- </a:t>
            </a:r>
            <a:r>
              <a:rPr lang="ko-KR" altLang="en-US" smtClean="0"/>
              <a:t>전압 전류 교정기능 추가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  </a:t>
            </a:r>
            <a:r>
              <a:rPr lang="ko-KR" altLang="en-US" smtClean="0"/>
              <a:t>일</a:t>
            </a:r>
            <a:r>
              <a:rPr lang="en-US" altLang="ko-KR" dirty="0" smtClean="0"/>
              <a:t>, </a:t>
            </a:r>
            <a:r>
              <a:rPr lang="ko-KR" altLang="en-US" smtClean="0"/>
              <a:t>주 </a:t>
            </a:r>
            <a:r>
              <a:rPr lang="ko-KR" altLang="en-US" dirty="0" smtClean="0"/>
              <a:t>단위 </a:t>
            </a:r>
            <a:r>
              <a:rPr lang="ko-KR" altLang="en-US" dirty="0" err="1" smtClean="0"/>
              <a:t>재부팅</a:t>
            </a:r>
            <a:r>
              <a:rPr lang="ko-KR" altLang="en-US" dirty="0" smtClean="0"/>
              <a:t> </a:t>
            </a:r>
            <a:r>
              <a:rPr lang="ko-KR" altLang="en-US" smtClean="0"/>
              <a:t>기능 추가</a:t>
            </a:r>
            <a:endParaRPr lang="en-US" altLang="ko-KR" dirty="0" smtClean="0"/>
          </a:p>
          <a:p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SOC Low Fault Flag </a:t>
            </a:r>
            <a:r>
              <a:rPr lang="ko-KR" altLang="en-US" smtClean="0"/>
              <a:t>추가 </a:t>
            </a:r>
            <a:r>
              <a:rPr lang="en-US" altLang="ko-KR" dirty="0" smtClean="0"/>
              <a:t>(Fault Code315 </a:t>
            </a:r>
            <a:r>
              <a:rPr lang="en-US" altLang="ko-KR" dirty="0"/>
              <a:t>)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/>
              <a:t>- </a:t>
            </a:r>
            <a:r>
              <a:rPr lang="en-US" altLang="ko-KR" dirty="0" smtClean="0"/>
              <a:t>  High </a:t>
            </a:r>
            <a:r>
              <a:rPr lang="en-US" altLang="ko-KR" dirty="0"/>
              <a:t>Temperature </a:t>
            </a:r>
            <a:r>
              <a:rPr lang="en-US" altLang="ko-KR" dirty="0" smtClean="0"/>
              <a:t>Fault Flag </a:t>
            </a:r>
            <a:r>
              <a:rPr lang="ko-KR" altLang="en-US" smtClean="0"/>
              <a:t>추가 </a:t>
            </a:r>
            <a:r>
              <a:rPr lang="en-US" altLang="ko-KR" dirty="0" smtClean="0"/>
              <a:t>(Fault Code</a:t>
            </a:r>
            <a:r>
              <a:rPr lang="ko-KR" altLang="en-US" smtClean="0"/>
              <a:t> </a:t>
            </a:r>
            <a:r>
              <a:rPr lang="en-US" altLang="ko-KR" dirty="0" smtClean="0"/>
              <a:t>305)</a:t>
            </a:r>
          </a:p>
        </p:txBody>
      </p:sp>
    </p:spTree>
    <p:extLst>
      <p:ext uri="{BB962C8B-B14F-4D97-AF65-F5344CB8AC3E}">
        <p14:creationId xmlns:p14="http://schemas.microsoft.com/office/powerpoint/2010/main" val="427495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5CA11-C178-42B0-B0C9-BDB360BBCC4C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56665" y="2708919"/>
            <a:ext cx="66968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- </a:t>
            </a:r>
            <a:r>
              <a:rPr lang="ko-KR" altLang="en-US" smtClean="0"/>
              <a:t>전압 전류 교정기능 </a:t>
            </a:r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03159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5CA11-C178-42B0-B0C9-BDB360BBCC4C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1570" y="368660"/>
            <a:ext cx="24302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*1</a:t>
            </a:r>
            <a:endParaRPr lang="ko-KR" altLang="en-US" sz="16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143000"/>
            <a:ext cx="7620000" cy="4572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90015" y="5938434"/>
            <a:ext cx="6969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전압설정</a:t>
            </a:r>
            <a:r>
              <a:rPr lang="en-US" altLang="ko-KR" dirty="0" smtClean="0"/>
              <a:t>(</a:t>
            </a:r>
            <a:r>
              <a:rPr lang="ko-KR" altLang="en-US" smtClean="0"/>
              <a:t>임시로 지정</a:t>
            </a:r>
            <a:r>
              <a:rPr lang="en-US" altLang="ko-KR" dirty="0" smtClean="0"/>
              <a:t>) </a:t>
            </a:r>
            <a:r>
              <a:rPr lang="ko-KR" altLang="en-US" smtClean="0"/>
              <a:t>메뉴 아이콘 추가</a:t>
            </a:r>
            <a:endParaRPr lang="en-US" altLang="ko-KR" dirty="0" smtClean="0"/>
          </a:p>
          <a:p>
            <a:r>
              <a:rPr lang="ko-KR" altLang="en-US" dirty="0" smtClean="0"/>
              <a:t>해당 부분을 터치 하면 설정화면으로 이동함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46575" y="4867331"/>
            <a:ext cx="810090" cy="9019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66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143000"/>
            <a:ext cx="7620000" cy="4572000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5CA11-C178-42B0-B0C9-BDB360BBCC4C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1570" y="368660"/>
            <a:ext cx="24302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*2</a:t>
            </a:r>
            <a:endParaRPr lang="ko-KR" altLang="en-US" sz="1600" b="1" dirty="0"/>
          </a:p>
        </p:txBody>
      </p:sp>
      <p:sp>
        <p:nvSpPr>
          <p:cNvPr id="8" name="직사각형 7"/>
          <p:cNvSpPr/>
          <p:nvPr/>
        </p:nvSpPr>
        <p:spPr>
          <a:xfrm>
            <a:off x="4481990" y="2753925"/>
            <a:ext cx="1971277" cy="189021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196625" y="5859270"/>
            <a:ext cx="6969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DSP -&gt; SBC</a:t>
            </a:r>
            <a:r>
              <a:rPr lang="ko-KR" altLang="en-US" smtClean="0"/>
              <a:t> 수신되는 값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718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143000"/>
            <a:ext cx="7620000" cy="4572000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5CA11-C178-42B0-B0C9-BDB360BBCC4C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1570" y="368660"/>
            <a:ext cx="24302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*3</a:t>
            </a:r>
            <a:endParaRPr lang="ko-KR" altLang="en-US" sz="1600" b="1" dirty="0"/>
          </a:p>
        </p:txBody>
      </p:sp>
      <p:sp>
        <p:nvSpPr>
          <p:cNvPr id="8" name="직사각형 7"/>
          <p:cNvSpPr/>
          <p:nvPr/>
        </p:nvSpPr>
        <p:spPr>
          <a:xfrm>
            <a:off x="6282190" y="2798930"/>
            <a:ext cx="1971277" cy="189021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196625" y="5859270"/>
            <a:ext cx="6969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교정값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키패드</a:t>
            </a:r>
            <a:r>
              <a:rPr lang="ko-KR" altLang="en-US" dirty="0" smtClean="0"/>
              <a:t> 입력 후 </a:t>
            </a:r>
            <a:r>
              <a:rPr lang="en-US" altLang="ko-KR" dirty="0" smtClean="0"/>
              <a:t>Confirm </a:t>
            </a:r>
            <a:r>
              <a:rPr lang="ko-KR" altLang="en-US" smtClean="0"/>
              <a:t>버튼을 누르면</a:t>
            </a:r>
            <a:endParaRPr lang="en-US" altLang="ko-KR" dirty="0" smtClean="0"/>
          </a:p>
          <a:p>
            <a:r>
              <a:rPr lang="en-US" altLang="ko-KR" dirty="0" smtClean="0"/>
              <a:t>SBC -&gt;</a:t>
            </a:r>
            <a:r>
              <a:rPr lang="ko-KR" altLang="en-US" smtClean="0"/>
              <a:t> </a:t>
            </a:r>
            <a:r>
              <a:rPr lang="en-US" altLang="ko-KR" dirty="0" smtClean="0"/>
              <a:t>DSP</a:t>
            </a:r>
            <a:r>
              <a:rPr lang="ko-KR" altLang="en-US" smtClean="0"/>
              <a:t> 교정값 전송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901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5CA11-C178-42B0-B0C9-BDB360BBCC4C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56665" y="2708919"/>
            <a:ext cx="66968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-  </a:t>
            </a:r>
            <a:r>
              <a:rPr lang="ko-KR" altLang="en-US" smtClean="0"/>
              <a:t>일</a:t>
            </a:r>
            <a:r>
              <a:rPr lang="en-US" altLang="ko-KR" dirty="0" smtClean="0"/>
              <a:t>, </a:t>
            </a:r>
            <a:r>
              <a:rPr lang="ko-KR" altLang="en-US" smtClean="0"/>
              <a:t>주 </a:t>
            </a:r>
            <a:r>
              <a:rPr lang="ko-KR" altLang="en-US"/>
              <a:t>단위 재부팅 </a:t>
            </a:r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47762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 preferRelativeResize="0"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6705" y="2349040"/>
            <a:ext cx="4901598" cy="2880000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5CA11-C178-42B0-B0C9-BDB360BBCC4C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1570" y="368660"/>
            <a:ext cx="24302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*1</a:t>
            </a:r>
            <a:endParaRPr lang="ko-KR" altLang="en-US" sz="1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945139" y="5764488"/>
            <a:ext cx="6969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기존 레이아웃 문제로 버튼 변경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2051720" y="3879050"/>
            <a:ext cx="945105" cy="4500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31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 preferRelativeResize="0"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375" y="1988840"/>
            <a:ext cx="4861146" cy="2880000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5CA11-C178-42B0-B0C9-BDB360BBCC4C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1570" y="368660"/>
            <a:ext cx="24302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*2</a:t>
            </a:r>
            <a:endParaRPr lang="ko-KR" altLang="en-US" sz="1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275749" y="5090177"/>
            <a:ext cx="74972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재부팅</a:t>
            </a:r>
            <a:r>
              <a:rPr lang="en-US" altLang="ko-KR" dirty="0"/>
              <a:t> </a:t>
            </a:r>
            <a:r>
              <a:rPr lang="en-US" altLang="ko-KR" dirty="0" smtClean="0"/>
              <a:t>Enable/Disable </a:t>
            </a:r>
            <a:r>
              <a:rPr lang="ko-KR" altLang="en-US" smtClean="0"/>
              <a:t>버튼</a:t>
            </a:r>
            <a:endParaRPr lang="en-US" altLang="ko-KR" dirty="0" smtClean="0"/>
          </a:p>
          <a:p>
            <a:r>
              <a:rPr lang="en-US" altLang="ko-KR" dirty="0" smtClean="0"/>
              <a:t>Disable</a:t>
            </a:r>
            <a:r>
              <a:rPr lang="ko-KR" altLang="en-US" smtClean="0"/>
              <a:t>시 입력할 수있는 요일 체크 및 시간설정이 사라짐 </a:t>
            </a:r>
            <a:endParaRPr lang="en-US" altLang="ko-KR" dirty="0" smtClean="0"/>
          </a:p>
          <a:p>
            <a:r>
              <a:rPr lang="en-US" altLang="ko-KR" dirty="0" smtClean="0"/>
              <a:t>Disable </a:t>
            </a:r>
            <a:r>
              <a:rPr lang="ko-KR" altLang="en-US" smtClean="0"/>
              <a:t>클릭 후 </a:t>
            </a:r>
            <a:r>
              <a:rPr lang="en-US" altLang="ko-KR" dirty="0" smtClean="0"/>
              <a:t>Confirm </a:t>
            </a:r>
            <a:r>
              <a:rPr lang="ko-KR" altLang="en-US" smtClean="0"/>
              <a:t>클릭하면 재부팅 기능이 해지됨</a:t>
            </a:r>
            <a:endParaRPr lang="en-US" altLang="ko-KR" dirty="0" smtClean="0"/>
          </a:p>
          <a:p>
            <a:r>
              <a:rPr lang="en-US" altLang="ko-KR" dirty="0" smtClean="0"/>
              <a:t>Enable</a:t>
            </a:r>
            <a:r>
              <a:rPr lang="ko-KR" altLang="en-US"/>
              <a:t> </a:t>
            </a:r>
            <a:r>
              <a:rPr lang="ko-KR" altLang="en-US" smtClean="0"/>
              <a:t>클릭 후 </a:t>
            </a:r>
            <a:r>
              <a:rPr lang="en-US" altLang="ko-KR" dirty="0" smtClean="0"/>
              <a:t>Confirm </a:t>
            </a:r>
            <a:r>
              <a:rPr lang="ko-KR" altLang="en-US" smtClean="0"/>
              <a:t>클릭하면 재부팅 기능이 활성화됨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972871" y="3428840"/>
            <a:ext cx="1170130" cy="5850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264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rgbClr val="0070C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23478</TotalTime>
  <Words>303</Words>
  <Application>Microsoft Office PowerPoint</Application>
  <PresentationFormat>화면 슬라이드 쇼(4:3)</PresentationFormat>
  <Paragraphs>139</Paragraphs>
  <Slides>13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AppleMyungjo</vt:lpstr>
      <vt:lpstr>HY견고딕</vt:lpstr>
      <vt:lpstr>HY헤드라인M</vt:lpstr>
      <vt:lpstr>맑은 고딕</vt:lpstr>
      <vt:lpstr>Arial</vt:lpstr>
      <vt:lpstr>Arial Narrow</vt:lpstr>
      <vt:lpstr>Office 테마</vt:lpstr>
      <vt:lpstr>라피다스 R 기능추가 내용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eunk</dc:creator>
  <cp:lastModifiedBy>cbs</cp:lastModifiedBy>
  <cp:revision>1464</cp:revision>
  <cp:lastPrinted>2014-12-02T08:12:01Z</cp:lastPrinted>
  <dcterms:created xsi:type="dcterms:W3CDTF">2011-03-21T02:29:32Z</dcterms:created>
  <dcterms:modified xsi:type="dcterms:W3CDTF">2020-06-01T08:50:37Z</dcterms:modified>
</cp:coreProperties>
</file>