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606" r:id="rId3"/>
    <p:sldId id="604" r:id="rId4"/>
    <p:sldId id="607" r:id="rId5"/>
    <p:sldId id="608" r:id="rId6"/>
    <p:sldId id="609" r:id="rId7"/>
    <p:sldId id="293" r:id="rId8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2585">
          <p15:clr>
            <a:srgbClr val="A4A3A4"/>
          </p15:clr>
        </p15:guide>
        <p15:guide id="4" pos="385">
          <p15:clr>
            <a:srgbClr val="A4A3A4"/>
          </p15:clr>
        </p15:guide>
        <p15:guide id="5" pos="2993">
          <p15:clr>
            <a:srgbClr val="A4A3A4"/>
          </p15:clr>
        </p15:guide>
        <p15:guide id="6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C03FB"/>
    <a:srgbClr val="0000CC"/>
    <a:srgbClr val="00A7E2"/>
    <a:srgbClr val="0066FF"/>
    <a:srgbClr val="FB5C03"/>
    <a:srgbClr val="87C3FF"/>
    <a:srgbClr val="D1337A"/>
    <a:srgbClr val="0206BE"/>
    <a:srgbClr val="05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9709" autoAdjust="0"/>
  </p:normalViewPr>
  <p:slideViewPr>
    <p:cSldViewPr showGuides="1">
      <p:cViewPr varScale="1">
        <p:scale>
          <a:sx n="116" d="100"/>
          <a:sy n="116" d="100"/>
        </p:scale>
        <p:origin x="594" y="108"/>
      </p:cViewPr>
      <p:guideLst>
        <p:guide orient="horz" pos="1192"/>
        <p:guide orient="horz" pos="4088"/>
        <p:guide orient="horz" pos="2585"/>
        <p:guide pos="385"/>
        <p:guide pos="299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06" y="-108"/>
      </p:cViewPr>
      <p:guideLst>
        <p:guide orient="horz" pos="3131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1837ED75-86AD-4FDB-8744-0738436A124E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FDA707D-C8DA-4FA2-BA49-37FEEC98E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0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8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F63AD13F-290E-4091-AE6B-B78920E9EA63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t디자인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125" y="1483113"/>
            <a:ext cx="2511283" cy="4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071432A-C314-48C8-BA4D-8B874B5E4B3D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17C2098-8E8C-4FF2-89C4-B0E4BF7F4090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7C5EC551-074E-4192-A8EB-EDA6B99C0365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BD50-2E68-4773-AE12-33FACFF6FCF2}" type="datetime1">
              <a:rPr lang="ko-KR" altLang="en-US" smtClean="0"/>
              <a:pPr>
                <a:defRPr/>
              </a:pPr>
              <a:t>2020-04-02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6D01-E827-4106-A9CF-B2914B2FEC19}" type="datetime1">
              <a:rPr lang="ko-KR" altLang="en-US" smtClean="0"/>
              <a:pPr>
                <a:defRPr/>
              </a:pPr>
              <a:t>2020-04-02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4" name="그림 3" descr="pt디자인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898830"/>
            <a:ext cx="7921625" cy="4590869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81303" y="6442152"/>
            <a:ext cx="870817" cy="2722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4BC03E-16CB-4C6F-B231-B4CB48330C36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122E7553-D118-4355-9047-6EF8E6909B8C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7913544-20DF-4E43-8590-DC375EAB2C6A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D02F2BEC-2B62-4F97-BD86-8E94B36076C8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A15D9C1-6FBF-4383-809B-BA68B66E2A5E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DFD62DA-3B4B-476D-B146-BCFFE8A3C1F5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6663AC7F-E38E-40B3-BD67-5D10A2250513}" type="datetime1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t디자인1.jpg"/>
          <p:cNvPicPr>
            <a:picLocks noChangeAspect="1"/>
          </p:cNvPicPr>
          <p:nvPr/>
        </p:nvPicPr>
        <p:blipFill>
          <a:blip r:embed="rId16" cstate="print">
            <a:lum bright="10000"/>
          </a:blip>
          <a:srcRect l="9450" t="11458" r="1326" b="77291"/>
          <a:stretch>
            <a:fillRect/>
          </a:stretch>
        </p:blipFill>
        <p:spPr>
          <a:xfrm>
            <a:off x="395288" y="785794"/>
            <a:ext cx="8748712" cy="5000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3467" y="6286520"/>
            <a:ext cx="533375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0075" y="1000108"/>
            <a:ext cx="7932737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07395" y="6438528"/>
            <a:ext cx="265649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ⓒ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PNE</a:t>
            </a:r>
            <a:r>
              <a:rPr lang="en-US" altLang="ko-KR" sz="9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SYSTEMS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All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rights reserved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00034" y="43500"/>
            <a:ext cx="0" cy="205200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4900" y="1517650"/>
            <a:ext cx="1080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08305" y="521705"/>
            <a:ext cx="147913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12.gif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4" y="3279001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 descr="완속 (무배경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2260" y="4734145"/>
            <a:ext cx="282733" cy="1124140"/>
          </a:xfrm>
          <a:prstGeom prst="rect">
            <a:avLst/>
          </a:prstGeom>
          <a:effectLst/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5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16" name="그림 15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184195"/>
            <a:ext cx="1259984" cy="9449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94150" y="4229100"/>
            <a:ext cx="1672253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sz="24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HY견고딕" pitchFamily="18" charset="-127"/>
              </a:rPr>
              <a:t>2020. 04. 16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61710" y="2715025"/>
            <a:ext cx="5602234" cy="12890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spc="50" dirty="0" err="1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라피다스</a:t>
            </a:r>
            <a:r>
              <a:rPr lang="ko-KR" altLang="en-US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X </a:t>
            </a:r>
            <a:r>
              <a:rPr lang="ko-KR" altLang="en-US" sz="2400" spc="5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기능추가 </a:t>
            </a:r>
            <a:r>
              <a:rPr lang="ko-KR" altLang="en-US" sz="2400" spc="5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내용</a:t>
            </a:r>
            <a:endParaRPr lang="ko-KR" altLang="en-US" sz="2400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6665" y="2708919"/>
            <a:ext cx="5670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Rapidas</a:t>
            </a:r>
            <a:r>
              <a:rPr lang="en-US" altLang="ko-KR" dirty="0" smtClean="0"/>
              <a:t>-X V3.1.0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smtClean="0"/>
              <a:t>일 </a:t>
            </a:r>
            <a:r>
              <a:rPr lang="ko-KR" altLang="en-US" dirty="0" smtClean="0"/>
              <a:t>단위 </a:t>
            </a:r>
            <a:r>
              <a:rPr lang="ko-KR" altLang="en-US" dirty="0" err="1" smtClean="0"/>
              <a:t>재부팅</a:t>
            </a:r>
            <a:r>
              <a:rPr lang="ko-KR" altLang="en-US" dirty="0" smtClean="0"/>
              <a:t> </a:t>
            </a:r>
            <a:r>
              <a:rPr lang="ko-KR" altLang="en-US" smtClean="0"/>
              <a:t>기능 </a:t>
            </a:r>
            <a:r>
              <a:rPr lang="ko-KR" altLang="en-US" smtClean="0"/>
              <a:t>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비밀번호 모드 </a:t>
            </a:r>
            <a:r>
              <a:rPr lang="en-US" altLang="ko-KR" dirty="0" smtClean="0"/>
              <a:t>DSP Message Checksum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mtClean="0"/>
              <a:t>확인하여 정상 작동 확인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충전시간설정 </a:t>
            </a:r>
            <a:r>
              <a:rPr lang="en-US" altLang="ko-KR" dirty="0" smtClean="0"/>
              <a:t>60</a:t>
            </a:r>
            <a:r>
              <a:rPr lang="ko-KR" altLang="en-US" smtClean="0"/>
              <a:t>분에서 </a:t>
            </a:r>
            <a:r>
              <a:rPr lang="en-US" altLang="ko-KR" dirty="0" smtClean="0"/>
              <a:t>30</a:t>
            </a:r>
            <a:r>
              <a:rPr lang="ko-KR" altLang="en-US" smtClean="0"/>
              <a:t>분으로 리셋되는 현상</a:t>
            </a:r>
            <a:endParaRPr lang="en-US" altLang="ko-KR" dirty="0"/>
          </a:p>
          <a:p>
            <a:r>
              <a:rPr lang="ko-KR" altLang="en-US" dirty="0" smtClean="0"/>
              <a:t>    수정됨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67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349040"/>
            <a:ext cx="4901598" cy="288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*1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139" y="5764488"/>
            <a:ext cx="6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레이아웃 문제로 버튼 변경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51720" y="3879050"/>
            <a:ext cx="945105" cy="450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75" y="1988840"/>
            <a:ext cx="4861146" cy="288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*2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5749" y="5090177"/>
            <a:ext cx="7497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재부팅</a:t>
            </a:r>
            <a:r>
              <a:rPr lang="en-US" altLang="ko-KR" dirty="0"/>
              <a:t> </a:t>
            </a:r>
            <a:r>
              <a:rPr lang="en-US" altLang="ko-KR" dirty="0" smtClean="0"/>
              <a:t>Enable/Disable </a:t>
            </a:r>
            <a:r>
              <a:rPr lang="ko-KR" altLang="en-US" smtClean="0"/>
              <a:t>버튼</a:t>
            </a:r>
            <a:endParaRPr lang="en-US" altLang="ko-KR" dirty="0" smtClean="0"/>
          </a:p>
          <a:p>
            <a:r>
              <a:rPr lang="en-US" altLang="ko-KR" dirty="0" smtClean="0"/>
              <a:t>Disable</a:t>
            </a:r>
            <a:r>
              <a:rPr lang="ko-KR" altLang="en-US" smtClean="0"/>
              <a:t>시 입력할 수있는 요일 체크 및 시간설정이 사라짐 </a:t>
            </a:r>
            <a:endParaRPr lang="en-US" altLang="ko-KR" dirty="0" smtClean="0"/>
          </a:p>
          <a:p>
            <a:r>
              <a:rPr lang="en-US" altLang="ko-KR" dirty="0" smtClean="0"/>
              <a:t>Disable </a:t>
            </a:r>
            <a:r>
              <a:rPr lang="ko-KR" altLang="en-US" smtClean="0"/>
              <a:t>클릭 후 </a:t>
            </a:r>
            <a:r>
              <a:rPr lang="en-US" altLang="ko-KR" dirty="0" smtClean="0"/>
              <a:t>Confirm </a:t>
            </a:r>
            <a:r>
              <a:rPr lang="ko-KR" altLang="en-US" smtClean="0"/>
              <a:t>클릭하면 재부팅 기능이 해지됨</a:t>
            </a:r>
            <a:endParaRPr lang="en-US" altLang="ko-KR" dirty="0" smtClean="0"/>
          </a:p>
          <a:p>
            <a:r>
              <a:rPr lang="en-US" altLang="ko-KR" dirty="0" smtClean="0"/>
              <a:t>Enable</a:t>
            </a:r>
            <a:r>
              <a:rPr lang="ko-KR" altLang="en-US"/>
              <a:t> </a:t>
            </a:r>
            <a:r>
              <a:rPr lang="ko-KR" altLang="en-US" smtClean="0"/>
              <a:t>클릭 후 </a:t>
            </a:r>
            <a:r>
              <a:rPr lang="en-US" altLang="ko-KR" dirty="0" smtClean="0"/>
              <a:t>Confirm </a:t>
            </a:r>
            <a:r>
              <a:rPr lang="ko-KR" altLang="en-US" smtClean="0"/>
              <a:t>클릭하면 재부팅 기능이 활성화됨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2871" y="3428840"/>
            <a:ext cx="1170130" cy="585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240999"/>
            <a:ext cx="4898461" cy="288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*3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4401" y="5454225"/>
            <a:ext cx="7497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 단위 </a:t>
            </a:r>
            <a:r>
              <a:rPr lang="ko-KR" altLang="en-US" dirty="0" err="1" smtClean="0"/>
              <a:t>재부팅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원하면 해당요일에 체크 </a:t>
            </a:r>
            <a:endParaRPr lang="en-US" altLang="ko-KR" dirty="0" smtClean="0"/>
          </a:p>
          <a:p>
            <a:r>
              <a:rPr lang="ko-KR" altLang="en-US" dirty="0" smtClean="0"/>
              <a:t>시간설정은 선택한 요일에 동일적용</a:t>
            </a:r>
            <a:endParaRPr lang="en-US" altLang="ko-KR" dirty="0" smtClean="0"/>
          </a:p>
          <a:p>
            <a:r>
              <a:rPr lang="en-US" altLang="ko-KR" dirty="0" smtClean="0"/>
              <a:t>Confirm </a:t>
            </a:r>
            <a:r>
              <a:rPr lang="ko-KR" altLang="en-US" smtClean="0"/>
              <a:t>클릭 후 시스템 재부팅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96725" y="4284095"/>
            <a:ext cx="4275475" cy="3164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1770" y="4689140"/>
            <a:ext cx="1260140" cy="315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213865"/>
            <a:ext cx="5019246" cy="288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*4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4401" y="5454225"/>
            <a:ext cx="749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 단위로 </a:t>
            </a:r>
            <a:r>
              <a:rPr lang="ko-KR" altLang="en-US" dirty="0" err="1" smtClean="0"/>
              <a:t>변경시에는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Week</a:t>
            </a:r>
            <a:r>
              <a:rPr lang="ko-KR" altLang="en-US" smtClean="0"/>
              <a:t>체크 및 </a:t>
            </a:r>
            <a:r>
              <a:rPr lang="en-US" altLang="ko-KR" dirty="0" smtClean="0"/>
              <a:t>Confirm </a:t>
            </a:r>
            <a:r>
              <a:rPr lang="ko-KR" altLang="en-US" smtClean="0"/>
              <a:t>클릭 </a:t>
            </a:r>
            <a:r>
              <a:rPr lang="ko-KR" altLang="en-US"/>
              <a:t>후</a:t>
            </a:r>
            <a:endParaRPr lang="en-US" altLang="ko-KR" dirty="0" smtClean="0"/>
          </a:p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재부팅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16905" y="3834045"/>
            <a:ext cx="1170130" cy="405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5" y="3248980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4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8" name="그림 7" descr="2세대 급속충전기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8514" y="4374105"/>
            <a:ext cx="503788" cy="1440161"/>
          </a:xfrm>
          <a:prstGeom prst="rect">
            <a:avLst/>
          </a:prstGeom>
          <a:effectLst/>
        </p:spPr>
      </p:pic>
      <p:pic>
        <p:nvPicPr>
          <p:cNvPr id="9" name="그림 8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094185"/>
            <a:ext cx="1259984" cy="944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8712" y="3003048"/>
            <a:ext cx="4153307" cy="830997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3"/>
              </a:contourClr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1" i="1" kern="0" dirty="0">
                <a:ln w="11430">
                  <a:noFill/>
                </a:ln>
                <a:gradFill>
                  <a:gsLst>
                    <a:gs pos="0">
                      <a:srgbClr val="333399">
                        <a:tint val="70000"/>
                        <a:satMod val="245000"/>
                      </a:srgbClr>
                    </a:gs>
                    <a:gs pos="75000">
                      <a:srgbClr val="333399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333399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  <a:ea typeface="AppleMyungjo" charset="-127"/>
              </a:rPr>
              <a:t>Thank You</a:t>
            </a:r>
            <a:endParaRPr kumimoji="0" lang="ko-KR" altLang="en-US" sz="4800" b="1" i="1" kern="0" dirty="0">
              <a:ln w="11430">
                <a:noFill/>
              </a:ln>
              <a:gradFill>
                <a:gsLst>
                  <a:gs pos="0">
                    <a:srgbClr val="333399">
                      <a:tint val="70000"/>
                      <a:satMod val="245000"/>
                    </a:srgbClr>
                  </a:gs>
                  <a:gs pos="75000">
                    <a:srgbClr val="333399">
                      <a:tint val="90000"/>
                      <a:shade val="60000"/>
                      <a:satMod val="240000"/>
                    </a:srgbClr>
                  </a:gs>
                  <a:gs pos="100000">
                    <a:srgbClr val="333399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  <a:ea typeface="AppleMyungjo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23442</TotalTime>
  <Words>112</Words>
  <Application>Microsoft Office PowerPoint</Application>
  <PresentationFormat>화면 슬라이드 쇼(4:3)</PresentationFormat>
  <Paragraphs>33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AppleMyungjo</vt:lpstr>
      <vt:lpstr>HY견고딕</vt:lpstr>
      <vt:lpstr>HY헤드라인M</vt:lpstr>
      <vt:lpstr>맑은 고딕</vt:lpstr>
      <vt:lpstr>Arial</vt:lpstr>
      <vt:lpstr>Arial Narrow</vt:lpstr>
      <vt:lpstr>Office 테마</vt:lpstr>
      <vt:lpstr>라피다스 X 기능추가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eunk</dc:creator>
  <cp:lastModifiedBy>cbs</cp:lastModifiedBy>
  <cp:revision>1469</cp:revision>
  <cp:lastPrinted>2014-12-02T08:12:01Z</cp:lastPrinted>
  <dcterms:created xsi:type="dcterms:W3CDTF">2011-03-21T02:29:32Z</dcterms:created>
  <dcterms:modified xsi:type="dcterms:W3CDTF">2020-04-02T03:44:26Z</dcterms:modified>
</cp:coreProperties>
</file>