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83" r:id="rId2"/>
    <p:sldId id="384" r:id="rId3"/>
    <p:sldId id="385" r:id="rId4"/>
    <p:sldId id="386" r:id="rId5"/>
    <p:sldId id="388" r:id="rId6"/>
    <p:sldId id="309" r:id="rId7"/>
  </p:sldIdLst>
  <p:sldSz cx="9144000" cy="6858000" type="screen4x3"/>
  <p:notesSz cx="6802438" cy="99345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6">
          <p15:clr>
            <a:srgbClr val="A4A3A4"/>
          </p15:clr>
        </p15:guide>
        <p15:guide id="2" orient="horz" pos="998">
          <p15:clr>
            <a:srgbClr val="A4A3A4"/>
          </p15:clr>
        </p15:guide>
        <p15:guide id="3" orient="horz" pos="1650">
          <p15:clr>
            <a:srgbClr val="A4A3A4"/>
          </p15:clr>
        </p15:guide>
        <p15:guide id="4" orient="horz" pos="1338">
          <p15:clr>
            <a:srgbClr val="A4A3A4"/>
          </p15:clr>
        </p15:guide>
        <p15:guide id="5" orient="horz" pos="4088">
          <p15:clr>
            <a:srgbClr val="A4A3A4"/>
          </p15:clr>
        </p15:guide>
        <p15:guide id="6" orient="horz" pos="2585">
          <p15:clr>
            <a:srgbClr val="A4A3A4"/>
          </p15:clr>
        </p15:guide>
        <p15:guide id="7" pos="2880">
          <p15:clr>
            <a:srgbClr val="A4A3A4"/>
          </p15:clr>
        </p15:guide>
        <p15:guide id="8" pos="5488">
          <p15:clr>
            <a:srgbClr val="A4A3A4"/>
          </p15:clr>
        </p15:guide>
        <p15:guide id="9" pos="243">
          <p15:clr>
            <a:srgbClr val="A4A3A4"/>
          </p15:clr>
        </p15:guide>
        <p15:guide id="10" pos="385">
          <p15:clr>
            <a:srgbClr val="A4A3A4"/>
          </p15:clr>
        </p15:guide>
        <p15:guide id="11" pos="2993">
          <p15:clr>
            <a:srgbClr val="A4A3A4"/>
          </p15:clr>
        </p15:guide>
        <p15:guide id="12" pos="5063">
          <p15:clr>
            <a:srgbClr val="A4A3A4"/>
          </p15:clr>
        </p15:guide>
        <p15:guide id="13" pos="527">
          <p15:clr>
            <a:srgbClr val="A4A3A4"/>
          </p15:clr>
        </p15:guide>
        <p15:guide id="14" pos="395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7E2"/>
    <a:srgbClr val="D1337A"/>
    <a:srgbClr val="005A9E"/>
    <a:srgbClr val="87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81" autoAdjust="0"/>
    <p:restoredTop sz="99643" autoAdjust="0"/>
  </p:normalViewPr>
  <p:slideViewPr>
    <p:cSldViewPr>
      <p:cViewPr varScale="1">
        <p:scale>
          <a:sx n="116" d="100"/>
          <a:sy n="116" d="100"/>
        </p:scale>
        <p:origin x="-2052" y="-102"/>
      </p:cViewPr>
      <p:guideLst>
        <p:guide orient="horz" pos="1196"/>
        <p:guide orient="horz" pos="998"/>
        <p:guide orient="horz" pos="1650"/>
        <p:guide orient="horz" pos="1338"/>
        <p:guide orient="horz" pos="4088"/>
        <p:guide orient="horz" pos="2585"/>
        <p:guide pos="2880"/>
        <p:guide pos="5488"/>
        <p:guide pos="243"/>
        <p:guide pos="385"/>
        <p:guide pos="2993"/>
        <p:guide pos="5063"/>
        <p:guide pos="527"/>
        <p:guide pos="3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396" y="78"/>
      </p:cViewPr>
      <p:guideLst>
        <p:guide orient="horz" pos="3129"/>
        <p:guide pos="2143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512" cy="496650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341" y="0"/>
            <a:ext cx="2947512" cy="496650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C7F4B86-7F54-421D-A4DF-7269AAC16CD8}" type="datetimeFigureOut">
              <a:rPr lang="ko-KR" altLang="en-US"/>
              <a:pPr>
                <a:defRPr/>
              </a:pPr>
              <a:t>2020-10-06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18963"/>
            <a:ext cx="5441316" cy="4469845"/>
          </a:xfrm>
          <a:prstGeom prst="rect">
            <a:avLst/>
          </a:prstGeom>
        </p:spPr>
        <p:txBody>
          <a:bodyPr vert="horz" lIns="91385" tIns="45693" rIns="91385" bIns="45693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339"/>
            <a:ext cx="2947512" cy="49664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341" y="9436339"/>
            <a:ext cx="2947512" cy="49664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22973-F493-4F61-AF53-C874584712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07E540-C599-4B55-8FAD-47E78C491B11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6546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7349B2-AF12-44EE-9A65-A0430A94940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961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pt디자인 cop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0"/>
            <a:ext cx="9128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5081" y="6313299"/>
            <a:ext cx="5334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B9FD0-A907-4AB9-8FE7-189542AC2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140" y="1483113"/>
            <a:ext cx="2511283" cy="4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14" descr="32074bf9o8seoy1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8" t="-1575"/>
          <a:stretch>
            <a:fillRect/>
          </a:stretch>
        </p:blipFill>
        <p:spPr bwMode="auto">
          <a:xfrm>
            <a:off x="957140" y="961540"/>
            <a:ext cx="28352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 descr="26228qsxd2gnd3d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057164" y="3279001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Group 408"/>
          <p:cNvGrpSpPr>
            <a:grpSpLocks/>
          </p:cNvGrpSpPr>
          <p:nvPr userDrawn="1"/>
        </p:nvGrpSpPr>
        <p:grpSpPr bwMode="auto">
          <a:xfrm>
            <a:off x="1062038" y="5627688"/>
            <a:ext cx="720725" cy="366712"/>
            <a:chOff x="2562" y="3339"/>
            <a:chExt cx="908" cy="466"/>
          </a:xfrm>
        </p:grpSpPr>
        <p:pic>
          <p:nvPicPr>
            <p:cNvPr id="12" name="Picture 370" descr="kab_qms_mar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3339"/>
              <a:ext cx="499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68" descr="ketiqa0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339"/>
              <a:ext cx="45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 Box 416"/>
          <p:cNvSpPr txBox="1">
            <a:spLocks noChangeArrowheads="1"/>
          </p:cNvSpPr>
          <p:nvPr userDrawn="1"/>
        </p:nvSpPr>
        <p:spPr bwMode="auto">
          <a:xfrm>
            <a:off x="2951163" y="5768975"/>
            <a:ext cx="2700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900" dirty="0">
                <a:latin typeface="휴먼모음T" pitchFamily="18" charset="-127"/>
                <a:ea typeface="휴먼모음T" pitchFamily="18" charset="-127"/>
              </a:rPr>
              <a:t>KS A9001:2001/ ISO 9001/2000 </a:t>
            </a:r>
            <a:r>
              <a:rPr kumimoji="0" lang="ko-KR" altLang="en-US" sz="900" dirty="0">
                <a:latin typeface="휴먼모음T" pitchFamily="18" charset="-127"/>
                <a:ea typeface="휴먼모음T" pitchFamily="18" charset="-127"/>
              </a:rPr>
              <a:t>인증</a:t>
            </a:r>
            <a:endParaRPr kumimoji="0" lang="en-US" altLang="ko-KR" sz="9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" name="Picture 30" descr="경기브랜드마크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5622925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7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5622925"/>
            <a:ext cx="441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5" descr="14320rdez8sm210 copy.gif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5184775"/>
            <a:ext cx="12588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25" descr="완속 (무배경).gi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4733925"/>
            <a:ext cx="282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500" y="6072188"/>
            <a:ext cx="1143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A326B78-F2C3-4019-9EC3-491F7FFD6F37}" type="datetime1">
              <a:rPr lang="ko-KR" altLang="en-US"/>
              <a:pPr>
                <a:defRPr/>
              </a:pPr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02828"/>
            <a:ext cx="533400" cy="501650"/>
          </a:xfrm>
        </p:spPr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500" y="6072188"/>
            <a:ext cx="1143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F66C881-73B9-4179-8A34-E135484CAD68}" type="datetime1">
              <a:rPr lang="ko-KR" altLang="en-US"/>
              <a:pPr>
                <a:defRPr/>
              </a:pPr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8171773" y="6302828"/>
            <a:ext cx="5334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500" y="6072188"/>
            <a:ext cx="1143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59A9FE4-4773-4428-BC86-3399403AF237}" type="datetime1">
              <a:rPr lang="ko-KR" altLang="en-US"/>
              <a:pPr>
                <a:defRPr/>
              </a:pPr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10992"/>
            <a:ext cx="5334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EBCE5-CCF5-4A21-9E1C-DE23166E7F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075CBD16-D82C-4917-8927-AAFCA5216336}" type="datetime1">
              <a:rPr lang="ko-KR" altLang="en-US"/>
              <a:pPr>
                <a:defRPr/>
              </a:pPr>
              <a:t>2020-10-06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02828"/>
            <a:ext cx="533400" cy="501650"/>
          </a:xfrm>
        </p:spPr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B5DC0C6-0C3C-41B1-8EEB-9C12FB64AA1C}" type="datetime1">
              <a:rPr lang="ko-KR" altLang="en-US"/>
              <a:pPr>
                <a:defRPr/>
              </a:pPr>
              <a:t>2020-10-06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02828"/>
            <a:ext cx="533400" cy="501650"/>
          </a:xfrm>
        </p:spPr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02828"/>
            <a:ext cx="533400" cy="501650"/>
          </a:xfrm>
        </p:spPr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 descr="pt디자인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0"/>
            <a:ext cx="9128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168215" y="6309320"/>
            <a:ext cx="5334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-</a:t>
            </a:r>
            <a:fld id="{59EED453-D42E-45D8-8C33-38D65FB4EA1D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 descr="26228qsxd2gnd3d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057165" y="3248980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4" descr="32074bf9o8seoy1.jpg"/>
          <p:cNvPicPr>
            <a:picLocks noChangeAspect="1"/>
          </p:cNvPicPr>
          <p:nvPr userDrawn="1"/>
        </p:nvPicPr>
        <p:blipFill>
          <a:blip r:embed="rId4" cstate="print"/>
          <a:srcRect t="-1575"/>
          <a:stretch>
            <a:fillRect/>
          </a:stretch>
        </p:blipFill>
        <p:spPr bwMode="auto">
          <a:xfrm>
            <a:off x="841498" y="961903"/>
            <a:ext cx="2835275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1"/>
          <p:cNvSpPr txBox="1">
            <a:spLocks/>
          </p:cNvSpPr>
          <p:nvPr userDrawn="1"/>
        </p:nvSpPr>
        <p:spPr bwMode="auto">
          <a:xfrm>
            <a:off x="0" y="311467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4000" dirty="0" smtClean="0"/>
              <a:t>Thank you!</a:t>
            </a:r>
            <a:endParaRPr lang="ko-KR" altLang="en-US" sz="4000" dirty="0" smtClean="0"/>
          </a:p>
        </p:txBody>
      </p:sp>
      <p:pic>
        <p:nvPicPr>
          <p:cNvPr id="16" name="그림 7" descr="2세대 급속충전기.gif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9100" y="4373563"/>
            <a:ext cx="50323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그림 8" descr="14320rdez8sm210 copy.gif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32475" y="5094288"/>
            <a:ext cx="125888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9030" y="4059070"/>
            <a:ext cx="1845940" cy="31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10992"/>
            <a:ext cx="5334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A8A11-21CA-4629-9BC3-72C11896B5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2400" y="6305135"/>
            <a:ext cx="5334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D3911-823B-4885-92EB-A3C96BFD5F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500" y="6072188"/>
            <a:ext cx="1143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4DB8557-BD1B-4ADE-B48C-0E6E8C9F6716}" type="datetime1">
              <a:rPr lang="ko-KR" altLang="en-US"/>
              <a:pPr>
                <a:defRPr/>
              </a:pPr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02828"/>
            <a:ext cx="533400" cy="501650"/>
          </a:xfrm>
        </p:spPr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000500" y="6072188"/>
            <a:ext cx="1143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EC90EE7-9FBF-45FA-B8DD-886C4A069E0E}" type="datetime1">
              <a:rPr lang="ko-KR" altLang="en-US"/>
              <a:pPr>
                <a:defRPr/>
              </a:pPr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02828"/>
            <a:ext cx="533400" cy="501650"/>
          </a:xfrm>
        </p:spPr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000500" y="6072188"/>
            <a:ext cx="1143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01B7585-9B70-4557-9808-5CED6022E839}" type="datetime1">
              <a:rPr lang="ko-KR" altLang="en-US"/>
              <a:pPr>
                <a:defRPr/>
              </a:pPr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02828"/>
            <a:ext cx="533400" cy="501650"/>
          </a:xfrm>
        </p:spPr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000500" y="6072188"/>
            <a:ext cx="1143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322DE6F-20E0-4C80-BFC3-A7CC3CA7E524}" type="datetime1">
              <a:rPr lang="ko-KR" altLang="en-US"/>
              <a:pPr>
                <a:defRPr/>
              </a:pPr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02828"/>
            <a:ext cx="533400" cy="501650"/>
          </a:xfrm>
        </p:spPr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500" y="6072188"/>
            <a:ext cx="1143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CF003A0-3F31-4779-894B-730C43592C0F}" type="datetime1">
              <a:rPr lang="ko-KR" altLang="en-US"/>
              <a:pPr>
                <a:defRPr/>
              </a:pPr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1773" y="6302828"/>
            <a:ext cx="533400" cy="501650"/>
          </a:xfrm>
        </p:spPr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" descr="pt디자인1.jpg"/>
          <p:cNvPicPr>
            <a:picLocks noChangeAspect="1"/>
          </p:cNvPicPr>
          <p:nvPr/>
        </p:nvPicPr>
        <p:blipFill>
          <a:blip r:embed="rId17" cstate="print">
            <a:lum bright="10000"/>
          </a:blip>
          <a:srcRect/>
          <a:stretch>
            <a:fillRect/>
          </a:stretch>
        </p:blipFill>
        <p:spPr bwMode="auto">
          <a:xfrm>
            <a:off x="395288" y="785813"/>
            <a:ext cx="87487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3413" y="6286500"/>
            <a:ext cx="5334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C2960F44-CD23-4EF6-A800-BB14B76AAB8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600075" y="1000125"/>
            <a:ext cx="39004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29" name="Picture 129" descr="PNE Logo-last version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786563" y="500063"/>
            <a:ext cx="17351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96485" y="459504"/>
            <a:ext cx="1915291" cy="32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4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00" b="1" kern="1200">
          <a:solidFill>
            <a:srgbClr val="17375E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jpe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3491880" y="3308334"/>
            <a:ext cx="4995555" cy="373393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22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RAPIDAS-X </a:t>
            </a:r>
            <a:r>
              <a:rPr lang="ko-KR" altLang="en-US" sz="22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팬 동작에 따른 화면전환</a:t>
            </a:r>
            <a:endParaRPr lang="ko-KR" altLang="en-US" sz="22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886" y="5039888"/>
            <a:ext cx="13740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2020.10.06</a:t>
            </a:r>
          </a:p>
        </p:txBody>
      </p:sp>
    </p:spTree>
    <p:extLst>
      <p:ext uri="{BB962C8B-B14F-4D97-AF65-F5344CB8AC3E}">
        <p14:creationId xmlns:p14="http://schemas.microsoft.com/office/powerpoint/2010/main" val="5446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EO\PNE\2019_PNE_PROJECT\3.RapidCharger_Single_JFE\2.Doc\Finish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043735"/>
            <a:ext cx="2880000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SEO\PNE\2019_PNE_PROJECT\3.RapidCharger_Single_JFE\2.Doc\Finish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1043736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SEO\PNE\2019_PNE_PROJECT\3.RapidCharger_Single_JFE\2.Doc\Connectorou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3834045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026" idx="3"/>
            <a:endCxn id="1027" idx="1"/>
          </p:cNvCxnSpPr>
          <p:nvPr/>
        </p:nvCxnSpPr>
        <p:spPr>
          <a:xfrm>
            <a:off x="3581570" y="2123736"/>
            <a:ext cx="18005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230" y="325728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lt"/>
                <a:cs typeface="Arial" pitchFamily="34" charset="0"/>
              </a:rPr>
              <a:t>충전 정상 완료 화면</a:t>
            </a:r>
            <a:endParaRPr lang="en-US" altLang="ko-KR" sz="1400" b="1" dirty="0">
              <a:latin typeface="+mj-lt"/>
              <a:cs typeface="Arial" pitchFamily="34" charset="0"/>
            </a:endParaRPr>
          </a:p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도어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모듈 팬 동작 카운트 시작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(120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초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)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1390" y="6089095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커넥터 해제 화면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화면 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분간 대기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Start, Stop Button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반응하지 않음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01910" y="325728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Arial" pitchFamily="34" charset="0"/>
                <a:cs typeface="Arial" pitchFamily="34" charset="0"/>
              </a:rPr>
              <a:t>충전량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 확인 화면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도어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모듈 팬 동작 카운트 중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직선 화살표 연결선 42"/>
          <p:cNvCxnSpPr>
            <a:stCxn id="1027" idx="1"/>
            <a:endCxn id="1028" idx="3"/>
          </p:cNvCxnSpPr>
          <p:nvPr/>
        </p:nvCxnSpPr>
        <p:spPr>
          <a:xfrm flipH="1">
            <a:off x="3581570" y="2123736"/>
            <a:ext cx="1800520" cy="27903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680" y="1830021"/>
            <a:ext cx="1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Button</a:t>
            </a:r>
            <a:endParaRPr lang="ko-KR" alt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 descr="C:\SEO\PNE\2019_PNE_PROJECT\3.RapidCharger_Single_JFE\2.Doc\Standb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834045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/>
          <p:cNvCxnSpPr>
            <a:stCxn id="1028" idx="3"/>
            <a:endCxn id="1029" idx="1"/>
          </p:cNvCxnSpPr>
          <p:nvPr/>
        </p:nvCxnSpPr>
        <p:spPr>
          <a:xfrm>
            <a:off x="3581570" y="4914045"/>
            <a:ext cx="18005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81570" y="5004175"/>
            <a:ext cx="18005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분 후 자동으로 전환</a:t>
            </a:r>
            <a:endParaRPr lang="ko-KR" altLang="en-US" sz="13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51680" y="3365001"/>
            <a:ext cx="1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Button</a:t>
            </a:r>
            <a:endParaRPr lang="ko-KR" alt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 bwMode="auto">
          <a:xfrm>
            <a:off x="345344" y="312126"/>
            <a:ext cx="8452703" cy="51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정상 종료</a:t>
            </a:r>
            <a:r>
              <a:rPr lang="en-US" altLang="ko-KR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en-US" altLang="ko-KR" sz="1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SEO\PNE\2019_PNE_PROJECT\3.RapidCharger_Single_JFE\2.Doc\Finish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1043736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SEO\PNE\2019_PNE_PROJECT\3.RapidCharger_Single_JFE\2.Doc\Connectoro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3834045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3074" idx="3"/>
            <a:endCxn id="1027" idx="1"/>
          </p:cNvCxnSpPr>
          <p:nvPr/>
        </p:nvCxnSpPr>
        <p:spPr>
          <a:xfrm>
            <a:off x="3581570" y="2123736"/>
            <a:ext cx="18005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230" y="325728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충전기 장애 발생 화면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도어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모듈 팬 동작 카운트 </a:t>
            </a:r>
            <a:r>
              <a:rPr lang="ko-KR" altLang="en-US" sz="1400" b="1" dirty="0" err="1" smtClean="0">
                <a:latin typeface="Arial" pitchFamily="34" charset="0"/>
                <a:cs typeface="Arial" pitchFamily="34" charset="0"/>
              </a:rPr>
              <a:t>안함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1390" y="6089095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커넥터 해제 화면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Stop Button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반응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01910" y="325728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Arial" pitchFamily="34" charset="0"/>
                <a:cs typeface="Arial" pitchFamily="34" charset="0"/>
              </a:rPr>
              <a:t>충전량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 확인 화면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도어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모듈 팬 동작 </a:t>
            </a:r>
            <a:r>
              <a:rPr lang="ko-KR" altLang="en-US" sz="1400" b="1" dirty="0" err="1" smtClean="0">
                <a:latin typeface="Arial" pitchFamily="34" charset="0"/>
                <a:cs typeface="Arial" pitchFamily="34" charset="0"/>
              </a:rPr>
              <a:t>안함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직선 화살표 연결선 42"/>
          <p:cNvCxnSpPr>
            <a:stCxn id="1027" idx="1"/>
            <a:endCxn id="1028" idx="3"/>
          </p:cNvCxnSpPr>
          <p:nvPr/>
        </p:nvCxnSpPr>
        <p:spPr>
          <a:xfrm flipH="1">
            <a:off x="3581570" y="2123736"/>
            <a:ext cx="1800520" cy="27903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680" y="1830021"/>
            <a:ext cx="1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Button</a:t>
            </a:r>
            <a:endParaRPr lang="ko-KR" alt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 descr="C:\SEO\PNE\2019_PNE_PROJECT\3.RapidCharger_Single_JFE\2.Doc\Standb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834045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/>
          <p:cNvCxnSpPr>
            <a:stCxn id="1028" idx="3"/>
            <a:endCxn id="1029" idx="1"/>
          </p:cNvCxnSpPr>
          <p:nvPr/>
        </p:nvCxnSpPr>
        <p:spPr>
          <a:xfrm>
            <a:off x="3581570" y="4914045"/>
            <a:ext cx="18005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51680" y="3365001"/>
            <a:ext cx="1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Button</a:t>
            </a:r>
            <a:endParaRPr lang="ko-KR" alt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 bwMode="auto">
          <a:xfrm>
            <a:off x="345344" y="312126"/>
            <a:ext cx="8452703" cy="51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충전기 장애 종료</a:t>
            </a:r>
            <a:r>
              <a:rPr lang="en-US" altLang="ko-KR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en-US" altLang="ko-KR" sz="1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SEO\PNE\2019_PNE_PROJECT\3.RapidCharger_Single_JFE\2.Doc\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043736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51680" y="4914045"/>
            <a:ext cx="1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Button</a:t>
            </a:r>
            <a:endParaRPr lang="ko-KR" alt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SEO\PNE\2019_PNE_PROJECT\3.RapidCharger_Single_JFE\2.Doc\Fault_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66" y="2528900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4099" idx="3"/>
            <a:endCxn id="4100" idx="1"/>
          </p:cNvCxnSpPr>
          <p:nvPr/>
        </p:nvCxnSpPr>
        <p:spPr>
          <a:xfrm>
            <a:off x="3671866" y="3608900"/>
            <a:ext cx="18002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5526" y="471567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충전기 장애 발생 화면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모듈 과온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( &gt;80)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1976" y="3288413"/>
            <a:ext cx="1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Button</a:t>
            </a:r>
            <a:endParaRPr lang="ko-KR" alt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 bwMode="auto">
          <a:xfrm>
            <a:off x="345344" y="312126"/>
            <a:ext cx="8452703" cy="51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모듈 </a:t>
            </a:r>
            <a:r>
              <a:rPr lang="ko-KR" altLang="en-US" sz="1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과온으로</a:t>
            </a:r>
            <a:r>
              <a:rPr lang="ko-KR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인한 종료 </a:t>
            </a:r>
            <a:endParaRPr lang="en-US" altLang="ko-KR" sz="1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 descr="C:\SEO\PNE\2019_PNE_PROJECT\3.RapidCharger_Single_JFE\2.Doc\Finish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2528900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292206" y="471567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lt"/>
                <a:cs typeface="Arial" pitchFamily="34" charset="0"/>
              </a:rPr>
              <a:t>충전 정상 완료 화면</a:t>
            </a:r>
            <a:endParaRPr lang="en-US" altLang="ko-KR" sz="1400" b="1" dirty="0">
              <a:latin typeface="+mj-lt"/>
              <a:cs typeface="Arial" pitchFamily="34" charset="0"/>
            </a:endParaRPr>
          </a:p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도어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모듈 팬 동작 카운트 시작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(120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초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)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SEO\PNE\2019_PNE_PROJECT\3.RapidCharger_Single_JFE\2.Doc\Finish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1043736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SEO\PNE\2019_PNE_PROJECT\3.RapidCharger_Single_JFE\2.Doc\Connectoro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3834045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6" idx="3"/>
            <a:endCxn id="1027" idx="1"/>
          </p:cNvCxnSpPr>
          <p:nvPr/>
        </p:nvCxnSpPr>
        <p:spPr>
          <a:xfrm>
            <a:off x="3576434" y="2123736"/>
            <a:ext cx="18056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230" y="325728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lt"/>
                <a:cs typeface="Arial" pitchFamily="34" charset="0"/>
              </a:rPr>
              <a:t>충전 완료 화면</a:t>
            </a:r>
            <a:endParaRPr lang="en-US" altLang="ko-KR" sz="1400" b="1" dirty="0">
              <a:latin typeface="+mj-lt"/>
              <a:cs typeface="Arial" pitchFamily="34" charset="0"/>
            </a:endParaRPr>
          </a:p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도어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모듈 팬 동작 카운트 시작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(120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초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)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1390" y="6089095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커넥터 해제 화면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SBC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화면 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분간 대기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Start, Stop Button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반응하지 않음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01910" y="325728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Arial" pitchFamily="34" charset="0"/>
                <a:cs typeface="Arial" pitchFamily="34" charset="0"/>
              </a:rPr>
              <a:t>충전량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 확인 화면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도어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모듈 팬 동작 카운트 중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직선 화살표 연결선 42"/>
          <p:cNvCxnSpPr>
            <a:stCxn id="1027" idx="1"/>
            <a:endCxn id="1028" idx="3"/>
          </p:cNvCxnSpPr>
          <p:nvPr/>
        </p:nvCxnSpPr>
        <p:spPr>
          <a:xfrm flipH="1">
            <a:off x="3581570" y="2123736"/>
            <a:ext cx="1800520" cy="27903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 descr="C:\SEO\PNE\2019_PNE_PROJECT\3.RapidCharger_Single_JFE\2.Doc\Standb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834045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/>
          <p:cNvCxnSpPr>
            <a:stCxn id="1028" idx="3"/>
            <a:endCxn id="1029" idx="1"/>
          </p:cNvCxnSpPr>
          <p:nvPr/>
        </p:nvCxnSpPr>
        <p:spPr>
          <a:xfrm>
            <a:off x="3581570" y="4914045"/>
            <a:ext cx="18005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81570" y="5004175"/>
            <a:ext cx="18005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분 후 자동으로 전환</a:t>
            </a:r>
            <a:endParaRPr lang="ko-KR" altLang="en-US" sz="13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51680" y="3365001"/>
            <a:ext cx="1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Button</a:t>
            </a:r>
            <a:endParaRPr lang="ko-KR" alt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 descr="C:\SEO\PNE\2019_PNE_PROJECT\3.RapidCharger_Single_JFE\2.Doc\Finish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4" y="1043736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49112" y="1815959"/>
            <a:ext cx="1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Button</a:t>
            </a:r>
            <a:endParaRPr lang="ko-KR" alt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345344" y="312126"/>
            <a:ext cx="8452703" cy="51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모듈 </a:t>
            </a:r>
            <a:r>
              <a:rPr lang="ko-KR" altLang="en-US" sz="1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과온으로</a:t>
            </a:r>
            <a:r>
              <a:rPr lang="ko-KR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인한 종료 </a:t>
            </a:r>
            <a:endParaRPr lang="en-US" altLang="ko-KR" sz="1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r">
          <a:defRPr sz="1400" b="1" dirty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37919</TotalTime>
  <Words>181</Words>
  <Application>Microsoft Office PowerPoint</Application>
  <PresentationFormat>화면 슬라이드 쇼(4:3)</PresentationFormat>
  <Paragraphs>42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RAPIDAS-X 팬 동작에 따른 화면전환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eunk</dc:creator>
  <cp:lastModifiedBy>PNEPS</cp:lastModifiedBy>
  <cp:revision>1227</cp:revision>
  <cp:lastPrinted>2019-07-16T04:48:17Z</cp:lastPrinted>
  <dcterms:created xsi:type="dcterms:W3CDTF">2011-03-21T02:29:32Z</dcterms:created>
  <dcterms:modified xsi:type="dcterms:W3CDTF">2020-10-06T08:44:13Z</dcterms:modified>
</cp:coreProperties>
</file>