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573" r:id="rId3"/>
    <p:sldId id="583" r:id="rId4"/>
    <p:sldId id="574" r:id="rId5"/>
    <p:sldId id="575" r:id="rId6"/>
    <p:sldId id="576" r:id="rId7"/>
    <p:sldId id="577" r:id="rId8"/>
    <p:sldId id="578" r:id="rId9"/>
    <p:sldId id="582" r:id="rId10"/>
    <p:sldId id="581" r:id="rId11"/>
    <p:sldId id="579" r:id="rId12"/>
    <p:sldId id="580" r:id="rId13"/>
    <p:sldId id="293" r:id="rId14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2">
          <p15:clr>
            <a:srgbClr val="A4A3A4"/>
          </p15:clr>
        </p15:guide>
        <p15:guide id="2" orient="horz" pos="4088">
          <p15:clr>
            <a:srgbClr val="A4A3A4"/>
          </p15:clr>
        </p15:guide>
        <p15:guide id="3" orient="horz" pos="2585">
          <p15:clr>
            <a:srgbClr val="A4A3A4"/>
          </p15:clr>
        </p15:guide>
        <p15:guide id="4" pos="385">
          <p15:clr>
            <a:srgbClr val="A4A3A4"/>
          </p15:clr>
        </p15:guide>
        <p15:guide id="5" pos="2993">
          <p15:clr>
            <a:srgbClr val="A4A3A4"/>
          </p15:clr>
        </p15:guide>
        <p15:guide id="6" pos="53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2C03FB"/>
    <a:srgbClr val="0000CC"/>
    <a:srgbClr val="00A7E2"/>
    <a:srgbClr val="0066FF"/>
    <a:srgbClr val="FB5C03"/>
    <a:srgbClr val="87C3FF"/>
    <a:srgbClr val="D1337A"/>
    <a:srgbClr val="0206BE"/>
    <a:srgbClr val="05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0" autoAdjust="0"/>
    <p:restoredTop sz="99709" autoAdjust="0"/>
  </p:normalViewPr>
  <p:slideViewPr>
    <p:cSldViewPr showGuides="1">
      <p:cViewPr varScale="1">
        <p:scale>
          <a:sx n="118" d="100"/>
          <a:sy n="118" d="100"/>
        </p:scale>
        <p:origin x="1819" y="86"/>
      </p:cViewPr>
      <p:guideLst>
        <p:guide orient="horz" pos="1192"/>
        <p:guide orient="horz" pos="4088"/>
        <p:guide orient="horz" pos="2585"/>
        <p:guide pos="385"/>
        <p:guide pos="2993"/>
        <p:guide pos="53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06" y="-108"/>
      </p:cViewPr>
      <p:guideLst>
        <p:guide orient="horz" pos="3131"/>
        <p:guide pos="2145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7" cy="496967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1837ED75-86AD-4FDB-8744-0738436A124E}" type="datetimeFigureOut">
              <a:rPr lang="ko-KR" altLang="en-US" smtClean="0"/>
              <a:pPr/>
              <a:t>2018-10-08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7288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50"/>
            <a:ext cx="2949787" cy="49696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50"/>
            <a:ext cx="2949787" cy="49696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4FDA707D-C8DA-4FA2-BA49-37FEEC98E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9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A707D-C8DA-4FA2-BA49-37FEEC98E6E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90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A707D-C8DA-4FA2-BA49-37FEEC98E6E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38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F63AD13F-290E-4091-AE6B-B78920E9EA63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pt디자인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83" y="0"/>
            <a:ext cx="912823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7125" y="1483113"/>
            <a:ext cx="2511283" cy="4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2071432A-C314-48C8-BA4D-8B874B5E4B3D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217C2098-8E8C-4FF2-89C4-B0E4BF7F4090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7C5EC551-074E-4192-A8EB-EDA6B99C0365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8BD50-2E68-4773-AE12-33FACFF6FCF2}" type="datetime1">
              <a:rPr lang="ko-KR" altLang="en-US" smtClean="0"/>
              <a:pPr>
                <a:defRPr/>
              </a:pPr>
              <a:t>2018-10-08</a:t>
            </a:fld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제목, 내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C6D01-E827-4106-A9CF-B2914B2FEC19}" type="datetime1">
              <a:rPr lang="ko-KR" altLang="en-US" smtClean="0"/>
              <a:pPr>
                <a:defRPr/>
              </a:pPr>
              <a:t>2018-10-08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C715CA11-C178-42B0-B0C9-BDB360BBCC4C}" type="slidenum">
              <a:rPr lang="ko-KR" altLang="en-US" smtClean="0"/>
              <a:pPr/>
              <a:t>‹#›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pic>
        <p:nvPicPr>
          <p:cNvPr id="4" name="그림 3" descr="pt디자인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83" y="0"/>
            <a:ext cx="9128234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898830"/>
            <a:ext cx="7921625" cy="4590869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81303" y="6442152"/>
            <a:ext cx="870817" cy="2722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14BC03E-16CB-4C6F-B231-B4CB48330C36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122E7553-D118-4355-9047-6EF8E6909B8C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27913544-20DF-4E43-8590-DC375EAB2C6A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D02F2BEC-2B62-4F97-BD86-8E94B36076C8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CA15D9C1-6FBF-4383-809B-BA68B66E2A5E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CDFD62DA-3B4B-476D-B146-BCFFE8A3C1F5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6663AC7F-E38E-40B3-BD67-5D10A2250513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pt디자인1.jpg"/>
          <p:cNvPicPr>
            <a:picLocks noChangeAspect="1"/>
          </p:cNvPicPr>
          <p:nvPr/>
        </p:nvPicPr>
        <p:blipFill>
          <a:blip r:embed="rId16" cstate="print">
            <a:lum bright="10000"/>
          </a:blip>
          <a:srcRect l="9450" t="11458" r="1326" b="77291"/>
          <a:stretch>
            <a:fillRect/>
          </a:stretch>
        </p:blipFill>
        <p:spPr>
          <a:xfrm>
            <a:off x="395288" y="785794"/>
            <a:ext cx="8748712" cy="50006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3467" y="6286520"/>
            <a:ext cx="533375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-</a:t>
            </a:r>
            <a:fld id="{C715CA11-C178-42B0-B0C9-BDB360BBCC4C}" type="slidenum">
              <a:rPr lang="ko-KR" altLang="en-US" smtClean="0"/>
              <a:pPr/>
              <a:t>‹#›</a:t>
            </a:fld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0075" y="1000108"/>
            <a:ext cx="7932737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607395" y="6438528"/>
            <a:ext cx="265649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Copyright ⓒ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PNE</a:t>
            </a:r>
            <a:r>
              <a:rPr lang="en-US" altLang="ko-KR" sz="9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SYSTEMS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All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rights reserved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500034" y="43500"/>
            <a:ext cx="0" cy="2052000"/>
          </a:xfrm>
          <a:prstGeom prst="line">
            <a:avLst/>
          </a:prstGeom>
          <a:noFill/>
          <a:ln w="12700">
            <a:solidFill>
              <a:srgbClr val="99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4900" y="1517650"/>
            <a:ext cx="1080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008305" y="521705"/>
            <a:ext cx="147913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4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17.gif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26228qsxd2gnd3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7164" y="3279001"/>
            <a:ext cx="2700301" cy="2895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그림 25" descr="완속 (무배경)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12260" y="4734145"/>
            <a:ext cx="282733" cy="1124140"/>
          </a:xfrm>
          <a:prstGeom prst="rect">
            <a:avLst/>
          </a:prstGeom>
          <a:effectLst/>
        </p:spPr>
      </p:pic>
      <p:pic>
        <p:nvPicPr>
          <p:cNvPr id="15" name="그림 14" descr="32074bf9o8seoy1.jpg"/>
          <p:cNvPicPr>
            <a:picLocks noChangeAspect="1"/>
          </p:cNvPicPr>
          <p:nvPr/>
        </p:nvPicPr>
        <p:blipFill>
          <a:blip r:embed="rId5" cstate="print"/>
          <a:srcRect t="-1575" r="30768"/>
          <a:stretch>
            <a:fillRect/>
          </a:stretch>
        </p:blipFill>
        <p:spPr>
          <a:xfrm flipH="1">
            <a:off x="849313" y="953725"/>
            <a:ext cx="2835470" cy="2902505"/>
          </a:xfrm>
          <a:prstGeom prst="rect">
            <a:avLst/>
          </a:prstGeom>
        </p:spPr>
      </p:pic>
      <p:pic>
        <p:nvPicPr>
          <p:cNvPr id="16" name="그림 15" descr="14320rdez8sm210 copy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32140" y="5184195"/>
            <a:ext cx="1259984" cy="94498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994150" y="4229100"/>
            <a:ext cx="1672253" cy="83099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42900" indent="-342900">
              <a:lnSpc>
                <a:spcPct val="200000"/>
              </a:lnSpc>
            </a:pPr>
            <a:r>
              <a:rPr lang="en-US" altLang="ko-KR" sz="24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Narrow" pitchFamily="34" charset="0"/>
                <a:ea typeface="HY견고딕" pitchFamily="18" charset="-127"/>
              </a:rPr>
              <a:t>2017. 08. 25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61710" y="2715025"/>
            <a:ext cx="5602234" cy="128905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2400" spc="50" dirty="0" err="1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라피다스</a:t>
            </a:r>
            <a:r>
              <a:rPr lang="ko-KR" altLang="en-US" sz="2400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spc="50" dirty="0" err="1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ewf_fbw</a:t>
            </a:r>
            <a:r>
              <a:rPr lang="en-US" altLang="ko-KR" sz="2400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spc="5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셋팅 </a:t>
            </a:r>
            <a:r>
              <a:rPr lang="en-US" altLang="ko-KR" sz="2400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Manual</a:t>
            </a:r>
            <a:endParaRPr lang="ko-KR" altLang="en-US" sz="2400" spc="50" dirty="0">
              <a:ln w="11430"/>
              <a:solidFill>
                <a:srgbClr val="0066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0650" y="323655"/>
            <a:ext cx="711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Fbwfmgr</a:t>
            </a:r>
            <a:r>
              <a:rPr lang="en-US" altLang="ko-KR" dirty="0" smtClean="0"/>
              <a:t> (</a:t>
            </a:r>
            <a:r>
              <a:rPr lang="ko-KR" altLang="en-US"/>
              <a:t>모델명</a:t>
            </a:r>
            <a:r>
              <a:rPr lang="en-US" altLang="ko-KR" dirty="0"/>
              <a:t>(TANK-GM45A</a:t>
            </a:r>
            <a:r>
              <a:rPr lang="en-US" altLang="ko-KR" dirty="0" smtClean="0"/>
              <a:t>))</a:t>
            </a:r>
            <a:endParaRPr lang="ko-KR" altLang="en-US">
              <a:solidFill>
                <a:srgbClr val="000000"/>
              </a:solidFill>
            </a:endParaRPr>
          </a:p>
          <a:p>
            <a:endParaRPr lang="ko-KR" altLang="en-US" dirty="0">
              <a:solidFill>
                <a:srgbClr val="000000"/>
              </a:solidFill>
            </a:endParaRP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36" y="2534881"/>
            <a:ext cx="4602470" cy="232531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46975" y="2964674"/>
            <a:ext cx="1035115" cy="1492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51620" y="5589240"/>
            <a:ext cx="679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CMD </a:t>
            </a:r>
            <a:r>
              <a:rPr lang="ko-KR" altLang="en-US" smtClean="0"/>
              <a:t>창에서 </a:t>
            </a:r>
            <a:r>
              <a:rPr lang="en-US" altLang="ko-KR" dirty="0" err="1" smtClean="0"/>
              <a:t>fbwfmgr</a:t>
            </a:r>
            <a:r>
              <a:rPr lang="en-US" altLang="ko-KR" dirty="0" smtClean="0"/>
              <a:t> /disable </a:t>
            </a:r>
            <a:r>
              <a:rPr lang="ko-KR" altLang="en-US" smtClean="0"/>
              <a:t>실행시킴 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Fbwfmgr</a:t>
            </a:r>
            <a:r>
              <a:rPr lang="en-US" altLang="ko-KR" dirty="0" smtClean="0"/>
              <a:t> </a:t>
            </a:r>
            <a:r>
              <a:rPr lang="ko-KR" altLang="en-US" smtClean="0"/>
              <a:t>해제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8167" y="5917188"/>
            <a:ext cx="679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Rebooting </a:t>
            </a:r>
            <a:r>
              <a:rPr lang="ko-KR" altLang="en-US" smtClean="0"/>
              <a:t>완료 후 프로그램을 복사합니다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6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0650" y="323655"/>
            <a:ext cx="711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Fbwfmgr</a:t>
            </a:r>
            <a:r>
              <a:rPr lang="en-US" altLang="ko-KR" dirty="0" smtClean="0"/>
              <a:t> (</a:t>
            </a:r>
            <a:r>
              <a:rPr lang="ko-KR" altLang="en-US"/>
              <a:t>모델명</a:t>
            </a:r>
            <a:r>
              <a:rPr lang="en-US" altLang="ko-KR" dirty="0"/>
              <a:t>(TANK-GM45A</a:t>
            </a:r>
            <a:r>
              <a:rPr lang="en-US" altLang="ko-KR" dirty="0" smtClean="0"/>
              <a:t>))</a:t>
            </a:r>
            <a:endParaRPr lang="ko-KR" altLang="en-US">
              <a:solidFill>
                <a:srgbClr val="000000"/>
              </a:solidFill>
            </a:endParaRPr>
          </a:p>
          <a:p>
            <a:endParaRPr lang="ko-KR" altLang="en-US" dirty="0">
              <a:solidFill>
                <a:srgbClr val="000000"/>
              </a:solidFill>
            </a:endParaRP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57712" y="5454225"/>
            <a:ext cx="679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CMD </a:t>
            </a:r>
            <a:r>
              <a:rPr lang="ko-KR" altLang="en-US" smtClean="0"/>
              <a:t>창에서 </a:t>
            </a:r>
            <a:r>
              <a:rPr lang="en-US" altLang="ko-KR" dirty="0" err="1" smtClean="0"/>
              <a:t>fbwfmgr</a:t>
            </a:r>
            <a:r>
              <a:rPr lang="en-US" altLang="ko-KR" dirty="0" smtClean="0"/>
              <a:t> /enable </a:t>
            </a:r>
            <a:r>
              <a:rPr lang="ko-KR" altLang="en-US" smtClean="0"/>
              <a:t>실행시킴 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Fbwfmgr</a:t>
            </a:r>
            <a:r>
              <a:rPr lang="en-US" altLang="ko-KR" dirty="0" smtClean="0"/>
              <a:t> </a:t>
            </a:r>
            <a:r>
              <a:rPr lang="ko-KR" altLang="en-US" smtClean="0"/>
              <a:t>적용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35" y="2534881"/>
            <a:ext cx="4602472" cy="232531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46975" y="2960192"/>
            <a:ext cx="990110" cy="153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4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0650" y="323655"/>
            <a:ext cx="711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Fbwfmgr</a:t>
            </a:r>
            <a:r>
              <a:rPr lang="en-US" altLang="ko-KR" dirty="0" smtClean="0"/>
              <a:t> (</a:t>
            </a:r>
            <a:r>
              <a:rPr lang="ko-KR" altLang="en-US"/>
              <a:t>모델명</a:t>
            </a:r>
            <a:r>
              <a:rPr lang="en-US" altLang="ko-KR" dirty="0"/>
              <a:t>(TANK-GM45A</a:t>
            </a:r>
            <a:r>
              <a:rPr lang="en-US" altLang="ko-KR" dirty="0" smtClean="0"/>
              <a:t>))</a:t>
            </a:r>
            <a:endParaRPr lang="ko-KR" altLang="en-US">
              <a:solidFill>
                <a:srgbClr val="000000"/>
              </a:solidFill>
            </a:endParaRPr>
          </a:p>
          <a:p>
            <a:endParaRPr lang="ko-KR" altLang="en-US" dirty="0">
              <a:solidFill>
                <a:srgbClr val="000000"/>
              </a:solidFill>
            </a:endParaRP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36" y="2534881"/>
            <a:ext cx="4602470" cy="232531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91980" y="3191018"/>
            <a:ext cx="1260140" cy="1929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51620" y="5589240"/>
            <a:ext cx="679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CMD </a:t>
            </a:r>
            <a:r>
              <a:rPr lang="ko-KR" altLang="en-US" smtClean="0"/>
              <a:t>창에서 </a:t>
            </a:r>
            <a:r>
              <a:rPr lang="en-US" altLang="ko-KR" dirty="0" err="1" smtClean="0"/>
              <a:t>fbwfmgr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addvolume</a:t>
            </a:r>
            <a:r>
              <a:rPr lang="en-US" altLang="ko-KR" dirty="0" smtClean="0"/>
              <a:t> c: </a:t>
            </a:r>
            <a:r>
              <a:rPr lang="ko-KR" altLang="en-US" smtClean="0"/>
              <a:t>실행시킴 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Fbwfmgr</a:t>
            </a:r>
            <a:r>
              <a:rPr lang="en-US" altLang="ko-KR" dirty="0" smtClean="0"/>
              <a:t> </a:t>
            </a:r>
            <a:r>
              <a:rPr lang="ko-KR" altLang="en-US" smtClean="0"/>
              <a:t>적용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8167" y="5917188"/>
            <a:ext cx="679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Rebooting </a:t>
            </a:r>
            <a:r>
              <a:rPr lang="ko-KR" altLang="en-US"/>
              <a:t>후</a:t>
            </a:r>
            <a:r>
              <a:rPr lang="en-US" altLang="ko-KR" dirty="0"/>
              <a:t> </a:t>
            </a:r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4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26228qsxd2gnd3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7165" y="3248980"/>
            <a:ext cx="2700301" cy="2895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그림 14" descr="32074bf9o8seoy1.jpg"/>
          <p:cNvPicPr>
            <a:picLocks noChangeAspect="1"/>
          </p:cNvPicPr>
          <p:nvPr/>
        </p:nvPicPr>
        <p:blipFill>
          <a:blip r:embed="rId4" cstate="print"/>
          <a:srcRect t="-1575" r="30768"/>
          <a:stretch>
            <a:fillRect/>
          </a:stretch>
        </p:blipFill>
        <p:spPr>
          <a:xfrm flipH="1">
            <a:off x="849313" y="953725"/>
            <a:ext cx="2835470" cy="2902505"/>
          </a:xfrm>
          <a:prstGeom prst="rect">
            <a:avLst/>
          </a:prstGeom>
        </p:spPr>
      </p:pic>
      <p:pic>
        <p:nvPicPr>
          <p:cNvPr id="8" name="그림 7" descr="2세대 급속충전기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68514" y="4374105"/>
            <a:ext cx="503788" cy="1440161"/>
          </a:xfrm>
          <a:prstGeom prst="rect">
            <a:avLst/>
          </a:prstGeom>
          <a:effectLst/>
        </p:spPr>
      </p:pic>
      <p:pic>
        <p:nvPicPr>
          <p:cNvPr id="9" name="그림 8" descr="14320rdez8sm210 copy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32140" y="5094185"/>
            <a:ext cx="1259984" cy="944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78712" y="3003048"/>
            <a:ext cx="4153307" cy="830997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3"/>
              </a:contourClr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800" b="1" i="1" kern="0" dirty="0">
                <a:ln w="11430">
                  <a:noFill/>
                </a:ln>
                <a:gradFill>
                  <a:gsLst>
                    <a:gs pos="0">
                      <a:srgbClr val="333399">
                        <a:tint val="70000"/>
                        <a:satMod val="245000"/>
                      </a:srgbClr>
                    </a:gs>
                    <a:gs pos="75000">
                      <a:srgbClr val="333399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333399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itchFamily="34" charset="0"/>
                <a:ea typeface="AppleMyungjo" charset="-127"/>
              </a:rPr>
              <a:t>Thank You</a:t>
            </a:r>
            <a:endParaRPr kumimoji="0" lang="ko-KR" altLang="en-US" sz="4800" b="1" i="1" kern="0" dirty="0">
              <a:ln w="11430">
                <a:noFill/>
              </a:ln>
              <a:gradFill>
                <a:gsLst>
                  <a:gs pos="0">
                    <a:srgbClr val="333399">
                      <a:tint val="70000"/>
                      <a:satMod val="245000"/>
                    </a:srgbClr>
                  </a:gs>
                  <a:gs pos="75000">
                    <a:srgbClr val="333399">
                      <a:tint val="90000"/>
                      <a:shade val="60000"/>
                      <a:satMod val="240000"/>
                    </a:srgbClr>
                  </a:gs>
                  <a:gs pos="100000">
                    <a:srgbClr val="333399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Narrow" pitchFamily="34" charset="0"/>
              <a:ea typeface="AppleMyungjo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0650" y="323655"/>
            <a:ext cx="711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Ewfmgr</a:t>
            </a:r>
            <a:r>
              <a:rPr lang="en-US" altLang="ko-KR" dirty="0" smtClean="0"/>
              <a:t> (</a:t>
            </a:r>
            <a:r>
              <a:rPr lang="ko-KR" altLang="en-US"/>
              <a:t>모델명</a:t>
            </a:r>
            <a:r>
              <a:rPr lang="en-US" altLang="ko-KR" dirty="0"/>
              <a:t>(TANK-600-N2600)</a:t>
            </a:r>
            <a:endParaRPr lang="ko-KR" altLang="en-US">
              <a:solidFill>
                <a:srgbClr val="000000"/>
              </a:solidFill>
            </a:endParaRP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35" y="2337985"/>
            <a:ext cx="4677240" cy="31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3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0650" y="323655"/>
            <a:ext cx="711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Ewfmgr</a:t>
            </a:r>
            <a:r>
              <a:rPr lang="en-US" altLang="ko-KR" dirty="0" smtClean="0"/>
              <a:t> (</a:t>
            </a:r>
            <a:r>
              <a:rPr lang="ko-KR" altLang="en-US"/>
              <a:t>모델명</a:t>
            </a:r>
            <a:r>
              <a:rPr lang="en-US" altLang="ko-KR" dirty="0"/>
              <a:t>(TANK-600-N2600)</a:t>
            </a:r>
            <a:endParaRPr lang="ko-KR" altLang="en-US">
              <a:solidFill>
                <a:srgbClr val="000000"/>
              </a:solidFill>
            </a:endParaRP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35" y="2078850"/>
            <a:ext cx="4602473" cy="3237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1620" y="5589240"/>
            <a:ext cx="679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C:\EWF </a:t>
            </a:r>
            <a:r>
              <a:rPr lang="ko-KR" altLang="en-US" smtClean="0"/>
              <a:t>폴더로 이동함  </a:t>
            </a:r>
            <a:r>
              <a:rPr lang="en-US" altLang="ko-KR" dirty="0"/>
              <a:t>(</a:t>
            </a:r>
            <a:r>
              <a:rPr lang="en-US" altLang="ko-KR" dirty="0" err="1"/>
              <a:t>Ewfmgr</a:t>
            </a:r>
            <a:r>
              <a:rPr lang="en-US" altLang="ko-KR" dirty="0"/>
              <a:t> </a:t>
            </a:r>
            <a:r>
              <a:rPr lang="ko-KR" altLang="en-US" smtClean="0"/>
              <a:t>적용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94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0650" y="323655"/>
            <a:ext cx="711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Ewfmgr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/>
              <a:t>모델명</a:t>
            </a:r>
            <a:r>
              <a:rPr lang="en-US" altLang="ko-KR" dirty="0"/>
              <a:t>(TANK-600-N2600)</a:t>
            </a:r>
            <a:endParaRPr lang="ko-KR" altLang="en-US">
              <a:solidFill>
                <a:srgbClr val="000000"/>
              </a:solidFill>
            </a:endParaRP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35" y="2078850"/>
            <a:ext cx="4602472" cy="3237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1620" y="5589240"/>
            <a:ext cx="679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C:\EWF\enable.exe </a:t>
            </a:r>
            <a:r>
              <a:rPr lang="ko-KR" altLang="en-US" smtClean="0"/>
              <a:t>실행 </a:t>
            </a:r>
            <a:r>
              <a:rPr lang="en-US" altLang="ko-KR" dirty="0" smtClean="0"/>
              <a:t>(</a:t>
            </a:r>
            <a:r>
              <a:rPr lang="en-US" altLang="ko-KR" dirty="0" err="1"/>
              <a:t>Ewfmgr</a:t>
            </a:r>
            <a:r>
              <a:rPr lang="en-US" altLang="ko-KR" dirty="0" smtClean="0"/>
              <a:t> </a:t>
            </a:r>
            <a:r>
              <a:rPr lang="ko-KR" altLang="en-US"/>
              <a:t>적용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0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0650" y="323655"/>
            <a:ext cx="711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Ewfmgr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/>
              <a:t>모델명</a:t>
            </a:r>
            <a:r>
              <a:rPr lang="en-US" altLang="ko-KR" dirty="0"/>
              <a:t>(TANK-600-N2600)</a:t>
            </a:r>
            <a:endParaRPr lang="ko-KR" altLang="en-US">
              <a:solidFill>
                <a:srgbClr val="000000"/>
              </a:solidFill>
            </a:endParaRP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35" y="2078850"/>
            <a:ext cx="4602472" cy="3237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1620" y="5589240"/>
            <a:ext cx="679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C:\EWF\enable.exe </a:t>
            </a:r>
            <a:r>
              <a:rPr lang="ko-KR" altLang="en-US" smtClean="0"/>
              <a:t>실행  </a:t>
            </a:r>
            <a:r>
              <a:rPr lang="en-US" altLang="ko-KR" dirty="0" smtClean="0"/>
              <a:t>(</a:t>
            </a:r>
            <a:r>
              <a:rPr lang="en-US" altLang="ko-KR" dirty="0" err="1"/>
              <a:t>Ewfmgr</a:t>
            </a:r>
            <a:r>
              <a:rPr lang="en-US" altLang="ko-KR" dirty="0" smtClean="0"/>
              <a:t> </a:t>
            </a:r>
            <a:r>
              <a:rPr lang="ko-KR" altLang="en-US"/>
              <a:t>적용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7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0650" y="323655"/>
            <a:ext cx="711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en-US" altLang="ko-KR" dirty="0" err="1"/>
              <a:t>Ewfmgr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/>
              <a:t>모델명</a:t>
            </a:r>
            <a:r>
              <a:rPr lang="en-US" altLang="ko-KR" dirty="0"/>
              <a:t>(TANK-600-N2600)</a:t>
            </a:r>
            <a:endParaRPr lang="ko-KR" altLang="en-US">
              <a:solidFill>
                <a:srgbClr val="000000"/>
              </a:solidFill>
            </a:endParaRP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35" y="2195107"/>
            <a:ext cx="4602472" cy="300486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086835" y="2933944"/>
            <a:ext cx="630070" cy="153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51620" y="5589240"/>
            <a:ext cx="696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C:\EWF\enable.exe </a:t>
            </a:r>
            <a:r>
              <a:rPr lang="ko-KR" altLang="en-US" smtClean="0"/>
              <a:t>실행시키고 </a:t>
            </a:r>
            <a:r>
              <a:rPr lang="en-US" altLang="ko-KR" dirty="0" smtClean="0"/>
              <a:t>Rebooting </a:t>
            </a:r>
            <a:r>
              <a:rPr lang="ko-KR" altLang="en-US" smtClean="0"/>
              <a:t>후</a:t>
            </a:r>
            <a:r>
              <a:rPr lang="en-US" altLang="ko-KR" dirty="0" smtClean="0"/>
              <a:t> </a:t>
            </a:r>
            <a:r>
              <a:rPr lang="ko-KR" altLang="en-US" smtClean="0"/>
              <a:t>완료 </a:t>
            </a:r>
            <a:r>
              <a:rPr lang="en-US" altLang="ko-KR" dirty="0" smtClean="0"/>
              <a:t>(</a:t>
            </a:r>
            <a:r>
              <a:rPr lang="en-US" altLang="ko-KR" dirty="0" err="1"/>
              <a:t>Ewfmgr</a:t>
            </a:r>
            <a:r>
              <a:rPr lang="en-US" altLang="ko-KR" dirty="0" smtClean="0"/>
              <a:t> </a:t>
            </a:r>
            <a:r>
              <a:rPr lang="ko-KR" altLang="en-US"/>
              <a:t>적용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0650" y="323655"/>
            <a:ext cx="711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en-US" altLang="ko-KR" dirty="0"/>
              <a:t>. </a:t>
            </a:r>
            <a:r>
              <a:rPr lang="en-US" altLang="ko-KR" dirty="0" err="1"/>
              <a:t>Ewfmgr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/>
              <a:t>모델명</a:t>
            </a:r>
            <a:r>
              <a:rPr lang="en-US" altLang="ko-KR" dirty="0"/>
              <a:t>(TANK-600-N2600)</a:t>
            </a:r>
            <a:endParaRPr lang="ko-KR" altLang="en-US">
              <a:solidFill>
                <a:srgbClr val="000000"/>
              </a:solidFill>
            </a:endParaRP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1620" y="5589240"/>
            <a:ext cx="679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C:\EWF\disble.exe </a:t>
            </a:r>
            <a:r>
              <a:rPr lang="ko-KR" altLang="en-US" smtClean="0"/>
              <a:t>실행</a:t>
            </a:r>
            <a:r>
              <a:rPr lang="ko-KR" altLang="en-US"/>
              <a:t> </a:t>
            </a:r>
            <a:r>
              <a:rPr lang="ko-KR" altLang="en-US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Ewfmgr</a:t>
            </a:r>
            <a:r>
              <a:rPr lang="en-US" altLang="ko-KR" dirty="0"/>
              <a:t> </a:t>
            </a:r>
            <a:r>
              <a:rPr lang="ko-KR" altLang="en-US" smtClean="0"/>
              <a:t>해제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35" y="2078850"/>
            <a:ext cx="4602472" cy="323737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76845" y="2753925"/>
            <a:ext cx="630070" cy="153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7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0650" y="323655"/>
            <a:ext cx="711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en-US" altLang="ko-KR" dirty="0"/>
              <a:t>. </a:t>
            </a:r>
            <a:r>
              <a:rPr lang="en-US" altLang="ko-KR" dirty="0" err="1"/>
              <a:t>Ewfmgr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/>
              <a:t>모델명</a:t>
            </a:r>
            <a:r>
              <a:rPr lang="en-US" altLang="ko-KR" dirty="0"/>
              <a:t>(TANK-600-N2600)</a:t>
            </a:r>
            <a:endParaRPr lang="ko-KR" altLang="en-US">
              <a:solidFill>
                <a:srgbClr val="000000"/>
              </a:solidFill>
            </a:endParaRP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1620" y="5589240"/>
            <a:ext cx="710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C:\</a:t>
            </a:r>
            <a:r>
              <a:rPr lang="en-US" altLang="ko-KR" dirty="0" smtClean="0"/>
              <a:t>EWF\disable.exe </a:t>
            </a:r>
            <a:r>
              <a:rPr lang="ko-KR" altLang="en-US"/>
              <a:t>실행시키고 </a:t>
            </a:r>
            <a:r>
              <a:rPr lang="en-US" altLang="ko-KR" dirty="0"/>
              <a:t>Rebooting </a:t>
            </a:r>
            <a:r>
              <a:rPr lang="ko-KR" altLang="en-US"/>
              <a:t>후</a:t>
            </a:r>
            <a:r>
              <a:rPr lang="en-US" altLang="ko-KR" dirty="0"/>
              <a:t> </a:t>
            </a:r>
            <a:r>
              <a:rPr lang="ko-KR" altLang="en-US"/>
              <a:t>완료 </a:t>
            </a:r>
            <a:r>
              <a:rPr lang="en-US" altLang="ko-KR" dirty="0" smtClean="0"/>
              <a:t>(</a:t>
            </a:r>
            <a:r>
              <a:rPr lang="en-US" altLang="ko-KR" dirty="0" err="1"/>
              <a:t>Ewfmgr</a:t>
            </a:r>
            <a:r>
              <a:rPr lang="en-US" altLang="ko-KR" dirty="0" smtClean="0"/>
              <a:t> </a:t>
            </a:r>
            <a:r>
              <a:rPr lang="ko-KR" altLang="en-US" smtClean="0"/>
              <a:t>해제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35" y="2195107"/>
            <a:ext cx="4602472" cy="300486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76845" y="2933945"/>
            <a:ext cx="630070" cy="153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0650" y="323655"/>
            <a:ext cx="711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Fbwfmgr</a:t>
            </a:r>
            <a:r>
              <a:rPr lang="en-US" altLang="ko-KR" dirty="0" smtClean="0"/>
              <a:t> (</a:t>
            </a:r>
            <a:r>
              <a:rPr lang="ko-KR" altLang="en-US"/>
              <a:t>모델명</a:t>
            </a:r>
            <a:r>
              <a:rPr lang="en-US" altLang="ko-KR" dirty="0"/>
              <a:t>(TANK-GM45A</a:t>
            </a:r>
            <a:r>
              <a:rPr lang="en-US" altLang="ko-KR" dirty="0" smtClean="0"/>
              <a:t>))</a:t>
            </a:r>
            <a:endParaRPr lang="ko-KR" altLang="en-US">
              <a:solidFill>
                <a:srgbClr val="000000"/>
              </a:solidFill>
            </a:endParaRPr>
          </a:p>
          <a:p>
            <a:endParaRPr lang="ko-KR" altLang="en-US" dirty="0">
              <a:solidFill>
                <a:srgbClr val="000000"/>
              </a:solidFill>
            </a:endParaRP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85" y="2573905"/>
            <a:ext cx="6052390" cy="24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0070C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23242</TotalTime>
  <Words>218</Words>
  <Application>Microsoft Office PowerPoint</Application>
  <PresentationFormat>화면 슬라이드 쇼(4:3)</PresentationFormat>
  <Paragraphs>53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AppleMyungjo</vt:lpstr>
      <vt:lpstr>HY견고딕</vt:lpstr>
      <vt:lpstr>HY헤드라인M</vt:lpstr>
      <vt:lpstr>맑은 고딕</vt:lpstr>
      <vt:lpstr>Arial</vt:lpstr>
      <vt:lpstr>Arial Narrow</vt:lpstr>
      <vt:lpstr>Office 테마</vt:lpstr>
      <vt:lpstr>라피다스 ewf_fbw 셋팅 Manual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eunk</dc:creator>
  <cp:lastModifiedBy>cbs</cp:lastModifiedBy>
  <cp:revision>1431</cp:revision>
  <cp:lastPrinted>2014-12-02T08:12:01Z</cp:lastPrinted>
  <dcterms:created xsi:type="dcterms:W3CDTF">2011-03-21T02:29:32Z</dcterms:created>
  <dcterms:modified xsi:type="dcterms:W3CDTF">2018-10-08T05:20:48Z</dcterms:modified>
</cp:coreProperties>
</file>