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602" r:id="rId3"/>
    <p:sldId id="293" r:id="rId4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2">
          <p15:clr>
            <a:srgbClr val="A4A3A4"/>
          </p15:clr>
        </p15:guide>
        <p15:guide id="2" orient="horz" pos="4088">
          <p15:clr>
            <a:srgbClr val="A4A3A4"/>
          </p15:clr>
        </p15:guide>
        <p15:guide id="3" orient="horz" pos="2585">
          <p15:clr>
            <a:srgbClr val="A4A3A4"/>
          </p15:clr>
        </p15:guide>
        <p15:guide id="4" pos="385">
          <p15:clr>
            <a:srgbClr val="A4A3A4"/>
          </p15:clr>
        </p15:guide>
        <p15:guide id="5" pos="2993">
          <p15:clr>
            <a:srgbClr val="A4A3A4"/>
          </p15:clr>
        </p15:guide>
        <p15:guide id="6" pos="53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E"/>
    <a:srgbClr val="2C03FB"/>
    <a:srgbClr val="0000CC"/>
    <a:srgbClr val="00A7E2"/>
    <a:srgbClr val="0066FF"/>
    <a:srgbClr val="FB5C03"/>
    <a:srgbClr val="87C3FF"/>
    <a:srgbClr val="D1337A"/>
    <a:srgbClr val="0206BE"/>
    <a:srgbClr val="05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9709" autoAdjust="0"/>
  </p:normalViewPr>
  <p:slideViewPr>
    <p:cSldViewPr showGuides="1">
      <p:cViewPr varScale="1">
        <p:scale>
          <a:sx n="116" d="100"/>
          <a:sy n="116" d="100"/>
        </p:scale>
        <p:origin x="1500" y="108"/>
      </p:cViewPr>
      <p:guideLst>
        <p:guide orient="horz" pos="1192"/>
        <p:guide orient="horz" pos="4088"/>
        <p:guide orient="horz" pos="2585"/>
        <p:guide pos="385"/>
        <p:guide pos="2993"/>
        <p:guide pos="53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906" y="-108"/>
      </p:cViewPr>
      <p:guideLst>
        <p:guide orient="horz" pos="3131"/>
        <p:guide pos="2145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9" y="1"/>
            <a:ext cx="2949787" cy="496967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1837ED75-86AD-4FDB-8744-0738436A124E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7288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50"/>
            <a:ext cx="2949787" cy="49696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9" y="9440650"/>
            <a:ext cx="2949787" cy="49696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4FDA707D-C8DA-4FA2-BA49-37FEEC98E6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991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A707D-C8DA-4FA2-BA49-37FEEC98E6E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3905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A707D-C8DA-4FA2-BA49-37FEEC98E6E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385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F63AD13F-290E-4091-AE6B-B78920E9EA63}" type="datetime1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pt디자인 cop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83" y="0"/>
            <a:ext cx="912823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7125" y="1483113"/>
            <a:ext cx="2511283" cy="42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2071432A-C314-48C8-BA4D-8B874B5E4B3D}" type="datetime1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217C2098-8E8C-4FF2-89C4-B0E4BF7F4090}" type="datetime1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7C5EC551-074E-4192-A8EB-EDA6B99C0365}" type="datetime1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8BD50-2E68-4773-AE12-33FACFF6FCF2}" type="datetime1">
              <a:rPr lang="ko-KR" altLang="en-US" smtClean="0"/>
              <a:pPr>
                <a:defRPr/>
              </a:pPr>
              <a:t>2020-04-01</a:t>
            </a:fld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제목, 내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C6D01-E827-4106-A9CF-B2914B2FEC19}" type="datetime1">
              <a:rPr lang="ko-KR" altLang="en-US" smtClean="0"/>
              <a:pPr>
                <a:defRPr/>
              </a:pPr>
              <a:t>2020-04-01</a:t>
            </a:fld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C715CA11-C178-42B0-B0C9-BDB360BBCC4C}" type="slidenum">
              <a:rPr lang="ko-KR" altLang="en-US" smtClean="0"/>
              <a:pPr/>
              <a:t>‹#›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pic>
        <p:nvPicPr>
          <p:cNvPr id="4" name="그림 3" descr="pt디자인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83" y="0"/>
            <a:ext cx="9128234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188" y="1898830"/>
            <a:ext cx="7921625" cy="4590869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81303" y="6442152"/>
            <a:ext cx="870817" cy="272213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14BC03E-16CB-4C6F-B231-B4CB48330C36}" type="datetime1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122E7553-D118-4355-9047-6EF8E6909B8C}" type="datetime1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27913544-20DF-4E43-8590-DC375EAB2C6A}" type="datetime1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D02F2BEC-2B62-4F97-BD86-8E94B36076C8}" type="datetime1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CA15D9C1-6FBF-4383-809B-BA68B66E2A5E}" type="datetime1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CDFD62DA-3B4B-476D-B146-BCFFE8A3C1F5}" type="datetime1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6663AC7F-E38E-40B3-BD67-5D10A2250513}" type="datetime1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pt디자인1.jpg"/>
          <p:cNvPicPr>
            <a:picLocks noChangeAspect="1"/>
          </p:cNvPicPr>
          <p:nvPr/>
        </p:nvPicPr>
        <p:blipFill>
          <a:blip r:embed="rId16" cstate="print">
            <a:lum bright="10000"/>
          </a:blip>
          <a:srcRect l="9450" t="11458" r="1326" b="77291"/>
          <a:stretch>
            <a:fillRect/>
          </a:stretch>
        </p:blipFill>
        <p:spPr>
          <a:xfrm>
            <a:off x="395288" y="785794"/>
            <a:ext cx="8748712" cy="500066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53467" y="6286520"/>
            <a:ext cx="533375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-</a:t>
            </a:r>
            <a:fld id="{C715CA11-C178-42B0-B0C9-BDB360BBCC4C}" type="slidenum">
              <a:rPr lang="ko-KR" altLang="en-US" smtClean="0"/>
              <a:pPr/>
              <a:t>‹#›</a:t>
            </a:fld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0075" y="1000108"/>
            <a:ext cx="7932737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5607395" y="6438528"/>
            <a:ext cx="2656496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Copyright ⓒ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PNE</a:t>
            </a:r>
            <a:r>
              <a:rPr lang="en-US" altLang="ko-KR" sz="9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SYSTEMS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All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rights reserved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500034" y="43500"/>
            <a:ext cx="0" cy="2052000"/>
          </a:xfrm>
          <a:prstGeom prst="line">
            <a:avLst/>
          </a:prstGeom>
          <a:noFill/>
          <a:ln w="12700">
            <a:solidFill>
              <a:srgbClr val="99CC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24900" y="1517650"/>
            <a:ext cx="1080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008305" y="521705"/>
            <a:ext cx="1479130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40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gif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9.gif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26228qsxd2gnd3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7164" y="3279001"/>
            <a:ext cx="2700301" cy="28953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" name="그림 25" descr="완속 (무배경)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12260" y="4734145"/>
            <a:ext cx="282733" cy="1124140"/>
          </a:xfrm>
          <a:prstGeom prst="rect">
            <a:avLst/>
          </a:prstGeom>
          <a:effectLst/>
        </p:spPr>
      </p:pic>
      <p:pic>
        <p:nvPicPr>
          <p:cNvPr id="15" name="그림 14" descr="32074bf9o8seoy1.jpg"/>
          <p:cNvPicPr>
            <a:picLocks noChangeAspect="1"/>
          </p:cNvPicPr>
          <p:nvPr/>
        </p:nvPicPr>
        <p:blipFill>
          <a:blip r:embed="rId5" cstate="print"/>
          <a:srcRect t="-1575" r="30768"/>
          <a:stretch>
            <a:fillRect/>
          </a:stretch>
        </p:blipFill>
        <p:spPr>
          <a:xfrm flipH="1">
            <a:off x="849313" y="953725"/>
            <a:ext cx="2835470" cy="2902505"/>
          </a:xfrm>
          <a:prstGeom prst="rect">
            <a:avLst/>
          </a:prstGeom>
        </p:spPr>
      </p:pic>
      <p:pic>
        <p:nvPicPr>
          <p:cNvPr id="16" name="그림 15" descr="14320rdez8sm210 copy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32140" y="5184195"/>
            <a:ext cx="1259984" cy="9449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61710" y="2715025"/>
            <a:ext cx="5602234" cy="128905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2400" spc="50" dirty="0" err="1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라피다스</a:t>
            </a:r>
            <a:r>
              <a:rPr lang="ko-KR" altLang="en-US" sz="2400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시간설정</a:t>
            </a:r>
            <a:endParaRPr lang="ko-KR" altLang="en-US" sz="2400" spc="50" dirty="0">
              <a:ln w="11430"/>
              <a:solidFill>
                <a:srgbClr val="0066FF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5349" y="5040024"/>
            <a:ext cx="6969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</a:t>
            </a:r>
            <a:r>
              <a:rPr lang="en-US" altLang="ko-KR" dirty="0" smtClean="0"/>
              <a:t>DAY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일 별로 원하는 시간대에 설정 </a:t>
            </a:r>
            <a:r>
              <a:rPr lang="en-US" altLang="ko-KR" dirty="0" smtClean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지정된 시간대에 통일하여 설정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85" y="1859762"/>
            <a:ext cx="5295342" cy="31384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871700" y="3564015"/>
            <a:ext cx="2880320" cy="4920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24179" y="5963354"/>
            <a:ext cx="696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 WEEK 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smtClean="0"/>
              <a:t>기존에 존재하는 기능 </a:t>
            </a:r>
            <a:r>
              <a:rPr lang="en-US" altLang="ko-KR" dirty="0" smtClean="0"/>
              <a:t>(</a:t>
            </a:r>
            <a:r>
              <a:rPr lang="ko-KR" altLang="en-US" smtClean="0"/>
              <a:t>주</a:t>
            </a:r>
            <a:r>
              <a:rPr lang="en-US" altLang="ko-KR" dirty="0" smtClean="0"/>
              <a:t>1</a:t>
            </a:r>
            <a:r>
              <a:rPr lang="ko-KR" altLang="en-US" smtClean="0"/>
              <a:t>회 지정된 시간대에 리부팅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28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26228qsxd2gnd3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7165" y="3248980"/>
            <a:ext cx="2700301" cy="28953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그림 14" descr="32074bf9o8seoy1.jpg"/>
          <p:cNvPicPr>
            <a:picLocks noChangeAspect="1"/>
          </p:cNvPicPr>
          <p:nvPr/>
        </p:nvPicPr>
        <p:blipFill>
          <a:blip r:embed="rId4" cstate="print"/>
          <a:srcRect t="-1575" r="30768"/>
          <a:stretch>
            <a:fillRect/>
          </a:stretch>
        </p:blipFill>
        <p:spPr>
          <a:xfrm flipH="1">
            <a:off x="849313" y="953725"/>
            <a:ext cx="2835470" cy="2902505"/>
          </a:xfrm>
          <a:prstGeom prst="rect">
            <a:avLst/>
          </a:prstGeom>
        </p:spPr>
      </p:pic>
      <p:pic>
        <p:nvPicPr>
          <p:cNvPr id="8" name="그림 7" descr="2세대 급속충전기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68514" y="4374105"/>
            <a:ext cx="503788" cy="1440161"/>
          </a:xfrm>
          <a:prstGeom prst="rect">
            <a:avLst/>
          </a:prstGeom>
          <a:effectLst/>
        </p:spPr>
      </p:pic>
      <p:pic>
        <p:nvPicPr>
          <p:cNvPr id="9" name="그림 8" descr="14320rdez8sm210 copy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32140" y="5094185"/>
            <a:ext cx="1259984" cy="944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78712" y="3003048"/>
            <a:ext cx="4153307" cy="830997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3"/>
              </a:contourClr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800" b="1" i="1" kern="0" dirty="0">
                <a:ln w="11430">
                  <a:noFill/>
                </a:ln>
                <a:gradFill>
                  <a:gsLst>
                    <a:gs pos="0">
                      <a:srgbClr val="333399">
                        <a:tint val="70000"/>
                        <a:satMod val="245000"/>
                      </a:srgbClr>
                    </a:gs>
                    <a:gs pos="75000">
                      <a:srgbClr val="333399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333399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Narrow" pitchFamily="34" charset="0"/>
                <a:ea typeface="AppleMyungjo" charset="-127"/>
              </a:rPr>
              <a:t>Thank You</a:t>
            </a:r>
            <a:endParaRPr kumimoji="0" lang="ko-KR" altLang="en-US" sz="4800" b="1" i="1" kern="0" dirty="0">
              <a:ln w="11430">
                <a:noFill/>
              </a:ln>
              <a:gradFill>
                <a:gsLst>
                  <a:gs pos="0">
                    <a:srgbClr val="333399">
                      <a:tint val="70000"/>
                      <a:satMod val="245000"/>
                    </a:srgbClr>
                  </a:gs>
                  <a:gs pos="75000">
                    <a:srgbClr val="333399">
                      <a:tint val="90000"/>
                      <a:shade val="60000"/>
                      <a:satMod val="240000"/>
                    </a:srgbClr>
                  </a:gs>
                  <a:gs pos="100000">
                    <a:srgbClr val="333399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Narrow" pitchFamily="34" charset="0"/>
              <a:ea typeface="AppleMyungjo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0070C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23416</TotalTime>
  <Words>34</Words>
  <Application>Microsoft Office PowerPoint</Application>
  <PresentationFormat>화면 슬라이드 쇼(4:3)</PresentationFormat>
  <Paragraphs>10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AppleMyungjo</vt:lpstr>
      <vt:lpstr>HY헤드라인M</vt:lpstr>
      <vt:lpstr>맑은 고딕</vt:lpstr>
      <vt:lpstr>Arial</vt:lpstr>
      <vt:lpstr>Arial Narrow</vt:lpstr>
      <vt:lpstr>Office 테마</vt:lpstr>
      <vt:lpstr>라피다스 시간설정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eunk</dc:creator>
  <cp:lastModifiedBy>cbs</cp:lastModifiedBy>
  <cp:revision>1458</cp:revision>
  <cp:lastPrinted>2014-12-02T08:12:01Z</cp:lastPrinted>
  <dcterms:created xsi:type="dcterms:W3CDTF">2011-03-21T02:29:32Z</dcterms:created>
  <dcterms:modified xsi:type="dcterms:W3CDTF">2020-04-01T00:10:16Z</dcterms:modified>
</cp:coreProperties>
</file>