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601" r:id="rId3"/>
    <p:sldId id="602" r:id="rId4"/>
    <p:sldId id="603" r:id="rId5"/>
    <p:sldId id="293" r:id="rId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2585">
          <p15:clr>
            <a:srgbClr val="A4A3A4"/>
          </p15:clr>
        </p15:guide>
        <p15:guide id="4" pos="385">
          <p15:clr>
            <a:srgbClr val="A4A3A4"/>
          </p15:clr>
        </p15:guide>
        <p15:guide id="5" pos="2993">
          <p15:clr>
            <a:srgbClr val="A4A3A4"/>
          </p15:clr>
        </p15:guide>
        <p15:guide id="6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C03FB"/>
    <a:srgbClr val="0000CC"/>
    <a:srgbClr val="00A7E2"/>
    <a:srgbClr val="0066FF"/>
    <a:srgbClr val="FB5C03"/>
    <a:srgbClr val="87C3FF"/>
    <a:srgbClr val="D1337A"/>
    <a:srgbClr val="0206BE"/>
    <a:srgbClr val="0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9709" autoAdjust="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1192"/>
        <p:guide orient="horz" pos="4088"/>
        <p:guide orient="horz" pos="2585"/>
        <p:guide pos="385"/>
        <p:guide pos="299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108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1837ED75-86AD-4FDB-8744-0738436A124E}" type="datetimeFigureOut">
              <a:rPr lang="ko-KR" altLang="en-US" smtClean="0"/>
              <a:pPr/>
              <a:t>2020-02-21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FDA707D-C8DA-4FA2-BA49-37FEEC98E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0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F63AD13F-290E-4091-AE6B-B78920E9EA63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t디자인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5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071432A-C314-48C8-BA4D-8B874B5E4B3D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17C2098-8E8C-4FF2-89C4-B0E4BF7F4090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7C5EC551-074E-4192-A8EB-EDA6B99C0365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BD50-2E68-4773-AE12-33FACFF6FCF2}" type="datetime1">
              <a:rPr lang="ko-KR" altLang="en-US" smtClean="0"/>
              <a:pPr>
                <a:defRPr/>
              </a:pPr>
              <a:t>2020-02-21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6D01-E827-4106-A9CF-B2914B2FEC19}" type="datetime1">
              <a:rPr lang="ko-KR" altLang="en-US" smtClean="0"/>
              <a:pPr>
                <a:defRPr/>
              </a:pPr>
              <a:t>2020-02-21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4" name="그림 3" descr="pt디자인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898830"/>
            <a:ext cx="7921625" cy="459086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81303" y="6442152"/>
            <a:ext cx="870817" cy="2722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BC03E-16CB-4C6F-B231-B4CB48330C36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122E7553-D118-4355-9047-6EF8E6909B8C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7913544-20DF-4E43-8590-DC375EAB2C6A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D02F2BEC-2B62-4F97-BD86-8E94B36076C8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A15D9C1-6FBF-4383-809B-BA68B66E2A5E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DFD62DA-3B4B-476D-B146-BCFFE8A3C1F5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6663AC7F-E38E-40B3-BD67-5D10A2250513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t디자인1.jpg"/>
          <p:cNvPicPr>
            <a:picLocks noChangeAspect="1"/>
          </p:cNvPicPr>
          <p:nvPr/>
        </p:nvPicPr>
        <p:blipFill>
          <a:blip r:embed="rId16" cstate="print">
            <a:lum bright="10000"/>
          </a:blip>
          <a:srcRect l="9450" t="11458" r="1326" b="77291"/>
          <a:stretch>
            <a:fillRect/>
          </a:stretch>
        </p:blipFill>
        <p:spPr>
          <a:xfrm>
            <a:off x="395288" y="785794"/>
            <a:ext cx="8748712" cy="5000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67" y="6286520"/>
            <a:ext cx="5333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0075" y="1000108"/>
            <a:ext cx="7932737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07395" y="6438528"/>
            <a:ext cx="265649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ⓒ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PNE</a:t>
            </a:r>
            <a:r>
              <a:rPr lang="en-US" altLang="ko-KR" sz="9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SYSTEMS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rights reserved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0034" y="43500"/>
            <a:ext cx="0" cy="205200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900" y="1517650"/>
            <a:ext cx="1080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8305" y="521705"/>
            <a:ext cx="147913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3.gif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완속 (무배경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260" y="4734145"/>
            <a:ext cx="282733" cy="1124140"/>
          </a:xfrm>
          <a:prstGeom prst="rect">
            <a:avLst/>
          </a:prstGeom>
          <a:effectLst/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5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16" name="그림 15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184195"/>
            <a:ext cx="1259984" cy="9449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94150" y="4229100"/>
            <a:ext cx="1672253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24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2020. 02. </a:t>
            </a:r>
            <a:r>
              <a:rPr lang="en-US" altLang="ko-KR" sz="2400" b="1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</a:t>
            </a:r>
            <a:endParaRPr lang="en-US" altLang="ko-KR" sz="2400" b="1" spc="50" dirty="0" smtClean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Narrow" pitchFamily="34" charset="0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1710" y="2715025"/>
            <a:ext cx="5602234" cy="12890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라피다스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교정 값 기능추가</a:t>
            </a:r>
            <a:endParaRPr lang="ko-KR" altLang="en-US" sz="240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*1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015" y="5938434"/>
            <a:ext cx="696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전압설정</a:t>
            </a:r>
            <a:r>
              <a:rPr lang="en-US" altLang="ko-KR" dirty="0" smtClean="0"/>
              <a:t>(</a:t>
            </a:r>
            <a:r>
              <a:rPr lang="ko-KR" altLang="en-US" smtClean="0"/>
              <a:t>임시로 지정</a:t>
            </a:r>
            <a:r>
              <a:rPr lang="en-US" altLang="ko-KR" dirty="0" smtClean="0"/>
              <a:t>) </a:t>
            </a:r>
            <a:r>
              <a:rPr lang="ko-KR" altLang="en-US" smtClean="0"/>
              <a:t>메뉴 아이콘 추가</a:t>
            </a:r>
            <a:endParaRPr lang="en-US" altLang="ko-KR" dirty="0" smtClean="0"/>
          </a:p>
          <a:p>
            <a:r>
              <a:rPr lang="ko-KR" altLang="en-US" dirty="0" smtClean="0"/>
              <a:t>해당 부분을 터치 하면 설정화면으로 이동함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6575" y="4867331"/>
            <a:ext cx="810090" cy="901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*2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6282190" y="2798930"/>
            <a:ext cx="1971277" cy="18902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6625" y="5859270"/>
            <a:ext cx="696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교정값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키패드</a:t>
            </a:r>
            <a:r>
              <a:rPr lang="ko-KR" altLang="en-US" dirty="0" smtClean="0"/>
              <a:t> 입력 후 </a:t>
            </a:r>
            <a:r>
              <a:rPr lang="en-US" altLang="ko-KR" dirty="0" smtClean="0"/>
              <a:t>Confirm </a:t>
            </a:r>
            <a:r>
              <a:rPr lang="ko-KR" altLang="en-US" smtClean="0"/>
              <a:t>버튼을 누르면 적용됨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1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etc</a:t>
            </a:r>
            <a:r>
              <a:rPr lang="en-US" altLang="ko-KR" sz="1600" b="1" dirty="0" smtClean="0"/>
              <a:t> 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28800"/>
            <a:ext cx="3399230" cy="2039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28800"/>
            <a:ext cx="3397106" cy="203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6895" y="3158971"/>
            <a:ext cx="473905" cy="509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55241" y="3158970"/>
            <a:ext cx="473905" cy="509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346975" y="2483895"/>
            <a:ext cx="360040" cy="315035"/>
          </a:xfrm>
          <a:prstGeom prst="rightArrow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890" y="3789040"/>
            <a:ext cx="6969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설정으로 </a:t>
            </a:r>
            <a:r>
              <a:rPr lang="ko-KR" altLang="en-US" dirty="0" smtClean="0"/>
              <a:t>이동 시 </a:t>
            </a:r>
            <a:r>
              <a:rPr lang="ko-KR" altLang="en-US" dirty="0" smtClean="0"/>
              <a:t>전압설정</a:t>
            </a:r>
            <a:r>
              <a:rPr lang="en-US" altLang="ko-KR" dirty="0" smtClean="0"/>
              <a:t>(</a:t>
            </a:r>
            <a:r>
              <a:rPr lang="ko-KR" altLang="en-US" smtClean="0"/>
              <a:t>임시로 지정</a:t>
            </a:r>
            <a:r>
              <a:rPr lang="en-US" altLang="ko-KR" dirty="0" smtClean="0"/>
              <a:t>) </a:t>
            </a:r>
            <a:r>
              <a:rPr lang="ko-KR" altLang="en-US" smtClean="0"/>
              <a:t>메뉴를 누를 수있는</a:t>
            </a:r>
            <a:endParaRPr lang="en-US" altLang="ko-KR" dirty="0" smtClean="0"/>
          </a:p>
          <a:p>
            <a:r>
              <a:rPr lang="ko-KR" altLang="en-US" dirty="0" smtClean="0"/>
              <a:t>공간이 없어 기존 </a:t>
            </a:r>
            <a:r>
              <a:rPr lang="en-US" altLang="ko-KR" dirty="0" smtClean="0"/>
              <a:t>logout </a:t>
            </a:r>
            <a:r>
              <a:rPr lang="ko-KR" altLang="en-US" smtClean="0"/>
              <a:t>버튼을 뒤로가기 버튼으로 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86835" y="1628799"/>
            <a:ext cx="1013965" cy="31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15181" y="1628799"/>
            <a:ext cx="1013965" cy="31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790" y="4592202"/>
            <a:ext cx="3330370" cy="199947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6102169" y="3668338"/>
            <a:ext cx="2124000" cy="194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4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8" name="그림 7" descr="2세대 급속충전기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514" y="4374105"/>
            <a:ext cx="503788" cy="1440161"/>
          </a:xfrm>
          <a:prstGeom prst="rect">
            <a:avLst/>
          </a:prstGeom>
          <a:effectLst/>
        </p:spPr>
      </p:pic>
      <p:pic>
        <p:nvPicPr>
          <p:cNvPr id="9" name="그림 8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094185"/>
            <a:ext cx="1259984" cy="944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8712" y="3003048"/>
            <a:ext cx="4153307" cy="830997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3"/>
              </a:contourClr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i="1" kern="0" dirty="0">
                <a:ln w="11430">
                  <a:noFill/>
                </a:ln>
                <a:gradFill>
                  <a:gsLst>
                    <a:gs pos="0">
                      <a:srgbClr val="333399">
                        <a:tint val="70000"/>
                        <a:satMod val="245000"/>
                      </a:srgbClr>
                    </a:gs>
                    <a:gs pos="75000">
                      <a:srgbClr val="333399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333399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  <a:ea typeface="AppleMyungjo" charset="-127"/>
              </a:rPr>
              <a:t>Thank You</a:t>
            </a:r>
            <a:endParaRPr kumimoji="0" lang="ko-KR" altLang="en-US" sz="4800" b="1" i="1" kern="0" dirty="0">
              <a:ln w="11430">
                <a:noFill/>
              </a:ln>
              <a:gradFill>
                <a:gsLst>
                  <a:gs pos="0">
                    <a:srgbClr val="333399">
                      <a:tint val="70000"/>
                      <a:satMod val="245000"/>
                    </a:srgbClr>
                  </a:gs>
                  <a:gs pos="75000">
                    <a:srgbClr val="333399">
                      <a:tint val="90000"/>
                      <a:shade val="60000"/>
                      <a:satMod val="240000"/>
                    </a:srgbClr>
                  </a:gs>
                  <a:gs pos="100000">
                    <a:srgbClr val="333399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  <a:ea typeface="AppleMyungjo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23410</TotalTime>
  <Words>65</Words>
  <Application>Microsoft Office PowerPoint</Application>
  <PresentationFormat>화면 슬라이드 쇼(4:3)</PresentationFormat>
  <Paragraphs>16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AppleMyungjo</vt:lpstr>
      <vt:lpstr>HY견고딕</vt:lpstr>
      <vt:lpstr>HY헤드라인M</vt:lpstr>
      <vt:lpstr>맑은 고딕</vt:lpstr>
      <vt:lpstr>Arial</vt:lpstr>
      <vt:lpstr>Arial Narrow</vt:lpstr>
      <vt:lpstr>Office 테마</vt:lpstr>
      <vt:lpstr>라피다스 R 교정 값 기능추가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cbs</cp:lastModifiedBy>
  <cp:revision>1457</cp:revision>
  <cp:lastPrinted>2014-12-02T08:12:01Z</cp:lastPrinted>
  <dcterms:created xsi:type="dcterms:W3CDTF">2011-03-21T02:29:32Z</dcterms:created>
  <dcterms:modified xsi:type="dcterms:W3CDTF">2020-02-20T22:13:32Z</dcterms:modified>
</cp:coreProperties>
</file>