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E6C5-52EB-40F5-8280-7E3AF5DA9D7D}" type="datetimeFigureOut">
              <a:rPr lang="ko-KR" altLang="en-US" smtClean="0"/>
              <a:pPr/>
              <a:t>2013-05-03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D670-3967-437E-A943-68EB3DE93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20072" y="26064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모든좌표는</a:t>
            </a:r>
            <a:r>
              <a:rPr lang="ko-KR" altLang="en-US" sz="1200" dirty="0" smtClean="0"/>
              <a:t> 좌측상단 기준입니다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42900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0_0</a:t>
            </a:r>
            <a:endParaRPr lang="ko-KR" altLang="en-US" sz="1200" dirty="0"/>
          </a:p>
        </p:txBody>
      </p:sp>
      <p:pic>
        <p:nvPicPr>
          <p:cNvPr id="7" name="Picture 4" descr="F:\클라이언트2013\2013_PNE솔루션\20130215_UI\대기중\시작_다운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268760"/>
            <a:ext cx="1231900" cy="1231900"/>
          </a:xfrm>
          <a:prstGeom prst="rect">
            <a:avLst/>
          </a:prstGeom>
          <a:noFill/>
        </p:spPr>
      </p:pic>
      <p:pic>
        <p:nvPicPr>
          <p:cNvPr id="1027" name="Picture 3" descr="F:\클라이언트2013\2013_PNE솔루션\20130327_일본어 신규UI\시안\일본어_UI\관리자모드\관리자모드_베이스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4824536" cy="2894722"/>
          </a:xfrm>
          <a:prstGeom prst="rect">
            <a:avLst/>
          </a:prstGeom>
          <a:noFill/>
        </p:spPr>
      </p:pic>
      <p:pic>
        <p:nvPicPr>
          <p:cNvPr id="1028" name="Picture 4" descr="F:\클라이언트2013\2013_PNE솔루션\20130327_일본어 신규UI\시안\일본어_UI\관리자모드\관리설정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717032"/>
            <a:ext cx="648072" cy="64807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7160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80_0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160_0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240_0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3184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320_0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192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400_0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480_0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208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560_0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640_0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732240" y="34290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720_0</a:t>
            </a:r>
            <a:endParaRPr lang="ko-KR" altLang="en-US" sz="1200" dirty="0"/>
          </a:p>
        </p:txBody>
      </p:sp>
      <p:pic>
        <p:nvPicPr>
          <p:cNvPr id="1029" name="Picture 5" descr="F:\클라이언트2013\2013_PNE솔루션\20130327_일본어 신규UI\시안\일본어_UI\관리자모드\수전전력설정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717032"/>
            <a:ext cx="648072" cy="648072"/>
          </a:xfrm>
          <a:prstGeom prst="rect">
            <a:avLst/>
          </a:prstGeom>
          <a:noFill/>
        </p:spPr>
      </p:pic>
      <p:pic>
        <p:nvPicPr>
          <p:cNvPr id="1030" name="Picture 6" descr="F:\클라이언트2013\2013_PNE솔루션\20130327_일본어 신규UI\시안\일본어_UI\관리자모드\일시정지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3717032"/>
            <a:ext cx="648072" cy="648072"/>
          </a:xfrm>
          <a:prstGeom prst="rect">
            <a:avLst/>
          </a:prstGeom>
          <a:noFill/>
        </p:spPr>
      </p:pic>
      <p:pic>
        <p:nvPicPr>
          <p:cNvPr id="1031" name="Picture 7" descr="F:\클라이언트2013\2013_PNE솔루션\20130327_일본어 신규UI\시안\일본어_UI\관리자모드\언어설정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83768" y="3717032"/>
            <a:ext cx="648072" cy="648072"/>
          </a:xfrm>
          <a:prstGeom prst="rect">
            <a:avLst/>
          </a:prstGeom>
          <a:noFill/>
        </p:spPr>
      </p:pic>
      <p:pic>
        <p:nvPicPr>
          <p:cNvPr id="1032" name="Picture 8" descr="F:\클라이언트2013\2013_PNE솔루션\20130327_일본어 신규UI\시안\일본어_UI\관리자모드\충전이력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9" y="3717033"/>
            <a:ext cx="648072" cy="648072"/>
          </a:xfrm>
          <a:prstGeom prst="rect">
            <a:avLst/>
          </a:prstGeom>
          <a:noFill/>
        </p:spPr>
      </p:pic>
      <p:pic>
        <p:nvPicPr>
          <p:cNvPr id="1033" name="Picture 9" descr="F:\클라이언트2013\2013_PNE솔루션\20130327_일본어 신규UI\시안\일본어_UI\관리자모드\에러이력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3928" y="3717032"/>
            <a:ext cx="642143" cy="642143"/>
          </a:xfrm>
          <a:prstGeom prst="rect">
            <a:avLst/>
          </a:prstGeom>
          <a:noFill/>
        </p:spPr>
      </p:pic>
      <p:pic>
        <p:nvPicPr>
          <p:cNvPr id="1034" name="Picture 10" descr="F:\클라이언트2013\2013_PNE솔루션\20130327_일본어 신규UI\시안\일본어_UI\관리자모드\패스워드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3717032"/>
            <a:ext cx="648072" cy="648072"/>
          </a:xfrm>
          <a:prstGeom prst="rect">
            <a:avLst/>
          </a:prstGeom>
          <a:noFill/>
        </p:spPr>
      </p:pic>
      <p:pic>
        <p:nvPicPr>
          <p:cNvPr id="1035" name="Picture 11" descr="F:\클라이언트2013\2013_PNE솔루션\20130327_일본어 신규UI\시안\일본어_UI\관리자모드\최대전류설정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3717032"/>
            <a:ext cx="648072" cy="648072"/>
          </a:xfrm>
          <a:prstGeom prst="rect">
            <a:avLst/>
          </a:prstGeom>
          <a:noFill/>
        </p:spPr>
      </p:pic>
      <p:pic>
        <p:nvPicPr>
          <p:cNvPr id="1036" name="Picture 12" descr="F:\클라이언트2013\2013_PNE솔루션\20130327_일본어 신규UI\시안\일본어_UI\관리자모드\로그추출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84169" y="3717033"/>
            <a:ext cx="648072" cy="648072"/>
          </a:xfrm>
          <a:prstGeom prst="rect">
            <a:avLst/>
          </a:prstGeom>
          <a:noFill/>
        </p:spPr>
      </p:pic>
      <p:pic>
        <p:nvPicPr>
          <p:cNvPr id="1037" name="Picture 13" descr="F:\클라이언트2013\2013_PNE솔루션\20130327_일본어 신규UI\시안\일본어_UI\관리자모드\강제충전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04248" y="3717032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온</dc:creator>
  <cp:lastModifiedBy>온</cp:lastModifiedBy>
  <cp:revision>17</cp:revision>
  <dcterms:created xsi:type="dcterms:W3CDTF">2013-02-15T01:53:44Z</dcterms:created>
  <dcterms:modified xsi:type="dcterms:W3CDTF">2013-05-03T05:46:52Z</dcterms:modified>
</cp:coreProperties>
</file>