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9"/>
  </p:notesMasterIdLst>
  <p:handoutMasterIdLst>
    <p:handoutMasterId r:id="rId170"/>
  </p:handoutMasterIdLst>
  <p:sldIdLst>
    <p:sldId id="257" r:id="rId2"/>
    <p:sldId id="425" r:id="rId3"/>
    <p:sldId id="426" r:id="rId4"/>
    <p:sldId id="427" r:id="rId5"/>
    <p:sldId id="581" r:id="rId6"/>
    <p:sldId id="428" r:id="rId7"/>
    <p:sldId id="429" r:id="rId8"/>
    <p:sldId id="430" r:id="rId9"/>
    <p:sldId id="431" r:id="rId10"/>
    <p:sldId id="432" r:id="rId11"/>
    <p:sldId id="433" r:id="rId12"/>
    <p:sldId id="582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574" r:id="rId21"/>
    <p:sldId id="442" r:id="rId22"/>
    <p:sldId id="443" r:id="rId23"/>
    <p:sldId id="444" r:id="rId24"/>
    <p:sldId id="543" r:id="rId25"/>
    <p:sldId id="445" r:id="rId26"/>
    <p:sldId id="446" r:id="rId27"/>
    <p:sldId id="448" r:id="rId28"/>
    <p:sldId id="546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5" r:id="rId42"/>
    <p:sldId id="466" r:id="rId43"/>
    <p:sldId id="467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5" r:id="rId52"/>
    <p:sldId id="476" r:id="rId53"/>
    <p:sldId id="477" r:id="rId54"/>
    <p:sldId id="478" r:id="rId55"/>
    <p:sldId id="479" r:id="rId56"/>
    <p:sldId id="480" r:id="rId57"/>
    <p:sldId id="481" r:id="rId58"/>
    <p:sldId id="482" r:id="rId59"/>
    <p:sldId id="483" r:id="rId60"/>
    <p:sldId id="484" r:id="rId61"/>
    <p:sldId id="486" r:id="rId62"/>
    <p:sldId id="487" r:id="rId63"/>
    <p:sldId id="488" r:id="rId64"/>
    <p:sldId id="489" r:id="rId65"/>
    <p:sldId id="490" r:id="rId66"/>
    <p:sldId id="491" r:id="rId67"/>
    <p:sldId id="492" r:id="rId68"/>
    <p:sldId id="493" r:id="rId69"/>
    <p:sldId id="494" r:id="rId70"/>
    <p:sldId id="496" r:id="rId71"/>
    <p:sldId id="495" r:id="rId72"/>
    <p:sldId id="497" r:id="rId73"/>
    <p:sldId id="498" r:id="rId74"/>
    <p:sldId id="499" r:id="rId75"/>
    <p:sldId id="500" r:id="rId76"/>
    <p:sldId id="501" r:id="rId77"/>
    <p:sldId id="503" r:id="rId78"/>
    <p:sldId id="502" r:id="rId79"/>
    <p:sldId id="504" r:id="rId80"/>
    <p:sldId id="505" r:id="rId81"/>
    <p:sldId id="506" r:id="rId82"/>
    <p:sldId id="507" r:id="rId83"/>
    <p:sldId id="508" r:id="rId84"/>
    <p:sldId id="509" r:id="rId85"/>
    <p:sldId id="510" r:id="rId86"/>
    <p:sldId id="511" r:id="rId87"/>
    <p:sldId id="512" r:id="rId88"/>
    <p:sldId id="513" r:id="rId89"/>
    <p:sldId id="514" r:id="rId90"/>
    <p:sldId id="516" r:id="rId91"/>
    <p:sldId id="520" r:id="rId92"/>
    <p:sldId id="517" r:id="rId93"/>
    <p:sldId id="518" r:id="rId94"/>
    <p:sldId id="519" r:id="rId95"/>
    <p:sldId id="521" r:id="rId96"/>
    <p:sldId id="523" r:id="rId97"/>
    <p:sldId id="524" r:id="rId98"/>
    <p:sldId id="525" r:id="rId99"/>
    <p:sldId id="522" r:id="rId100"/>
    <p:sldId id="527" r:id="rId101"/>
    <p:sldId id="526" r:id="rId102"/>
    <p:sldId id="528" r:id="rId103"/>
    <p:sldId id="529" r:id="rId104"/>
    <p:sldId id="530" r:id="rId105"/>
    <p:sldId id="531" r:id="rId106"/>
    <p:sldId id="532" r:id="rId107"/>
    <p:sldId id="533" r:id="rId108"/>
    <p:sldId id="534" r:id="rId109"/>
    <p:sldId id="535" r:id="rId110"/>
    <p:sldId id="536" r:id="rId111"/>
    <p:sldId id="538" r:id="rId112"/>
    <p:sldId id="537" r:id="rId113"/>
    <p:sldId id="539" r:id="rId114"/>
    <p:sldId id="540" r:id="rId115"/>
    <p:sldId id="541" r:id="rId116"/>
    <p:sldId id="542" r:id="rId117"/>
    <p:sldId id="545" r:id="rId118"/>
    <p:sldId id="547" r:id="rId119"/>
    <p:sldId id="548" r:id="rId120"/>
    <p:sldId id="549" r:id="rId121"/>
    <p:sldId id="550" r:id="rId122"/>
    <p:sldId id="551" r:id="rId123"/>
    <p:sldId id="552" r:id="rId124"/>
    <p:sldId id="553" r:id="rId125"/>
    <p:sldId id="554" r:id="rId126"/>
    <p:sldId id="555" r:id="rId127"/>
    <p:sldId id="556" r:id="rId128"/>
    <p:sldId id="557" r:id="rId129"/>
    <p:sldId id="558" r:id="rId130"/>
    <p:sldId id="559" r:id="rId131"/>
    <p:sldId id="560" r:id="rId132"/>
    <p:sldId id="561" r:id="rId133"/>
    <p:sldId id="562" r:id="rId134"/>
    <p:sldId id="563" r:id="rId135"/>
    <p:sldId id="564" r:id="rId136"/>
    <p:sldId id="565" r:id="rId137"/>
    <p:sldId id="566" r:id="rId138"/>
    <p:sldId id="567" r:id="rId139"/>
    <p:sldId id="568" r:id="rId140"/>
    <p:sldId id="569" r:id="rId141"/>
    <p:sldId id="570" r:id="rId142"/>
    <p:sldId id="583" r:id="rId143"/>
    <p:sldId id="584" r:id="rId144"/>
    <p:sldId id="585" r:id="rId145"/>
    <p:sldId id="586" r:id="rId146"/>
    <p:sldId id="587" r:id="rId147"/>
    <p:sldId id="588" r:id="rId148"/>
    <p:sldId id="589" r:id="rId149"/>
    <p:sldId id="590" r:id="rId150"/>
    <p:sldId id="591" r:id="rId151"/>
    <p:sldId id="592" r:id="rId152"/>
    <p:sldId id="593" r:id="rId153"/>
    <p:sldId id="594" r:id="rId154"/>
    <p:sldId id="595" r:id="rId155"/>
    <p:sldId id="596" r:id="rId156"/>
    <p:sldId id="597" r:id="rId157"/>
    <p:sldId id="598" r:id="rId158"/>
    <p:sldId id="599" r:id="rId159"/>
    <p:sldId id="571" r:id="rId160"/>
    <p:sldId id="572" r:id="rId161"/>
    <p:sldId id="573" r:id="rId162"/>
    <p:sldId id="575" r:id="rId163"/>
    <p:sldId id="576" r:id="rId164"/>
    <p:sldId id="577" r:id="rId165"/>
    <p:sldId id="578" r:id="rId166"/>
    <p:sldId id="579" r:id="rId167"/>
    <p:sldId id="580" r:id="rId168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94930" autoAdjust="0"/>
  </p:normalViewPr>
  <p:slideViewPr>
    <p:cSldViewPr>
      <p:cViewPr varScale="1">
        <p:scale>
          <a:sx n="105" d="100"/>
          <a:sy n="105" d="100"/>
        </p:scale>
        <p:origin x="17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7" y="62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50E46-ECBF-4FE0-8A25-68BA0F74CF99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1EFB2-DB49-4634-8E16-A6F7A91A7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79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6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6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8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0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2022. 5. 27.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/>
              <a:t>M:N </a:t>
            </a:r>
            <a:r>
              <a:rPr lang="ko-KR" altLang="en-US" dirty="0"/>
              <a:t>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Entity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정보를 위한 </a:t>
            </a:r>
            <a:r>
              <a:rPr lang="en-US" altLang="ko-KR" sz="1400" dirty="0" err="1"/>
              <a:t>model.Movie</a:t>
            </a:r>
            <a:r>
              <a:rPr lang="en-US" altLang="ko-KR" sz="1400" dirty="0"/>
              <a:t> Entity </a:t>
            </a:r>
            <a:r>
              <a:rPr lang="ko-KR" altLang="en-US" sz="1400" dirty="0"/>
              <a:t>클래스를 생성</a:t>
            </a:r>
            <a:endParaRPr lang="en" altLang="ko-KR" sz="1400" dirty="0">
              <a:solidFill>
                <a:srgbClr val="FF0000"/>
              </a:solidFill>
            </a:endParaRP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javax.persistence.Entity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javax.persistence.GeneratedValue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javax.persistence.GenerationType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javax.persistence.Id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lombok.AllArgsConstructor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lombok.Builder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lombok.Getter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lombok.NoArgsConstructor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lombok.ToString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@Entity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@Builder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AllArgsConstructor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NoArgsConstructor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@Getter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ToString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class Movie extends </a:t>
            </a:r>
            <a:r>
              <a:rPr lang="en" altLang="ko-KR" sz="1400" dirty="0" err="1"/>
              <a:t>BaseEntity</a:t>
            </a:r>
            <a:r>
              <a:rPr lang="en" altLang="ko-KR" sz="1400" dirty="0"/>
              <a:t>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@Id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GeneratedValue</a:t>
            </a:r>
            <a:r>
              <a:rPr lang="en" altLang="ko-KR" sz="1400" dirty="0"/>
              <a:t>(strategy = </a:t>
            </a:r>
            <a:r>
              <a:rPr lang="en" altLang="ko-KR" sz="1400" dirty="0" err="1"/>
              <a:t>GenerationType.AUTO</a:t>
            </a:r>
            <a:r>
              <a:rPr lang="en" altLang="ko-KR" sz="1400" dirty="0"/>
              <a:t>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Long </a:t>
            </a:r>
            <a:r>
              <a:rPr lang="en" altLang="ko-KR" sz="1400" dirty="0" err="1"/>
              <a:t>mno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String title;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149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MovieService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인터페이스에 </a:t>
            </a:r>
            <a:r>
              <a:rPr lang="en-US" altLang="ko-KR" sz="1400" dirty="0"/>
              <a:t>Entity </a:t>
            </a:r>
            <a:r>
              <a:rPr lang="ko-KR" altLang="en-US" sz="1400" dirty="0"/>
              <a:t>목록을 </a:t>
            </a:r>
            <a:r>
              <a:rPr lang="en-US" altLang="ko-KR" sz="1400" dirty="0"/>
              <a:t>DTO</a:t>
            </a:r>
            <a:r>
              <a:rPr lang="ko-KR" altLang="en-US" sz="1400" dirty="0"/>
              <a:t> 타입으로 변환해주는 메서드 추가</a:t>
            </a:r>
            <a:r>
              <a:rPr lang="en-US" altLang="ko-KR" sz="1400" dirty="0"/>
              <a:t>   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default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entitiesToDTO</a:t>
            </a:r>
            <a:r>
              <a:rPr lang="en-US" altLang="ko-KR" sz="1400" dirty="0"/>
              <a:t>(Movie </a:t>
            </a:r>
            <a:r>
              <a:rPr lang="en-US" altLang="ko-KR" sz="1400" dirty="0" err="1"/>
              <a:t>movie,List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movieImages</a:t>
            </a:r>
            <a:r>
              <a:rPr lang="en-US" altLang="ko-KR" sz="1400" dirty="0"/>
              <a:t>,  double avg, Long </a:t>
            </a:r>
            <a:r>
              <a:rPr lang="en-US" altLang="ko-KR" sz="1400" dirty="0" err="1"/>
              <a:t>reviewCnt</a:t>
            </a:r>
            <a:r>
              <a:rPr lang="en-US" altLang="ko-KR" sz="1400" dirty="0"/>
              <a:t>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MovieDTO.builder</a:t>
            </a:r>
            <a:r>
              <a:rPr lang="en-US" altLang="ko-KR" sz="1400" dirty="0"/>
              <a:t>()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movie.getMno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.title(</a:t>
            </a:r>
            <a:r>
              <a:rPr lang="en-US" altLang="ko-KR" sz="1400" dirty="0" err="1"/>
              <a:t>movie.getTitle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</a:t>
            </a:r>
            <a:r>
              <a:rPr lang="en-US" altLang="ko-KR" sz="1400" dirty="0" err="1"/>
              <a:t>regDate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movie.getRegDate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</a:t>
            </a:r>
            <a:r>
              <a:rPr lang="en-US" altLang="ko-KR" sz="1400" dirty="0" err="1"/>
              <a:t>modDate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movie.getModDate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.build();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List&lt;</a:t>
            </a:r>
            <a:r>
              <a:rPr lang="en-US" altLang="ko-KR" sz="1400" dirty="0" err="1"/>
              <a:t>MovieImageDTO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movielmageDTOList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movieImages.stream</a:t>
            </a:r>
            <a:r>
              <a:rPr lang="en-US" altLang="ko-KR" sz="1400" dirty="0"/>
              <a:t>().map(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 -&gt;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</a:t>
            </a:r>
            <a:r>
              <a:rPr lang="en-US" altLang="ko-KR" sz="1400" dirty="0" err="1"/>
              <a:t>MovieImageDTO.builder</a:t>
            </a:r>
            <a:r>
              <a:rPr lang="en-US" altLang="ko-KR" sz="1400" dirty="0"/>
              <a:t>()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.</a:t>
            </a:r>
            <a:r>
              <a:rPr lang="en-US" altLang="ko-KR" sz="1400" dirty="0" err="1"/>
              <a:t>imgName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movieImage.getImgName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.path(</a:t>
            </a:r>
            <a:r>
              <a:rPr lang="en-US" altLang="ko-KR" sz="1400" dirty="0" err="1"/>
              <a:t>movieImage.getPath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.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movieImage.getUuid</a:t>
            </a:r>
            <a:r>
              <a:rPr lang="en-US" altLang="ko-KR" sz="1400" dirty="0"/>
              <a:t> 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.build();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}).collect(</a:t>
            </a:r>
            <a:r>
              <a:rPr lang="en-US" altLang="ko-KR" sz="1400" dirty="0" err="1"/>
              <a:t>Collectors.toList</a:t>
            </a:r>
            <a:r>
              <a:rPr lang="en-US" altLang="ko-KR" sz="1400" dirty="0"/>
              <a:t>());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409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MovieService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인터페이스에 </a:t>
            </a:r>
            <a:r>
              <a:rPr lang="en-US" altLang="ko-KR" sz="1400" dirty="0"/>
              <a:t>Entity </a:t>
            </a:r>
            <a:r>
              <a:rPr lang="ko-KR" altLang="en-US" sz="1400" dirty="0"/>
              <a:t>목록을 </a:t>
            </a:r>
            <a:r>
              <a:rPr lang="en-US" altLang="ko-KR" sz="1400" dirty="0"/>
              <a:t>DTO</a:t>
            </a:r>
            <a:r>
              <a:rPr lang="ko-KR" altLang="en-US" sz="1400" dirty="0"/>
              <a:t> 타입으로 변환해주는 메서드 추가</a:t>
            </a:r>
            <a:r>
              <a:rPr lang="en-US" altLang="ko-KR" sz="1400" dirty="0"/>
              <a:t>   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movieDTO.setImageDTOList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movielmageDTOList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movieDTO.setAvg</a:t>
            </a:r>
            <a:r>
              <a:rPr lang="en-US" altLang="ko-KR" sz="1400" dirty="0"/>
              <a:t>(avg);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movieDTO.setReviewCnt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reviewCnt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89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MovieService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인터페이스에 목록 보기 메서드 추가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PageResultDTO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, Object[]&gt; </a:t>
            </a:r>
            <a:r>
              <a:rPr lang="en-US" altLang="ko-KR" sz="1400" dirty="0" err="1"/>
              <a:t>getList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requestDTO</a:t>
            </a:r>
            <a:r>
              <a:rPr lang="en-US" altLang="ko-KR" sz="1400" dirty="0"/>
              <a:t>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344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MovieServiceImpl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 목록 보기 메서드 구현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@Override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</a:t>
            </a:r>
            <a:r>
              <a:rPr lang="en-US" altLang="ko-KR" sz="1400" dirty="0" err="1"/>
              <a:t>PageResultDTO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, Object[]&gt; </a:t>
            </a:r>
            <a:r>
              <a:rPr lang="en-US" altLang="ko-KR" sz="1400" dirty="0" err="1"/>
              <a:t>getList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requestDTO</a:t>
            </a:r>
            <a:r>
              <a:rPr lang="en-US" altLang="ko-KR" sz="1400" dirty="0"/>
              <a:t>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Pageable pageable = </a:t>
            </a:r>
            <a:r>
              <a:rPr lang="en-US" altLang="ko-KR" sz="1400" dirty="0" err="1"/>
              <a:t>requestDTO.getPageable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Sort.by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").descending());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Page&lt;Object[]&gt; result = </a:t>
            </a:r>
            <a:r>
              <a:rPr lang="en-US" altLang="ko-KR" sz="1400" dirty="0" err="1"/>
              <a:t>movieRepository.getListPage</a:t>
            </a:r>
            <a:r>
              <a:rPr lang="en-US" altLang="ko-KR" sz="1400" dirty="0"/>
              <a:t>(pageable);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Function&lt;Object[],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entitiesToDTO</a:t>
            </a:r>
            <a:r>
              <a:rPr lang="en-US" altLang="ko-KR" sz="1400" dirty="0"/>
              <a:t>( (Movie)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[0] 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(List&lt;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&gt;)(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)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[1])), (Double)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[2],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(Long)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[3])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new </a:t>
            </a:r>
            <a:r>
              <a:rPr lang="en-US" altLang="ko-KR" sz="1400" dirty="0" err="1"/>
              <a:t>PageResultDTO</a:t>
            </a:r>
            <a:r>
              <a:rPr lang="en-US" altLang="ko-KR" sz="1400" dirty="0"/>
              <a:t>&lt;&gt;(result, 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922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MovieController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 목록 보기 요청 처리 메서드 구현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("/list")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void list(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, Model model){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model.addAttribute</a:t>
            </a:r>
            <a:r>
              <a:rPr lang="en-US" altLang="ko-KR" sz="1400" dirty="0"/>
              <a:t>("result", </a:t>
            </a:r>
            <a:r>
              <a:rPr lang="en-US" altLang="ko-KR" sz="1400" dirty="0" err="1"/>
              <a:t>movieService.getList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));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1944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movie </a:t>
            </a:r>
            <a:r>
              <a:rPr lang="ko-KR" altLang="en-US" sz="1400" dirty="0"/>
              <a:t>디렉토리에 </a:t>
            </a:r>
            <a:r>
              <a:rPr lang="en-US" altLang="ko-KR" sz="1400" dirty="0" err="1"/>
              <a:t>list.html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만들고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&lt;!DOCTYPE html&gt;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&lt;html lang="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xmlns:th</a:t>
            </a:r>
            <a:r>
              <a:rPr lang="en-US" altLang="ko-KR" sz="1400" dirty="0"/>
              <a:t>="http://</a:t>
            </a:r>
            <a:r>
              <a:rPr lang="en-US" altLang="ko-KR" sz="1400" dirty="0" err="1"/>
              <a:t>www.thymeleaf.org</a:t>
            </a:r>
            <a:r>
              <a:rPr lang="en-US" altLang="ko-KR" sz="1400" dirty="0"/>
              <a:t>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th:replace</a:t>
            </a:r>
            <a:r>
              <a:rPr lang="en-US" altLang="ko-KR" sz="1400" dirty="0"/>
              <a:t>="~{/layout/basic :: </a:t>
            </a:r>
            <a:r>
              <a:rPr lang="en-US" altLang="ko-KR" sz="1400" dirty="0" err="1"/>
              <a:t>setContent</a:t>
            </a:r>
            <a:r>
              <a:rPr lang="en-US" altLang="ko-KR" sz="1400" dirty="0"/>
              <a:t>(~{this::content} )}"&gt;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th:fragment</a:t>
            </a:r>
            <a:r>
              <a:rPr lang="en-US" altLang="ko-KR" sz="1400" dirty="0"/>
              <a:t>="content"&gt;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&lt;h1 class="mt-4"&gt;</a:t>
            </a:r>
            <a:r>
              <a:rPr lang="ko-KR" altLang="en-US" sz="1400" dirty="0"/>
              <a:t>영화 목록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&lt;span&gt;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&lt;a </a:t>
            </a:r>
            <a:r>
              <a:rPr lang="en-US" altLang="ko-KR" sz="1400" dirty="0" err="1"/>
              <a:t>th:href</a:t>
            </a:r>
            <a:r>
              <a:rPr lang="en-US" altLang="ko-KR" sz="1400" dirty="0"/>
              <a:t>="@{/movie/register}"&gt;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-outline-primary"&gt;</a:t>
            </a:r>
            <a:r>
              <a:rPr lang="ko-KR" altLang="en-US" sz="1400" dirty="0"/>
              <a:t>등록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        </a:t>
            </a:r>
            <a:r>
              <a:rPr lang="en-US" altLang="ko-KR" sz="1400" dirty="0"/>
              <a:t>&lt;/button&gt;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&lt;/a&gt;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&lt;/span&gt;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&lt;/h1&gt;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&lt;form action="/movie/list" method="get" id="</a:t>
            </a:r>
            <a:r>
              <a:rPr lang="en-US" altLang="ko-KR" sz="1400" dirty="0" err="1"/>
              <a:t>searchForm</a:t>
            </a:r>
            <a:r>
              <a:rPr lang="en-US" altLang="ko-KR" sz="1400" dirty="0"/>
              <a:t>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&lt;input type="hidden" name="page" value="1"&gt;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&lt;/form&gt;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60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movie </a:t>
            </a:r>
            <a:r>
              <a:rPr lang="ko-KR" altLang="en-US" sz="1400" dirty="0"/>
              <a:t>디렉토리에 </a:t>
            </a:r>
            <a:r>
              <a:rPr lang="en-US" altLang="ko-KR" sz="1400" dirty="0" err="1"/>
              <a:t>list.html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만들고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&lt;table class="table table-striped"&gt;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</a:t>
            </a:r>
            <a:r>
              <a:rPr lang="en-US" altLang="ko-KR" sz="1400" dirty="0" err="1"/>
              <a:t>thead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&lt;tr&gt;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scope="col"&gt;#&lt;/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scope="col"&gt;</a:t>
            </a:r>
            <a:r>
              <a:rPr lang="ko-KR" altLang="en-US" sz="1400" dirty="0"/>
              <a:t>영화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scope="col"&gt;</a:t>
            </a:r>
            <a:r>
              <a:rPr lang="ko-KR" altLang="en-US" sz="1400" dirty="0"/>
              <a:t>평점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scope="col"&gt;</a:t>
            </a:r>
            <a:r>
              <a:rPr lang="ko-KR" altLang="en-US" sz="1400" dirty="0"/>
              <a:t>등록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&lt;/tr&gt;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</a:t>
            </a:r>
            <a:r>
              <a:rPr lang="en-US" altLang="ko-KR" sz="1400" dirty="0" err="1"/>
              <a:t>thead</a:t>
            </a:r>
            <a:r>
              <a:rPr lang="en-US" altLang="ko-KR" sz="1400" dirty="0"/>
              <a:t>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424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movie </a:t>
            </a:r>
            <a:r>
              <a:rPr lang="ko-KR" altLang="en-US" sz="1400" dirty="0"/>
              <a:t>디렉토리에 </a:t>
            </a:r>
            <a:r>
              <a:rPr lang="en-US" altLang="ko-KR" sz="1400" dirty="0" err="1"/>
              <a:t>list.html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만들고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&lt;tr </a:t>
            </a:r>
            <a:r>
              <a:rPr lang="en-US" altLang="ko-KR" sz="1400" dirty="0" err="1"/>
              <a:t>th:each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 : ${</a:t>
            </a:r>
            <a:r>
              <a:rPr lang="en-US" altLang="ko-KR" sz="1400" dirty="0" err="1"/>
              <a:t>result.dtoList</a:t>
            </a:r>
            <a:r>
              <a:rPr lang="en-US" altLang="ko-KR" sz="1400" dirty="0"/>
              <a:t>}" 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scope="row"&gt;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    &lt;a </a:t>
            </a:r>
            <a:r>
              <a:rPr lang="en-US" altLang="ko-KR" sz="1400" dirty="0" err="1"/>
              <a:t>th:href</a:t>
            </a:r>
            <a:r>
              <a:rPr lang="en-US" altLang="ko-KR" sz="1400" dirty="0"/>
              <a:t>="@{/movie/read(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= ${</a:t>
            </a:r>
            <a:r>
              <a:rPr lang="en-US" altLang="ko-KR" sz="1400" dirty="0" err="1"/>
              <a:t>dto.mno</a:t>
            </a:r>
            <a:r>
              <a:rPr lang="en-US" altLang="ko-KR" sz="1400" dirty="0"/>
              <a:t>}, page= ${</a:t>
            </a:r>
            <a:r>
              <a:rPr lang="en-US" altLang="ko-KR" sz="1400" dirty="0" err="1"/>
              <a:t>result.page</a:t>
            </a:r>
            <a:r>
              <a:rPr lang="en-US" altLang="ko-KR" sz="1400" dirty="0"/>
              <a:t>})}"&gt;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        [[${</a:t>
            </a:r>
            <a:r>
              <a:rPr lang="en-US" altLang="ko-KR" sz="1400" dirty="0" err="1"/>
              <a:t>dto.mno</a:t>
            </a:r>
            <a:r>
              <a:rPr lang="en-US" altLang="ko-KR" sz="1400" dirty="0"/>
              <a:t>}]]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    &lt;/a&gt;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&lt;td&gt;&lt;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th:if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dto.imageDTOList.size</a:t>
            </a:r>
            <a:r>
              <a:rPr lang="en-US" altLang="ko-KR" sz="1400" dirty="0"/>
              <a:t>() &gt; 0 &amp;&amp; </a:t>
            </a:r>
            <a:r>
              <a:rPr lang="en-US" altLang="ko-KR" sz="1400" dirty="0" err="1"/>
              <a:t>dto.imageDTOList</a:t>
            </a:r>
            <a:r>
              <a:rPr lang="en-US" altLang="ko-KR" sz="1400" dirty="0"/>
              <a:t>[0].path != null}"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        </a:t>
            </a:r>
            <a:r>
              <a:rPr lang="en-US" altLang="ko-KR" sz="1400" dirty="0" err="1"/>
              <a:t>th:src</a:t>
            </a:r>
            <a:r>
              <a:rPr lang="en-US" altLang="ko-KR" sz="1400" dirty="0"/>
              <a:t>="|/</a:t>
            </a:r>
            <a:r>
              <a:rPr lang="en-US" altLang="ko-KR" sz="1400" dirty="0" err="1"/>
              <a:t>display?filename</a:t>
            </a:r>
            <a:r>
              <a:rPr lang="en-US" altLang="ko-KR" sz="1400" dirty="0"/>
              <a:t>=${</a:t>
            </a:r>
            <a:r>
              <a:rPr lang="en-US" altLang="ko-KR" sz="1400" dirty="0" err="1"/>
              <a:t>dto.imageDTOList</a:t>
            </a:r>
            <a:r>
              <a:rPr lang="en-US" altLang="ko-KR" sz="1400" dirty="0"/>
              <a:t>[0].</a:t>
            </a:r>
            <a:r>
              <a:rPr lang="en-US" altLang="ko-KR" sz="1400" dirty="0" err="1"/>
              <a:t>thumbnailURL</a:t>
            </a:r>
            <a:r>
              <a:rPr lang="en-US" altLang="ko-KR" sz="1400" dirty="0"/>
              <a:t>}|"&gt;[[${</a:t>
            </a:r>
            <a:r>
              <a:rPr lang="en-US" altLang="ko-KR" sz="1400" dirty="0" err="1"/>
              <a:t>dto.title</a:t>
            </a:r>
            <a:r>
              <a:rPr lang="en-US" altLang="ko-KR" sz="1400" dirty="0"/>
              <a:t>}]]&lt;/td&gt;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&lt;td&gt;&lt;b&gt;[[${</a:t>
            </a:r>
            <a:r>
              <a:rPr lang="en-US" altLang="ko-KR" sz="1400" dirty="0" err="1"/>
              <a:t>dto.avg</a:t>
            </a:r>
            <a:r>
              <a:rPr lang="en-US" altLang="ko-KR" sz="1400" dirty="0"/>
              <a:t>}]]&lt;/b&gt;&lt;/td&gt;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&lt;td&gt;[[${#</a:t>
            </a:r>
            <a:r>
              <a:rPr lang="en-US" altLang="ko-KR" sz="1400" dirty="0" err="1"/>
              <a:t>temporals.format</a:t>
            </a:r>
            <a:r>
              <a:rPr lang="en-US" altLang="ko-KR" sz="1400" dirty="0"/>
              <a:t>(dto.</a:t>
            </a:r>
            <a:r>
              <a:rPr lang="en-US" altLang="ko-KR" sz="1400" dirty="0" err="1"/>
              <a:t>regDate</a:t>
            </a:r>
            <a:r>
              <a:rPr lang="en-US" altLang="ko-KR" sz="1400" dirty="0"/>
              <a:t>,'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/MM/dd')}]]&lt;/td&gt;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&lt;/tr&gt;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&lt;/table&gt;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073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movie </a:t>
            </a:r>
            <a:r>
              <a:rPr lang="ko-KR" altLang="en-US" sz="1400" dirty="0"/>
              <a:t>디렉토리에 </a:t>
            </a:r>
            <a:r>
              <a:rPr lang="en-US" altLang="ko-KR" sz="1400" dirty="0" err="1"/>
              <a:t>list.html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만들고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&lt;ul class="pagination h-100 justify-content-center align-items-center"&gt;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&lt;li class="page-item " </a:t>
            </a:r>
            <a:r>
              <a:rPr lang="en-US" altLang="ko-KR" sz="1400" dirty="0" err="1"/>
              <a:t>th:if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result.prev</a:t>
            </a:r>
            <a:r>
              <a:rPr lang="en-US" altLang="ko-KR" sz="1400" dirty="0"/>
              <a:t>}"&gt;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&lt;a class="page-link" </a:t>
            </a:r>
            <a:r>
              <a:rPr lang="en-US" altLang="ko-KR" sz="1400" dirty="0" err="1"/>
              <a:t>th:href</a:t>
            </a:r>
            <a:r>
              <a:rPr lang="en-US" altLang="ko-KR" sz="1400" dirty="0"/>
              <a:t>="@{/movie/list(page= ${</a:t>
            </a:r>
            <a:r>
              <a:rPr lang="en-US" altLang="ko-KR" sz="1400" dirty="0" err="1"/>
              <a:t>result.start</a:t>
            </a:r>
            <a:r>
              <a:rPr lang="en-US" altLang="ko-KR" sz="1400" dirty="0"/>
              <a:t> -1})}"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="-1"&gt;</a:t>
            </a:r>
            <a:r>
              <a:rPr lang="ko-KR" altLang="en-US" sz="1400" dirty="0"/>
              <a:t>이전</a:t>
            </a:r>
            <a:r>
              <a:rPr lang="en-US" altLang="ko-KR" sz="1400" dirty="0"/>
              <a:t>&lt;/a&gt;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&lt;/li&gt;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&lt;li </a:t>
            </a:r>
            <a:r>
              <a:rPr lang="en-US" altLang="ko-KR" sz="1400" dirty="0" err="1"/>
              <a:t>th:class</a:t>
            </a:r>
            <a:r>
              <a:rPr lang="en-US" altLang="ko-KR" sz="1400" dirty="0"/>
              <a:t>=" 'page-item ' + ${</a:t>
            </a:r>
            <a:r>
              <a:rPr lang="en-US" altLang="ko-KR" sz="1400" dirty="0" err="1"/>
              <a:t>result.page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page?'active</a:t>
            </a:r>
            <a:r>
              <a:rPr lang="en-US" altLang="ko-KR" sz="1400" dirty="0"/>
              <a:t>':''} " </a:t>
            </a:r>
            <a:r>
              <a:rPr lang="en-US" altLang="ko-KR" sz="1400" dirty="0" err="1"/>
              <a:t>th:each</a:t>
            </a:r>
            <a:r>
              <a:rPr lang="en-US" altLang="ko-KR" sz="1400" dirty="0"/>
              <a:t>="page: ${</a:t>
            </a:r>
            <a:r>
              <a:rPr lang="en-US" altLang="ko-KR" sz="1400" dirty="0" err="1"/>
              <a:t>result.pageList</a:t>
            </a:r>
            <a:r>
              <a:rPr lang="en-US" altLang="ko-KR" sz="1400" dirty="0"/>
              <a:t>}"&gt;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&lt;a class="page-link" </a:t>
            </a:r>
            <a:r>
              <a:rPr lang="en-US" altLang="ko-KR" sz="1400" dirty="0" err="1"/>
              <a:t>th:href</a:t>
            </a:r>
            <a:r>
              <a:rPr lang="en-US" altLang="ko-KR" sz="1400" dirty="0"/>
              <a:t>="@{/movie/list(page = ${page})}"&gt;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[[${page}]]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&lt;/a&gt;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&lt;/li&gt;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&lt;li class="page-item" </a:t>
            </a:r>
            <a:r>
              <a:rPr lang="en-US" altLang="ko-KR" sz="1400" dirty="0" err="1"/>
              <a:t>th:if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result.next</a:t>
            </a:r>
            <a:r>
              <a:rPr lang="en-US" altLang="ko-KR" sz="1400" dirty="0"/>
              <a:t>}"&gt;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&lt;a class="page-link" </a:t>
            </a:r>
            <a:r>
              <a:rPr lang="en-US" altLang="ko-KR" sz="1400" dirty="0" err="1"/>
              <a:t>th:href</a:t>
            </a:r>
            <a:r>
              <a:rPr lang="en-US" altLang="ko-KR" sz="1400" dirty="0"/>
              <a:t>="@{/movie/list(page= ${</a:t>
            </a:r>
            <a:r>
              <a:rPr lang="en-US" altLang="ko-KR" sz="1400" dirty="0" err="1"/>
              <a:t>result.end</a:t>
            </a:r>
            <a:r>
              <a:rPr lang="en-US" altLang="ko-KR" sz="1400" dirty="0"/>
              <a:t> + 1} )}"&gt;</a:t>
            </a:r>
            <a:r>
              <a:rPr lang="ko-KR" altLang="en-US" sz="1400" dirty="0"/>
              <a:t>다음</a:t>
            </a:r>
            <a:r>
              <a:rPr lang="en-US" altLang="ko-KR" sz="1400" dirty="0"/>
              <a:t>&lt;/a&gt;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&lt;/li&gt;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&lt;/ul&gt;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036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movie </a:t>
            </a:r>
            <a:r>
              <a:rPr lang="ko-KR" altLang="en-US" sz="1400" dirty="0"/>
              <a:t>디렉토리에 </a:t>
            </a:r>
            <a:r>
              <a:rPr lang="en-US" altLang="ko-KR" sz="1400" dirty="0" err="1"/>
              <a:t>list.html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만들고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&lt;script </a:t>
            </a:r>
            <a:r>
              <a:rPr lang="en-US" altLang="ko-KR" sz="1400" dirty="0" err="1"/>
              <a:t>th:inline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&lt;/script&gt;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Entity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이미지를 저장할 </a:t>
            </a:r>
            <a:r>
              <a:rPr lang="en-US" altLang="ko-KR" sz="1400" dirty="0" err="1"/>
              <a:t>model.MovieImage</a:t>
            </a:r>
            <a:r>
              <a:rPr lang="en-US" altLang="ko-KR" sz="1400" dirty="0"/>
              <a:t> Entity </a:t>
            </a:r>
            <a:r>
              <a:rPr lang="ko-KR" altLang="en-US" sz="1400" dirty="0"/>
              <a:t>클래스를 생성</a:t>
            </a:r>
            <a:endParaRPr lang="en" altLang="ko-KR" sz="1400" dirty="0">
              <a:solidFill>
                <a:srgbClr val="FF0000"/>
              </a:solidFill>
            </a:endParaRP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javax.persistence.Embeddable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javax.persistence.Entity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javax.persistence.FetchType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javax.persistence.GeneratedValue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javax.persistence.GenerationType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javax.persistence.Id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javax.persistence.ManyToOne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lombok.AllArgsConstructor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lombok.Builder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lombok.Getter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lombok.NoArgsConstructor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lombok.ToString</a:t>
            </a:r>
            <a:r>
              <a:rPr lang="en" altLang="ko-KR" sz="1400" dirty="0"/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50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상세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MovieService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인터페이스에 </a:t>
            </a:r>
            <a:r>
              <a:rPr lang="ko-KR" altLang="en-US" sz="1400" dirty="0" err="1"/>
              <a:t>상세보기를</a:t>
            </a:r>
            <a:r>
              <a:rPr lang="ko-KR" altLang="en-US" sz="1400" dirty="0"/>
              <a:t> 위한 메서드를 선언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getMovie</a:t>
            </a:r>
            <a:r>
              <a:rPr lang="en-US" altLang="ko-KR" sz="1400" dirty="0"/>
              <a:t>(Long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332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상세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MovieServiceImpl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 </a:t>
            </a:r>
            <a:r>
              <a:rPr lang="ko-KR" altLang="en-US" sz="1400" dirty="0" err="1"/>
              <a:t>상세보기를</a:t>
            </a:r>
            <a:r>
              <a:rPr lang="ko-KR" altLang="en-US" sz="1400" dirty="0"/>
              <a:t> 위한 메서드를 구현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@Override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getMovie</a:t>
            </a:r>
            <a:r>
              <a:rPr lang="en-US" altLang="ko-KR" sz="1400" dirty="0"/>
              <a:t>(Long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List&lt;Object[]&gt; result = </a:t>
            </a:r>
            <a:r>
              <a:rPr lang="en-US" altLang="ko-KR" sz="1400" dirty="0" err="1"/>
              <a:t>movieRepository.getMovieWithAll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Movie movie = (Movie) </a:t>
            </a:r>
            <a:r>
              <a:rPr lang="en-US" altLang="ko-KR" sz="1400" dirty="0" err="1"/>
              <a:t>result.get</a:t>
            </a:r>
            <a:r>
              <a:rPr lang="en-US" altLang="ko-KR" sz="1400" dirty="0"/>
              <a:t>(0) [0]; // Movie </a:t>
            </a:r>
            <a:r>
              <a:rPr lang="ko-KR" altLang="en-US" sz="1400" dirty="0" err="1"/>
              <a:t>엔티티는</a:t>
            </a:r>
            <a:r>
              <a:rPr lang="ko-KR" altLang="en-US" sz="1400" dirty="0"/>
              <a:t> 가장 앞에 존재 </a:t>
            </a:r>
            <a:r>
              <a:rPr lang="en-US" altLang="ko-KR" sz="1400" dirty="0"/>
              <a:t>- </a:t>
            </a:r>
            <a:r>
              <a:rPr lang="ko-KR" altLang="en-US" sz="1400" dirty="0"/>
              <a:t>모든 </a:t>
            </a:r>
            <a:r>
              <a:rPr lang="en-US" altLang="ko-KR" sz="1400" dirty="0"/>
              <a:t>Row</a:t>
            </a:r>
            <a:r>
              <a:rPr lang="ko-KR" altLang="en-US" sz="1400" dirty="0"/>
              <a:t>가 동일한 값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List&lt;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movielmageList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 //</a:t>
            </a:r>
            <a:r>
              <a:rPr lang="ko-KR" altLang="en-US" sz="1400" dirty="0"/>
              <a:t>영화의 이미지 개수만큼 </a:t>
            </a:r>
            <a:r>
              <a:rPr lang="en-US" altLang="ko-KR" sz="1400" dirty="0" err="1"/>
              <a:t>MovieImage</a:t>
            </a:r>
            <a:r>
              <a:rPr lang="ko-KR" altLang="en-US" sz="1400" dirty="0"/>
              <a:t>객체 필요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result.forEach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-&gt;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)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[1]; </a:t>
            </a:r>
            <a:r>
              <a:rPr lang="en-US" altLang="ko-KR" sz="1400" dirty="0" err="1"/>
              <a:t>movielmageList.add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Double avg = (Double) </a:t>
            </a:r>
            <a:r>
              <a:rPr lang="en-US" altLang="ko-KR" sz="1400" dirty="0" err="1"/>
              <a:t>result.get</a:t>
            </a:r>
            <a:r>
              <a:rPr lang="en-US" altLang="ko-KR" sz="1400" dirty="0"/>
              <a:t>(0)[2]; //</a:t>
            </a:r>
            <a:r>
              <a:rPr lang="ko-KR" altLang="en-US" sz="1400" dirty="0"/>
              <a:t>평균 평점 </a:t>
            </a:r>
            <a:r>
              <a:rPr lang="en-US" altLang="ko-KR" sz="1400" dirty="0"/>
              <a:t>- </a:t>
            </a:r>
            <a:r>
              <a:rPr lang="ko-KR" altLang="en-US" sz="1400" dirty="0"/>
              <a:t>모든 </a:t>
            </a:r>
            <a:r>
              <a:rPr lang="en-US" altLang="ko-KR" sz="1400" dirty="0"/>
              <a:t>Row</a:t>
            </a:r>
            <a:r>
              <a:rPr lang="ko-KR" altLang="en-US" sz="1400" dirty="0"/>
              <a:t>가 동일한 값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Long </a:t>
            </a:r>
            <a:r>
              <a:rPr lang="en-US" altLang="ko-KR" sz="1400" dirty="0" err="1"/>
              <a:t>reviewCnt</a:t>
            </a:r>
            <a:r>
              <a:rPr lang="en-US" altLang="ko-KR" sz="1400" dirty="0"/>
              <a:t> = (Long) </a:t>
            </a:r>
            <a:r>
              <a:rPr lang="en-US" altLang="ko-KR" sz="1400" dirty="0" err="1"/>
              <a:t>result.get</a:t>
            </a:r>
            <a:r>
              <a:rPr lang="en-US" altLang="ko-KR" sz="1400" dirty="0"/>
              <a:t>(0) [3]; //</a:t>
            </a:r>
            <a:r>
              <a:rPr lang="ko-KR" altLang="en-US" sz="1400" dirty="0"/>
              <a:t>리뷰 개수 </a:t>
            </a:r>
            <a:r>
              <a:rPr lang="en-US" altLang="ko-KR" sz="1400" dirty="0"/>
              <a:t>- </a:t>
            </a:r>
            <a:r>
              <a:rPr lang="ko-KR" altLang="en-US" sz="1400" dirty="0"/>
              <a:t>모든 </a:t>
            </a:r>
            <a:r>
              <a:rPr lang="en-US" altLang="ko-KR" sz="1400" dirty="0"/>
              <a:t>Row</a:t>
            </a:r>
            <a:r>
              <a:rPr lang="ko-KR" altLang="en-US" sz="1400" dirty="0"/>
              <a:t>가 동일한 값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entitiesToDTO</a:t>
            </a:r>
            <a:r>
              <a:rPr lang="en-US" altLang="ko-KR" sz="1400" dirty="0"/>
              <a:t>(movie, </a:t>
            </a:r>
            <a:r>
              <a:rPr lang="en-US" altLang="ko-KR" sz="1400" dirty="0" err="1"/>
              <a:t>movielmageList</a:t>
            </a:r>
            <a:r>
              <a:rPr lang="en-US" altLang="ko-KR" sz="1400" dirty="0"/>
              <a:t>, avg, </a:t>
            </a:r>
            <a:r>
              <a:rPr lang="en-US" altLang="ko-KR" sz="1400" dirty="0" err="1"/>
              <a:t>reviewCnt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740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상세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MovieController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 </a:t>
            </a:r>
            <a:r>
              <a:rPr lang="en-US" altLang="ko-KR" sz="1400" dirty="0"/>
              <a:t>read </a:t>
            </a:r>
            <a:r>
              <a:rPr lang="ko-KR" altLang="en-US" sz="1400" dirty="0"/>
              <a:t>와 </a:t>
            </a:r>
            <a:r>
              <a:rPr lang="en-US" altLang="ko-KR" sz="1400" dirty="0"/>
              <a:t>modify </a:t>
            </a:r>
            <a:r>
              <a:rPr lang="ko-KR" altLang="en-US" sz="1400" dirty="0"/>
              <a:t>의 </a:t>
            </a:r>
            <a:r>
              <a:rPr lang="en-US" altLang="ko-KR" sz="1400" dirty="0"/>
              <a:t>get </a:t>
            </a:r>
            <a:r>
              <a:rPr lang="ko-KR" altLang="en-US" sz="1400" dirty="0"/>
              <a:t>요청을 처리하는 메서드를 생성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({"/read", "/modify"})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void read(Long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, @</a:t>
            </a:r>
            <a:r>
              <a:rPr lang="en-US" altLang="ko-KR" sz="1400" dirty="0" err="1"/>
              <a:t>ModelAttribute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requestDTO</a:t>
            </a:r>
            <a:r>
              <a:rPr lang="en-US" altLang="ko-KR" sz="1400" dirty="0"/>
              <a:t>") 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requestDTO</a:t>
            </a:r>
            <a:r>
              <a:rPr lang="en-US" altLang="ko-KR" sz="1400" dirty="0"/>
              <a:t>, Model model 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movieService.getMovie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model.addAttribute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102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상세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board </a:t>
            </a:r>
            <a:r>
              <a:rPr lang="ko-KR" altLang="en-US" sz="1400" dirty="0"/>
              <a:t>디렉토리에 </a:t>
            </a:r>
            <a:r>
              <a:rPr lang="ko-KR" altLang="en-US" sz="1400" dirty="0" err="1"/>
              <a:t>상세보기를</a:t>
            </a:r>
            <a:r>
              <a:rPr lang="ko-KR" altLang="en-US" sz="1400" dirty="0"/>
              <a:t> 위한 </a:t>
            </a: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생성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&lt;!DOCTYPE html&gt;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&lt;html lang="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xmlns:th</a:t>
            </a:r>
            <a:r>
              <a:rPr lang="en-US" altLang="ko-KR" sz="1400" dirty="0"/>
              <a:t>="http://</a:t>
            </a:r>
            <a:r>
              <a:rPr lang="en-US" altLang="ko-KR" sz="1400" dirty="0" err="1"/>
              <a:t>www.thymeleaf.org</a:t>
            </a:r>
            <a:r>
              <a:rPr lang="en-US" altLang="ko-KR" sz="1400" dirty="0"/>
              <a:t>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th:replace</a:t>
            </a:r>
            <a:r>
              <a:rPr lang="en-US" altLang="ko-KR" sz="1400" dirty="0"/>
              <a:t>="~{/layout/basic :: </a:t>
            </a:r>
            <a:r>
              <a:rPr lang="en-US" altLang="ko-KR" sz="1400" dirty="0" err="1"/>
              <a:t>setContent</a:t>
            </a:r>
            <a:r>
              <a:rPr lang="en-US" altLang="ko-KR" sz="1400" dirty="0"/>
              <a:t>(~{this::content} )}"&gt;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th:fragment</a:t>
            </a:r>
            <a:r>
              <a:rPr lang="en-US" altLang="ko-KR" sz="1400" dirty="0"/>
              <a:t>="content"&gt;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&lt;h1 class="mt-4"&gt;</a:t>
            </a:r>
            <a:r>
              <a:rPr lang="ko-KR" altLang="en-US" sz="1400" dirty="0"/>
              <a:t>영화 정보</a:t>
            </a:r>
            <a:r>
              <a:rPr lang="en-US" altLang="ko-KR" sz="1400" dirty="0"/>
              <a:t>&lt;/h1&gt;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class="form-group"&gt;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&lt;label &gt;</a:t>
            </a:r>
            <a:r>
              <a:rPr lang="ko-KR" altLang="en-US" sz="1400" dirty="0"/>
              <a:t>제목</a:t>
            </a:r>
            <a:r>
              <a:rPr lang="en-US" altLang="ko-KR" sz="1400" dirty="0"/>
              <a:t>&lt;/label&gt;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&lt;input type="text" class="form-control" name="title" </a:t>
            </a:r>
            <a:r>
              <a:rPr lang="en-US" altLang="ko-KR" sz="1400" dirty="0" err="1"/>
              <a:t>th:value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dto.title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readonly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class="form-group"&gt;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&lt;label &gt;</a:t>
            </a:r>
            <a:r>
              <a:rPr lang="ko-KR" altLang="en-US" sz="1400" dirty="0"/>
              <a:t>리뷰 개수</a:t>
            </a:r>
            <a:r>
              <a:rPr lang="en-US" altLang="ko-KR" sz="1400" dirty="0"/>
              <a:t>&lt;/label&gt;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&lt;input type="text" class="form-control" name="title" </a:t>
            </a:r>
            <a:r>
              <a:rPr lang="en-US" altLang="ko-KR" sz="1400" dirty="0" err="1"/>
              <a:t>th:value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dto.reviewCnt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readonly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class="form-group"&gt;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&lt;label &gt;</a:t>
            </a:r>
            <a:r>
              <a:rPr lang="ko-KR" altLang="en-US" sz="1400" dirty="0"/>
              <a:t>평점</a:t>
            </a:r>
            <a:r>
              <a:rPr lang="en-US" altLang="ko-KR" sz="1400" dirty="0"/>
              <a:t>&lt;/label&gt;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&lt;input type="text" class="form-control" name="title" </a:t>
            </a:r>
            <a:r>
              <a:rPr lang="en-US" altLang="ko-KR" sz="1400" dirty="0" err="1"/>
              <a:t>th:value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dto.avg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readonly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258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상세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board </a:t>
            </a:r>
            <a:r>
              <a:rPr lang="ko-KR" altLang="en-US" sz="1400" dirty="0"/>
              <a:t>디렉토리에 </a:t>
            </a:r>
            <a:r>
              <a:rPr lang="ko-KR" altLang="en-US" sz="1400" dirty="0" err="1"/>
              <a:t>상세보기를</a:t>
            </a:r>
            <a:r>
              <a:rPr lang="ko-KR" altLang="en-US" sz="1400" dirty="0"/>
              <a:t> 위한 </a:t>
            </a: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생성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&lt;style&gt;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width: 100%;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background-color: gray;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margin-top: 10px;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ul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display: flex;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flex-flow: row;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justify-content: center;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align-items: center;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vertical-align: top;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ul li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list-style: none;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padding: 10px;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margin-left: 2em;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ul li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width: 100px;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&lt;/style&gt;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9524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상세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board </a:t>
            </a:r>
            <a:r>
              <a:rPr lang="ko-KR" altLang="en-US" sz="1400" dirty="0"/>
              <a:t>디렉토리에 </a:t>
            </a:r>
            <a:r>
              <a:rPr lang="ko-KR" altLang="en-US" sz="1400" dirty="0" err="1"/>
              <a:t>상세보기를</a:t>
            </a:r>
            <a:r>
              <a:rPr lang="ko-KR" altLang="en-US" sz="1400" dirty="0"/>
              <a:t> 위한 </a:t>
            </a: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생성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&lt;div class="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&lt;ul 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&lt;li </a:t>
            </a:r>
            <a:r>
              <a:rPr lang="en-US" altLang="ko-KR" sz="1400" dirty="0" err="1"/>
              <a:t>th:each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: ${</a:t>
            </a:r>
            <a:r>
              <a:rPr lang="en-US" altLang="ko-KR" sz="1400" dirty="0" err="1"/>
              <a:t>dto.imageDTOList</a:t>
            </a:r>
            <a:r>
              <a:rPr lang="en-US" altLang="ko-KR" sz="1400" dirty="0"/>
              <a:t>}" 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th:if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movieImage.path</a:t>
            </a:r>
            <a:r>
              <a:rPr lang="en-US" altLang="ko-KR" sz="1400" dirty="0"/>
              <a:t> != null}" </a:t>
            </a:r>
            <a:r>
              <a:rPr lang="en-US" altLang="ko-KR" sz="1400" dirty="0" err="1"/>
              <a:t>th:src</a:t>
            </a:r>
            <a:r>
              <a:rPr lang="en-US" altLang="ko-KR" sz="1400" dirty="0"/>
              <a:t>="|/</a:t>
            </a:r>
            <a:r>
              <a:rPr lang="en-US" altLang="ko-KR" sz="1400" dirty="0" err="1"/>
              <a:t>display?filename</a:t>
            </a:r>
            <a:r>
              <a:rPr lang="en-US" altLang="ko-KR" sz="1400" dirty="0"/>
              <a:t>=${</a:t>
            </a:r>
            <a:r>
              <a:rPr lang="en-US" altLang="ko-KR" sz="1400" dirty="0" err="1"/>
              <a:t>movieImage.getThumbnailURL</a:t>
            </a:r>
            <a:r>
              <a:rPr lang="en-US" altLang="ko-KR" sz="1400" dirty="0"/>
              <a:t>()}|"&gt; &lt;/li&gt;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&lt;/ul&gt;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&lt;/div&gt;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341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상세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board </a:t>
            </a:r>
            <a:r>
              <a:rPr lang="ko-KR" altLang="en-US" sz="1400" dirty="0"/>
              <a:t>디렉토리에 </a:t>
            </a:r>
            <a:r>
              <a:rPr lang="ko-KR" altLang="en-US" sz="1400" dirty="0" err="1"/>
              <a:t>상세보기를</a:t>
            </a:r>
            <a:r>
              <a:rPr lang="ko-KR" altLang="en-US" sz="1400" dirty="0"/>
              <a:t> 위한 </a:t>
            </a: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생성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  <a:r>
              <a:rPr lang="ko-KR" altLang="en-US" sz="1400" dirty="0"/>
              <a:t>   </a:t>
            </a:r>
            <a:r>
              <a:rPr lang="en-US" altLang="ko-KR" sz="1400" dirty="0"/>
              <a:t>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-primary"&gt;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</a:t>
            </a:r>
            <a:r>
              <a:rPr lang="ko-KR" altLang="en-US" sz="1400" dirty="0"/>
              <a:t>리뷰 개수 </a:t>
            </a:r>
            <a:r>
              <a:rPr lang="en-US" altLang="ko-KR" sz="1400" dirty="0"/>
              <a:t>&lt;span class="badge badge-light"&gt;[[${</a:t>
            </a:r>
            <a:r>
              <a:rPr lang="en-US" altLang="ko-KR" sz="1400" dirty="0" err="1"/>
              <a:t>dto.reviewCnt</a:t>
            </a:r>
            <a:r>
              <a:rPr lang="en-US" altLang="ko-KR" sz="1400" dirty="0"/>
              <a:t>}]]&lt;/span&gt;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&lt;/button&gt;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&lt;script&gt;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$(document).ready(function(e)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alert("</a:t>
            </a:r>
            <a:r>
              <a:rPr lang="ko-KR" altLang="en-US" sz="1400" dirty="0"/>
              <a:t>상세보기</a:t>
            </a:r>
            <a:r>
              <a:rPr lang="en-US" altLang="ko-KR" sz="1400" dirty="0"/>
              <a:t>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&lt;/script&gt;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829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작업을 위해서 </a:t>
            </a:r>
            <a:r>
              <a:rPr lang="en-US" altLang="ko-KR" sz="1400" dirty="0"/>
              <a:t>Review</a:t>
            </a:r>
            <a:r>
              <a:rPr lang="ko-KR" altLang="en-US" sz="1400" dirty="0"/>
              <a:t> </a:t>
            </a:r>
            <a:r>
              <a:rPr lang="en-US" altLang="ko-KR" sz="1400" dirty="0"/>
              <a:t>Entity </a:t>
            </a:r>
            <a:r>
              <a:rPr lang="ko-KR" altLang="en-US" sz="1400" dirty="0"/>
              <a:t>클래스에 수정 가능한 속성의 수정 메서드 추가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changeGrade</a:t>
            </a:r>
            <a:r>
              <a:rPr lang="en-US" altLang="ko-KR" sz="1400" dirty="0"/>
              <a:t>(int grade){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this.grade</a:t>
            </a:r>
            <a:r>
              <a:rPr lang="en-US" altLang="ko-KR" sz="1400" dirty="0"/>
              <a:t> = grade;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changeText</a:t>
            </a:r>
            <a:r>
              <a:rPr lang="en-US" altLang="ko-KR" sz="1400" dirty="0"/>
              <a:t>(String text){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this.text</a:t>
            </a:r>
            <a:r>
              <a:rPr lang="en-US" altLang="ko-KR" sz="1400" dirty="0"/>
              <a:t> = text;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197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작업을 위한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생성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@Data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ToString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@Builder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NoArgsConstructor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AllArgsConstructor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Long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Long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Long mid;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nickname;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email;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int grade;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text;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LocalDateTime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regDate</a:t>
            </a:r>
            <a:r>
              <a:rPr lang="en-US" altLang="ko-KR" sz="1400" dirty="0"/>
              <a:t>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LocalDateTime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modDate</a:t>
            </a:r>
            <a:r>
              <a:rPr lang="en-US" altLang="ko-KR" sz="1400" dirty="0"/>
              <a:t>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278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작업을 위한 </a:t>
            </a:r>
            <a:r>
              <a:rPr lang="en-US" altLang="ko-KR" sz="1400" dirty="0" err="1"/>
              <a:t>ReviewService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 생성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interface </a:t>
            </a:r>
            <a:r>
              <a:rPr lang="en-US" altLang="ko-KR" sz="1400" dirty="0" err="1"/>
              <a:t>ReviewService</a:t>
            </a:r>
            <a:r>
              <a:rPr lang="en-US" altLang="ko-KR" sz="1400" dirty="0"/>
              <a:t> 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</a:t>
            </a:r>
            <a:r>
              <a:rPr lang="ko-KR" altLang="en-US" sz="1400" dirty="0"/>
              <a:t>영화에 해당하는 리뷰를 가져오기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List&lt;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getList</a:t>
            </a:r>
            <a:r>
              <a:rPr lang="en-US" altLang="ko-KR" sz="1400" dirty="0"/>
              <a:t>(Long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</a:t>
            </a:r>
            <a:r>
              <a:rPr lang="ko-KR" altLang="en-US" sz="1400" dirty="0"/>
              <a:t>리뷰 등록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Long register(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</a:t>
            </a:r>
            <a:r>
              <a:rPr lang="ko-KR" altLang="en-US" sz="1400" dirty="0"/>
              <a:t>리뷰 삭제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void remove(Long </a:t>
            </a:r>
            <a:r>
              <a:rPr lang="en-US" altLang="ko-KR" sz="1400" dirty="0" err="1"/>
              <a:t>rnum</a:t>
            </a:r>
            <a:r>
              <a:rPr lang="en-US" altLang="ko-KR" sz="1400" dirty="0"/>
              <a:t>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</a:t>
            </a:r>
            <a:r>
              <a:rPr lang="ko-KR" altLang="en-US" sz="1400" dirty="0"/>
              <a:t>리뷰 수정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void modify(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8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Entity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이미지를 저장할 </a:t>
            </a:r>
            <a:r>
              <a:rPr lang="en-US" altLang="ko-KR" sz="1400" dirty="0" err="1"/>
              <a:t>model.MovieImage</a:t>
            </a:r>
            <a:r>
              <a:rPr lang="en-US" altLang="ko-KR" sz="1400" dirty="0"/>
              <a:t> Entity </a:t>
            </a:r>
            <a:r>
              <a:rPr lang="ko-KR" altLang="en-US" sz="1400" dirty="0"/>
              <a:t>클래스를 생성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@Entity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@Embeddable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@Builder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NoArgsConstructor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AllArgsConstructor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@Getter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ToString</a:t>
            </a:r>
            <a:r>
              <a:rPr lang="en" altLang="ko-KR" sz="1400" dirty="0"/>
              <a:t>(exclude = "movie") //</a:t>
            </a:r>
            <a:r>
              <a:rPr lang="ko-KR" altLang="en-US" sz="1400" dirty="0"/>
              <a:t>연관 </a:t>
            </a:r>
            <a:r>
              <a:rPr lang="ko-KR" altLang="en-US" sz="1400" dirty="0" err="1"/>
              <a:t>관계시</a:t>
            </a:r>
            <a:r>
              <a:rPr lang="ko-KR" altLang="en-US" sz="1400" dirty="0"/>
              <a:t> 항상 주의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class </a:t>
            </a:r>
            <a:r>
              <a:rPr lang="en" altLang="ko-KR" sz="1400" dirty="0" err="1"/>
              <a:t>MovieImage</a:t>
            </a:r>
            <a:r>
              <a:rPr lang="en" altLang="ko-KR" sz="1400" dirty="0"/>
              <a:t> 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@Id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GeneratedValue</a:t>
            </a:r>
            <a:r>
              <a:rPr lang="en" altLang="ko-KR" sz="1400" dirty="0"/>
              <a:t>(strategy = </a:t>
            </a:r>
            <a:r>
              <a:rPr lang="en" altLang="ko-KR" sz="1400" dirty="0" err="1"/>
              <a:t>GenerationType.AUTO</a:t>
            </a:r>
            <a:r>
              <a:rPr lang="en" altLang="ko-KR" sz="1400" dirty="0"/>
              <a:t>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Long </a:t>
            </a:r>
            <a:r>
              <a:rPr lang="en" altLang="ko-KR" sz="1400" dirty="0" err="1"/>
              <a:t>inum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String </a:t>
            </a:r>
            <a:r>
              <a:rPr lang="en" altLang="ko-KR" sz="1400" dirty="0" err="1"/>
              <a:t>uuid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String </a:t>
            </a:r>
            <a:r>
              <a:rPr lang="en" altLang="ko-KR" sz="1400" dirty="0" err="1"/>
              <a:t>imgName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String path;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ManyToOne</a:t>
            </a:r>
            <a:r>
              <a:rPr lang="en" altLang="ko-KR" sz="1400" dirty="0"/>
              <a:t>(fetch = </a:t>
            </a:r>
            <a:r>
              <a:rPr lang="en" altLang="ko-KR" sz="1400" dirty="0" err="1"/>
              <a:t>FetchType.LAZY</a:t>
            </a:r>
            <a:r>
              <a:rPr lang="en" altLang="ko-KR" sz="1400" dirty="0"/>
              <a:t>) //</a:t>
            </a:r>
            <a:r>
              <a:rPr lang="ko-KR" altLang="en-US" sz="1400" dirty="0"/>
              <a:t>무조건 </a:t>
            </a:r>
            <a:r>
              <a:rPr lang="en" altLang="ko-KR" sz="1400" dirty="0"/>
              <a:t>lazy</a:t>
            </a:r>
            <a:r>
              <a:rPr lang="ko-KR" altLang="en-US" sz="1400" dirty="0"/>
              <a:t>로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" altLang="ko-KR" sz="1400" dirty="0"/>
              <a:t>private Movie movie;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4204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작업을 위한 </a:t>
            </a:r>
            <a:r>
              <a:rPr lang="en-US" altLang="ko-KR" sz="1400" dirty="0" err="1"/>
              <a:t>ReviewService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 생성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default Review </a:t>
            </a:r>
            <a:r>
              <a:rPr lang="en-US" altLang="ko-KR" sz="1400" dirty="0" err="1"/>
              <a:t>dtoToEntity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){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Review review = </a:t>
            </a:r>
            <a:r>
              <a:rPr lang="en-US" altLang="ko-KR" sz="1400" dirty="0" err="1"/>
              <a:t>Review.builder</a:t>
            </a:r>
            <a:r>
              <a:rPr lang="en-US" altLang="ko-KR" sz="1400" dirty="0"/>
              <a:t>()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reviewDTO.getReviewnum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.grade(</a:t>
            </a:r>
            <a:r>
              <a:rPr lang="en-US" altLang="ko-KR" sz="1400" dirty="0" err="1"/>
              <a:t>reviewDTO.getGrade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.text(</a:t>
            </a:r>
            <a:r>
              <a:rPr lang="en-US" altLang="ko-KR" sz="1400" dirty="0" err="1"/>
              <a:t>reviewDTO.getText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.movie(</a:t>
            </a:r>
            <a:r>
              <a:rPr lang="en-US" altLang="ko-KR" sz="1400" dirty="0" err="1"/>
              <a:t>Movie.builder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reviewDTO.getMno</a:t>
            </a:r>
            <a:r>
              <a:rPr lang="en-US" altLang="ko-KR" sz="1400" dirty="0"/>
              <a:t>()).build())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.member(</a:t>
            </a:r>
            <a:r>
              <a:rPr lang="en-US" altLang="ko-KR" sz="1400" dirty="0" err="1"/>
              <a:t>Member.builder</a:t>
            </a:r>
            <a:r>
              <a:rPr lang="en-US" altLang="ko-KR" sz="1400" dirty="0"/>
              <a:t>().mid(</a:t>
            </a:r>
            <a:r>
              <a:rPr lang="en-US" altLang="ko-KR" sz="1400" dirty="0" err="1"/>
              <a:t>reviewDTO.getMid</a:t>
            </a:r>
            <a:r>
              <a:rPr lang="en-US" altLang="ko-KR" sz="1400" dirty="0"/>
              <a:t>()).build())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.build();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review;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023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작업을 위한 </a:t>
            </a:r>
            <a:r>
              <a:rPr lang="en-US" altLang="ko-KR" sz="1400" dirty="0" err="1"/>
              <a:t>ReviewService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 생성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default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entityToDTO</a:t>
            </a:r>
            <a:r>
              <a:rPr lang="en-US" altLang="ko-KR" sz="1400" dirty="0"/>
              <a:t>(Review review) 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ReviewDTO.builder</a:t>
            </a:r>
            <a:r>
              <a:rPr lang="en-US" altLang="ko-KR" sz="1400" dirty="0"/>
              <a:t>()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review.getReviewnum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review.getMovie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getMno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.mid(</a:t>
            </a:r>
            <a:r>
              <a:rPr lang="en-US" altLang="ko-KR" sz="1400" dirty="0" err="1"/>
              <a:t>review.getMember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getMid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.email(</a:t>
            </a:r>
            <a:r>
              <a:rPr lang="en-US" altLang="ko-KR" sz="1400" dirty="0" err="1"/>
              <a:t>review.getMember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getEmail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.nickname(</a:t>
            </a:r>
            <a:r>
              <a:rPr lang="en-US" altLang="ko-KR" sz="1400" dirty="0" err="1"/>
              <a:t>review.getMember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getNickname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.grade(</a:t>
            </a:r>
            <a:r>
              <a:rPr lang="en-US" altLang="ko-KR" sz="1400" dirty="0" err="1"/>
              <a:t>review.getGrade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.text(</a:t>
            </a:r>
            <a:r>
              <a:rPr lang="en-US" altLang="ko-KR" sz="1400" dirty="0" err="1"/>
              <a:t>review.getText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</a:t>
            </a:r>
            <a:r>
              <a:rPr lang="en-US" altLang="ko-KR" sz="1400" dirty="0" err="1"/>
              <a:t>regDate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review.getRegDate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</a:t>
            </a:r>
            <a:r>
              <a:rPr lang="en-US" altLang="ko-KR" sz="1400" dirty="0" err="1"/>
              <a:t>modDate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review.getModDate</a:t>
            </a:r>
            <a:r>
              <a:rPr lang="en-US" altLang="ko-KR" sz="1400" dirty="0"/>
              <a:t>())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.build();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199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작업을 위한 </a:t>
            </a:r>
            <a:r>
              <a:rPr lang="en-US" altLang="ko-KR" sz="1400" dirty="0" err="1"/>
              <a:t>ReviewServiceImpl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생성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@Service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RequiredArgsConstructor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@Log4j2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ReviewServiceImpl</a:t>
            </a:r>
            <a:r>
              <a:rPr lang="en-US" altLang="ko-KR" sz="1400" dirty="0"/>
              <a:t> implements </a:t>
            </a:r>
            <a:r>
              <a:rPr lang="en-US" altLang="ko-KR" sz="1400" dirty="0" err="1"/>
              <a:t>ReviewService</a:t>
            </a:r>
            <a:r>
              <a:rPr lang="en-US" altLang="ko-KR" sz="1400" dirty="0"/>
              <a:t> 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final </a:t>
            </a:r>
            <a:r>
              <a:rPr lang="en-US" altLang="ko-KR" sz="1400" dirty="0" err="1"/>
              <a:t>ReviewRepository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reviewRepository</a:t>
            </a:r>
            <a:r>
              <a:rPr lang="en-US" altLang="ko-KR" sz="1400" dirty="0"/>
              <a:t>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@Override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List&lt;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getList</a:t>
            </a:r>
            <a:r>
              <a:rPr lang="en-US" altLang="ko-KR" sz="1400" dirty="0"/>
              <a:t>(Long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 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Movie movie = </a:t>
            </a:r>
            <a:r>
              <a:rPr lang="en-US" altLang="ko-KR" sz="1400" dirty="0" err="1"/>
              <a:t>Movie.builder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).build();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List&lt;Review&gt; result = </a:t>
            </a:r>
            <a:r>
              <a:rPr lang="en-US" altLang="ko-KR" sz="1400" dirty="0" err="1"/>
              <a:t>reviewRepository.findByMovie</a:t>
            </a:r>
            <a:r>
              <a:rPr lang="en-US" altLang="ko-KR" sz="1400" dirty="0"/>
              <a:t>(movie);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result.stream</a:t>
            </a:r>
            <a:r>
              <a:rPr lang="en-US" altLang="ko-KR" sz="1400" dirty="0"/>
              <a:t>().map(</a:t>
            </a:r>
            <a:r>
              <a:rPr lang="en-US" altLang="ko-KR" sz="1400" dirty="0" err="1"/>
              <a:t>movieReview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entityToDTO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movieReview</a:t>
            </a:r>
            <a:r>
              <a:rPr lang="en-US" altLang="ko-KR" sz="1400" dirty="0"/>
              <a:t>)).collect(</a:t>
            </a:r>
            <a:r>
              <a:rPr lang="en-US" altLang="ko-KR" sz="1400" dirty="0" err="1"/>
              <a:t>Collectors.toList</a:t>
            </a:r>
            <a:r>
              <a:rPr lang="en-US" altLang="ko-KR" sz="1400" dirty="0"/>
              <a:t>());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@Override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Long register(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) 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Review review = </a:t>
            </a:r>
            <a:r>
              <a:rPr lang="en-US" altLang="ko-KR" sz="1400" dirty="0" err="1"/>
              <a:t>dtoToEntity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reviewRepository.save</a:t>
            </a:r>
            <a:r>
              <a:rPr lang="en-US" altLang="ko-KR" sz="1400" dirty="0"/>
              <a:t>(review);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review.getReviewnum</a:t>
            </a:r>
            <a:r>
              <a:rPr lang="en-US" altLang="ko-KR" sz="1400" dirty="0"/>
              <a:t>();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0076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작업을 위한 </a:t>
            </a:r>
            <a:r>
              <a:rPr lang="en-US" altLang="ko-KR" sz="1400" dirty="0" err="1"/>
              <a:t>ReviewServiceImpl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생성</a:t>
            </a: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@Override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void remove(Long </a:t>
            </a:r>
            <a:r>
              <a:rPr lang="en-US" altLang="ko-KR" sz="1400" dirty="0" err="1"/>
              <a:t>rnum</a:t>
            </a:r>
            <a:r>
              <a:rPr lang="en-US" altLang="ko-KR" sz="1400" dirty="0"/>
              <a:t>) 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("remove " + </a:t>
            </a:r>
            <a:r>
              <a:rPr lang="en-US" altLang="ko-KR" sz="1400" dirty="0" err="1"/>
              <a:t>rnum</a:t>
            </a:r>
            <a:r>
              <a:rPr lang="en-US" altLang="ko-KR" sz="1400" dirty="0"/>
              <a:t>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reviewRepository.deleteById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rnum</a:t>
            </a:r>
            <a:r>
              <a:rPr lang="en-US" altLang="ko-KR" sz="1400" dirty="0"/>
              <a:t>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@Override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void modify(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) 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Optional&lt;Review&gt; result = </a:t>
            </a:r>
            <a:r>
              <a:rPr lang="en-US" altLang="ko-KR" sz="1400" dirty="0" err="1"/>
              <a:t>reviewRepository.findById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reviewDTO.getReviewnum</a:t>
            </a:r>
            <a:r>
              <a:rPr lang="en-US" altLang="ko-KR" sz="1400" dirty="0"/>
              <a:t>());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if(</a:t>
            </a:r>
            <a:r>
              <a:rPr lang="en-US" altLang="ko-KR" sz="1400" dirty="0" err="1"/>
              <a:t>result.isPresent</a:t>
            </a:r>
            <a:r>
              <a:rPr lang="en-US" altLang="ko-KR" sz="1400" dirty="0"/>
              <a:t>()){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Review </a:t>
            </a:r>
            <a:r>
              <a:rPr lang="en-US" altLang="ko-KR" sz="1400" dirty="0" err="1"/>
              <a:t>movieReview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result.get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movieReview.changeGrade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reviewDTO.getGrade</a:t>
            </a:r>
            <a:r>
              <a:rPr lang="en-US" altLang="ko-KR" sz="1400" dirty="0"/>
              <a:t>()); </a:t>
            </a:r>
            <a:r>
              <a:rPr lang="en-US" altLang="ko-KR" sz="1400" dirty="0" err="1"/>
              <a:t>movieReview.changeText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reviewDTO.getText</a:t>
            </a:r>
            <a:r>
              <a:rPr lang="en-US" altLang="ko-KR" sz="1400" dirty="0"/>
              <a:t>());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reviewRepository.save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movieReview</a:t>
            </a:r>
            <a:r>
              <a:rPr lang="en-US" altLang="ko-KR" sz="1400" dirty="0"/>
              <a:t>);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095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ReviewController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ReviewController</a:t>
            </a:r>
            <a:r>
              <a:rPr lang="ko-KR" altLang="en-US" sz="1400" dirty="0"/>
              <a:t>는 </a:t>
            </a:r>
            <a:r>
              <a:rPr lang="en-US" altLang="ko-KR" sz="1400" dirty="0"/>
              <a:t>Ajax</a:t>
            </a:r>
            <a:r>
              <a:rPr lang="ko-KR" altLang="en-US" sz="1400" dirty="0"/>
              <a:t>로 동작하기 때문에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RestController</a:t>
            </a:r>
            <a:r>
              <a:rPr lang="ko-KR" altLang="en-US" sz="1400" dirty="0"/>
              <a:t>로 설계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Review DTO</a:t>
            </a:r>
            <a:r>
              <a:rPr lang="ko-KR" altLang="en-US" sz="1400" dirty="0"/>
              <a:t>는 </a:t>
            </a:r>
            <a:r>
              <a:rPr lang="en-US" altLang="ko-KR" sz="1400" dirty="0"/>
              <a:t>JSON </a:t>
            </a:r>
            <a:r>
              <a:rPr lang="ko-KR" altLang="en-US" sz="1400" dirty="0"/>
              <a:t>형태로 변환되어서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영화 리뷰의 등록 역시 </a:t>
            </a:r>
            <a:r>
              <a:rPr lang="en-US" altLang="ko-KR" sz="1400" dirty="0"/>
              <a:t>JSON </a:t>
            </a:r>
            <a:r>
              <a:rPr lang="ko-KR" altLang="en-US" sz="1400" dirty="0"/>
              <a:t>포맷으로 전송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URL</a:t>
            </a:r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marL="5715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057F8E-4536-4449-85D7-A7C5E697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1" y="2894806"/>
            <a:ext cx="7478357" cy="3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992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ReviewController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</a:t>
            </a:r>
            <a:r>
              <a:rPr lang="en-US" altLang="ko-KR" sz="1400" dirty="0"/>
              <a:t> </a:t>
            </a:r>
            <a:r>
              <a:rPr lang="ko-KR" altLang="en-US" sz="1400" dirty="0"/>
              <a:t>작성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RestController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RequestMapping</a:t>
            </a:r>
            <a:r>
              <a:rPr lang="en-US" altLang="ko-KR" sz="1400" dirty="0"/>
              <a:t>("/reviews")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RequiredArgsConstructor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@Log4j2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ReviewController</a:t>
            </a:r>
            <a:r>
              <a:rPr lang="en-US" altLang="ko-KR" sz="1400" dirty="0"/>
              <a:t>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final </a:t>
            </a:r>
            <a:r>
              <a:rPr lang="en-US" altLang="ko-KR" sz="1400" dirty="0" err="1"/>
              <a:t>ReviewService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reviewService</a:t>
            </a:r>
            <a:r>
              <a:rPr lang="en-US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("/{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}/list")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&lt;List&lt;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&gt;&gt; list(@</a:t>
            </a:r>
            <a:r>
              <a:rPr lang="en-US" altLang="ko-KR" sz="1400" dirty="0" err="1"/>
              <a:t>PathVariable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") Long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List&lt;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reviewDTOList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reviewService.getList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new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&lt;&gt;(</a:t>
            </a:r>
            <a:r>
              <a:rPr lang="en-US" altLang="ko-KR" sz="1400" dirty="0" err="1"/>
              <a:t>reviewDTOList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HttpStatus.OK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PostMapping</a:t>
            </a:r>
            <a:r>
              <a:rPr lang="en-US" altLang="ko-KR" sz="1400" dirty="0"/>
              <a:t>("/{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}")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&lt;Long&gt; </a:t>
            </a:r>
            <a:r>
              <a:rPr lang="en-US" altLang="ko-KR" sz="1400" dirty="0" err="1"/>
              <a:t>addReview</a:t>
            </a:r>
            <a:r>
              <a:rPr lang="en-US" altLang="ko-KR" sz="1400" dirty="0"/>
              <a:t>(@</a:t>
            </a:r>
            <a:r>
              <a:rPr lang="en-US" altLang="ko-KR" sz="1400" dirty="0" err="1"/>
              <a:t>RequestBody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movieReviewDTO</a:t>
            </a:r>
            <a:r>
              <a:rPr lang="en-US" altLang="ko-KR" sz="1400" dirty="0"/>
              <a:t>){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("----------------------add </a:t>
            </a:r>
            <a:r>
              <a:rPr lang="en-US" altLang="ko-KR" sz="1400" dirty="0" err="1"/>
              <a:t>MovieReview</a:t>
            </a:r>
            <a:r>
              <a:rPr lang="en-US" altLang="ko-KR" sz="1400" dirty="0"/>
              <a:t>------------------------");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movieReviewDTO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Long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reviewService.register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movieReviewDTO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new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&lt;&gt;(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HttpStatus.OK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18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ReviewController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</a:t>
            </a:r>
            <a:r>
              <a:rPr lang="en-US" altLang="ko-KR" sz="1400" dirty="0"/>
              <a:t> </a:t>
            </a:r>
            <a:r>
              <a:rPr lang="ko-KR" altLang="en-US" sz="1400" dirty="0"/>
              <a:t>작성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PutMapping</a:t>
            </a:r>
            <a:r>
              <a:rPr lang="en-US" altLang="ko-KR" sz="1400" dirty="0"/>
              <a:t>("/{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}/{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}")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&lt;Long&gt; </a:t>
            </a:r>
            <a:r>
              <a:rPr lang="en-US" altLang="ko-KR" sz="1400" dirty="0" err="1"/>
              <a:t>modifyReview</a:t>
            </a:r>
            <a:r>
              <a:rPr lang="en-US" altLang="ko-KR" sz="1400" dirty="0"/>
              <a:t>(@</a:t>
            </a:r>
            <a:r>
              <a:rPr lang="en-US" altLang="ko-KR" sz="1400" dirty="0" err="1"/>
              <a:t>PathVariable</a:t>
            </a:r>
            <a:r>
              <a:rPr lang="en-US" altLang="ko-KR" sz="1400" dirty="0"/>
              <a:t> Long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, @</a:t>
            </a:r>
            <a:r>
              <a:rPr lang="en-US" altLang="ko-KR" sz="1400" dirty="0" err="1"/>
              <a:t>RequestBody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movieReviewDTO</a:t>
            </a:r>
            <a:r>
              <a:rPr lang="en-US" altLang="ko-KR" sz="1400" dirty="0"/>
              <a:t>){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("------------------------modify </a:t>
            </a:r>
            <a:r>
              <a:rPr lang="en-US" altLang="ko-KR" sz="1400" dirty="0" err="1"/>
              <a:t>MovieReview</a:t>
            </a:r>
            <a:r>
              <a:rPr lang="en-US" altLang="ko-KR" sz="1400" dirty="0"/>
              <a:t>-----------------------" +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reviewDTO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movieReviewDTO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reviewService.modify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movieReviewDTO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new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&lt;&gt;(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HttpStatus.OK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DeleteMapping</a:t>
            </a:r>
            <a:r>
              <a:rPr lang="en-US" altLang="ko-KR" sz="1400" dirty="0"/>
              <a:t>("/{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}/{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}")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&lt;Long&gt; </a:t>
            </a:r>
            <a:r>
              <a:rPr lang="en-US" altLang="ko-KR" sz="1400" dirty="0" err="1"/>
              <a:t>removeReview</a:t>
            </a:r>
            <a:r>
              <a:rPr lang="en-US" altLang="ko-KR" sz="1400" dirty="0"/>
              <a:t>( @</a:t>
            </a:r>
            <a:r>
              <a:rPr lang="en-US" altLang="ko-KR" sz="1400" dirty="0" err="1"/>
              <a:t>PathVariable</a:t>
            </a:r>
            <a:r>
              <a:rPr lang="en-US" altLang="ko-KR" sz="1400" dirty="0"/>
              <a:t> Long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){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("-----------------modify </a:t>
            </a:r>
            <a:r>
              <a:rPr lang="en-US" altLang="ko-KR" sz="1400" dirty="0" err="1"/>
              <a:t>removeReview</a:t>
            </a:r>
            <a:r>
              <a:rPr lang="en-US" altLang="ko-KR" sz="1400" dirty="0"/>
              <a:t>-----------------------");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reviewService.remove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new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&lt;&gt;(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HttpStatus.OK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122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창을 생성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</a:t>
            </a:r>
            <a:r>
              <a:rPr lang="en-US" altLang="ko-KR" sz="1400" dirty="0"/>
              <a:t>&lt;!-- </a:t>
            </a:r>
            <a:r>
              <a:rPr lang="ko-KR" altLang="en-US" sz="1400" dirty="0"/>
              <a:t>리뷰를 위한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 </a:t>
            </a:r>
            <a:r>
              <a:rPr lang="en-US" altLang="ko-KR" sz="1400" dirty="0"/>
              <a:t>--&gt;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</a:t>
            </a:r>
            <a:r>
              <a:rPr lang="en-US" altLang="ko-KR" sz="1400" dirty="0" err="1"/>
              <a:t>reviewModal</a:t>
            </a:r>
            <a:r>
              <a:rPr lang="en-US" altLang="ko-KR" sz="1400" dirty="0"/>
              <a:t> modal"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="-1" role="dialog"&gt;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&lt;div class="modal-dialog" role="document"&gt;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&lt;div class="modal-content"&gt;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class="modal-header"&gt;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&lt;h5 class="modal-title"&gt;</a:t>
            </a:r>
            <a:r>
              <a:rPr lang="ko-KR" altLang="en-US" sz="1400" dirty="0"/>
              <a:t>영화 리뷰</a:t>
            </a:r>
            <a:r>
              <a:rPr lang="en-US" altLang="ko-KR" sz="1400" dirty="0"/>
              <a:t>&lt;/h5&gt;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class="close" data-dismiss="modal" aria-label="Close"&gt;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&lt;span aria-hidden="true"&gt;&amp;times;&lt;/span&gt;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&lt;/button&gt;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1663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창을 생성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class="modal-body"&gt;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&lt;div class="form-group"&gt;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&lt;label&gt;</a:t>
            </a:r>
            <a:r>
              <a:rPr lang="ko-KR" altLang="en-US" sz="1400" dirty="0"/>
              <a:t>작성자 </a:t>
            </a:r>
            <a:r>
              <a:rPr lang="en-US" altLang="ko-KR" sz="1400" dirty="0"/>
              <a:t>ID&lt;/label&gt;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&lt;input type="text" class="form-control" name="mid" 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&lt;div class="form-group"&gt;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&lt;label &gt;</a:t>
            </a:r>
            <a:r>
              <a:rPr lang="ko-KR" altLang="en-US" sz="1400" dirty="0"/>
              <a:t>평점</a:t>
            </a:r>
            <a:r>
              <a:rPr lang="en-US" altLang="ko-KR" sz="1400" dirty="0"/>
              <a:t>&lt;span class="grade"&gt;&lt;/span&gt;&lt;/label&gt;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&lt;div class='</a:t>
            </a:r>
            <a:r>
              <a:rPr lang="en-US" altLang="ko-KR" sz="1400" dirty="0" err="1"/>
              <a:t>starrr</a:t>
            </a:r>
            <a:r>
              <a:rPr lang="en-US" altLang="ko-KR" sz="1400" dirty="0"/>
              <a:t>'&gt;&lt;/div&gt;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&lt;div class="form-group"&gt;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&lt;label &gt;</a:t>
            </a:r>
            <a:r>
              <a:rPr lang="ko-KR" altLang="en-US" sz="1400" dirty="0"/>
              <a:t>리뷰</a:t>
            </a:r>
            <a:r>
              <a:rPr lang="en-US" altLang="ko-KR" sz="1400" dirty="0"/>
              <a:t>&lt;/label&gt;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&lt;input type="text" class="form-control" name="text" placeholder="Good Movie!" 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6408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창을 생성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class="modal-footer"&gt;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    </a:t>
            </a:r>
            <a:r>
              <a:rPr lang="en-US" altLang="ko-KR" sz="1400" dirty="0"/>
              <a:t>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-secondary </a:t>
            </a:r>
            <a:r>
              <a:rPr lang="en-US" altLang="ko-KR" sz="1400" dirty="0" err="1"/>
              <a:t>closeBtn</a:t>
            </a:r>
            <a:r>
              <a:rPr lang="en-US" altLang="ko-KR" sz="1400" dirty="0"/>
              <a:t>" data-dismiss="modal"&gt;</a:t>
            </a:r>
            <a:r>
              <a:rPr lang="ko-KR" altLang="en-US" sz="1400" dirty="0"/>
              <a:t>닫기</a:t>
            </a:r>
            <a:r>
              <a:rPr lang="en-US" altLang="ko-KR" sz="1400" dirty="0"/>
              <a:t>&lt;/button&gt;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-primary </a:t>
            </a:r>
            <a:r>
              <a:rPr lang="en-US" altLang="ko-KR" sz="1400" dirty="0" err="1"/>
              <a:t>reviewSaveBtn</a:t>
            </a:r>
            <a:r>
              <a:rPr lang="en-US" altLang="ko-KR" sz="1400" dirty="0"/>
              <a:t>"&gt;</a:t>
            </a:r>
            <a:r>
              <a:rPr lang="ko-KR" altLang="en-US" sz="1400" dirty="0"/>
              <a:t>저장</a:t>
            </a:r>
            <a:r>
              <a:rPr lang="en-US" altLang="ko-KR" sz="1400" dirty="0"/>
              <a:t>&lt;/button&gt;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-warning </a:t>
            </a:r>
            <a:r>
              <a:rPr lang="en-US" altLang="ko-KR" sz="1400" dirty="0" err="1"/>
              <a:t>modifyBtn</a:t>
            </a:r>
            <a:r>
              <a:rPr lang="en-US" altLang="ko-KR" sz="1400" dirty="0"/>
              <a:t>"&gt;</a:t>
            </a:r>
            <a:r>
              <a:rPr lang="ko-KR" altLang="en-US" sz="1400" dirty="0"/>
              <a:t>변경</a:t>
            </a:r>
            <a:r>
              <a:rPr lang="en-US" altLang="ko-KR" sz="1400" dirty="0"/>
              <a:t>&lt;/button&gt;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-danger </a:t>
            </a:r>
            <a:r>
              <a:rPr lang="en-US" altLang="ko-KR" sz="1400" dirty="0" err="1"/>
              <a:t>removeBtn</a:t>
            </a:r>
            <a:r>
              <a:rPr lang="en-US" altLang="ko-KR" sz="1400" dirty="0"/>
              <a:t>"&gt;</a:t>
            </a:r>
            <a:r>
              <a:rPr lang="ko-KR" altLang="en-US" sz="1400" dirty="0"/>
              <a:t>삭제</a:t>
            </a:r>
            <a:r>
              <a:rPr lang="en-US" altLang="ko-KR" sz="1400" dirty="0"/>
              <a:t>&lt;/button&gt;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5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Entity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이미지를 저장할 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 Entity </a:t>
            </a:r>
            <a:r>
              <a:rPr lang="ko-KR" altLang="en-US" sz="1400" dirty="0"/>
              <a:t>클래스를 생성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 err="1"/>
              <a:t>MovieImage</a:t>
            </a:r>
            <a:r>
              <a:rPr lang="en" altLang="ko-KR" sz="1400" dirty="0"/>
              <a:t> </a:t>
            </a:r>
            <a:r>
              <a:rPr lang="ko-KR" altLang="en-US" sz="1400" dirty="0"/>
              <a:t>클래스에는 나중에 사용할 이미지에 대한 정보를 기록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 err="1"/>
              <a:t>java.util.UUID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이용해서 고유한 번호를 생성해서 사용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이미지의 저장 경로</a:t>
            </a:r>
            <a:r>
              <a:rPr lang="en-US" altLang="ko-KR" sz="1400" dirty="0"/>
              <a:t>(</a:t>
            </a:r>
            <a:r>
              <a:rPr lang="en" altLang="ko-KR" sz="1400" dirty="0"/>
              <a:t>path)</a:t>
            </a:r>
            <a:r>
              <a:rPr lang="ko-KR" altLang="en-US" sz="1400" dirty="0"/>
              <a:t>는 년</a:t>
            </a:r>
            <a:r>
              <a:rPr lang="en-US" altLang="ko-KR" sz="1400" dirty="0"/>
              <a:t>/</a:t>
            </a:r>
            <a:r>
              <a:rPr lang="ko-KR" altLang="en-US" sz="1400" dirty="0"/>
              <a:t>월</a:t>
            </a:r>
            <a:r>
              <a:rPr lang="en-US" altLang="ko-KR" sz="1400" dirty="0"/>
              <a:t>/</a:t>
            </a:r>
            <a:r>
              <a:rPr lang="ko-KR" altLang="en-US" sz="1400" dirty="0"/>
              <a:t>일 디렉토리 구조를 의미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movie </a:t>
            </a:r>
            <a:r>
              <a:rPr lang="ko-KR" altLang="en-US" sz="1400" dirty="0"/>
              <a:t>테이블이 </a:t>
            </a:r>
            <a:r>
              <a:rPr lang="en" altLang="ko-KR" sz="1400" dirty="0"/>
              <a:t>PK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가지고</a:t>
            </a:r>
            <a:r>
              <a:rPr lang="en-US" altLang="ko-KR" sz="1400" dirty="0"/>
              <a:t> </a:t>
            </a:r>
            <a:r>
              <a:rPr lang="en" altLang="ko-KR" sz="1400" dirty="0" err="1"/>
              <a:t>movie_image</a:t>
            </a:r>
            <a:r>
              <a:rPr lang="en" altLang="ko-KR" sz="1400" dirty="0"/>
              <a:t> </a:t>
            </a:r>
            <a:r>
              <a:rPr lang="ko-KR" altLang="en-US" sz="1400" dirty="0"/>
              <a:t>테이블은 </a:t>
            </a:r>
            <a:r>
              <a:rPr lang="en" altLang="ko-KR" sz="1400" dirty="0"/>
              <a:t>FK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가지게 되므로 </a:t>
            </a:r>
            <a:r>
              <a:rPr lang="en-US" altLang="ko-KR" sz="1400" dirty="0"/>
              <a:t>@</a:t>
            </a:r>
            <a:r>
              <a:rPr lang="en" altLang="ko-KR" sz="1400" dirty="0" err="1"/>
              <a:t>ManyToOne</a:t>
            </a:r>
            <a:r>
              <a:rPr lang="ko-KR" altLang="en-US" sz="1400" dirty="0"/>
              <a:t>을 적용해서 이를 표시</a:t>
            </a: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C1C899-F8BC-4C42-BD50-988158F92AD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9526" y="3113849"/>
            <a:ext cx="6350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002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창을 생성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&lt;!-- </a:t>
            </a:r>
            <a:r>
              <a:rPr lang="ko-KR" altLang="en-US" sz="1400" dirty="0"/>
              <a:t>원본 이미지를 위한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 </a:t>
            </a:r>
            <a:r>
              <a:rPr lang="en-US" altLang="ko-KR" sz="1400" dirty="0"/>
              <a:t>--&gt;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</a:t>
            </a:r>
            <a:r>
              <a:rPr lang="en-US" altLang="ko-KR" sz="1400" dirty="0" err="1"/>
              <a:t>imageModal</a:t>
            </a:r>
            <a:r>
              <a:rPr lang="en-US" altLang="ko-KR" sz="1400" dirty="0"/>
              <a:t> modal "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="-2" role="dialog"&gt;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&lt;div class="modal-dialog modal-lg" role="document"&gt;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&lt;div class="modal-content"&gt;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class="modal-header"&gt;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&lt;h5 class="modal-title"&gt;</a:t>
            </a:r>
            <a:r>
              <a:rPr lang="ko-KR" altLang="en-US" sz="1400" dirty="0"/>
              <a:t>이미지</a:t>
            </a:r>
            <a:r>
              <a:rPr lang="en-US" altLang="ko-KR" sz="1400" dirty="0"/>
              <a:t>&lt;/h5&gt;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class="close" data-dismiss="modal" aria-label="Close"&gt;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&lt;span aria-hidden="true"&gt;&amp;times;&lt;/span&gt;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&lt;/button&gt;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class="modal-body"&gt;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class="modal-footer"&gt;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-secondary </a:t>
            </a:r>
            <a:r>
              <a:rPr lang="en-US" altLang="ko-KR" sz="1400" dirty="0" err="1"/>
              <a:t>closeImage</a:t>
            </a:r>
            <a:r>
              <a:rPr lang="en-US" altLang="ko-KR" sz="1400" dirty="0"/>
              <a:t>" data-dismiss="modal"&gt;</a:t>
            </a:r>
            <a:r>
              <a:rPr lang="ko-KR" altLang="en-US" sz="1400" dirty="0"/>
              <a:t>닫기</a:t>
            </a:r>
            <a:r>
              <a:rPr lang="en-US" altLang="ko-KR" sz="1400" dirty="0"/>
              <a:t>&lt;/button&gt;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481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별점</a:t>
            </a:r>
            <a:r>
              <a:rPr lang="ko-KR" altLang="en-US" sz="1400" dirty="0"/>
              <a:t>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https://</a:t>
            </a:r>
            <a:r>
              <a:rPr lang="en-US" altLang="ko-KR" sz="1400" dirty="0" err="1"/>
              <a:t>github.com</a:t>
            </a:r>
            <a:r>
              <a:rPr lang="en-US" altLang="ko-KR" sz="1400" dirty="0"/>
              <a:t>/</a:t>
            </a:r>
            <a:r>
              <a:rPr lang="en-US" altLang="ko-KR" sz="1400" dirty="0" err="1"/>
              <a:t>dobtco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starrr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 이용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ko-KR" altLang="en-US" sz="1400" dirty="0"/>
              <a:t>에서 다운로드 받으면 필요한 파일이 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 </a:t>
            </a:r>
            <a:r>
              <a:rPr lang="ko-KR" altLang="en-US" sz="1400" dirty="0"/>
              <a:t>디렉토리에 존재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다운로드 받은 파일 중 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 </a:t>
            </a:r>
            <a:r>
              <a:rPr lang="ko-KR" altLang="en-US" sz="1400" dirty="0"/>
              <a:t>디렉토리의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 </a:t>
            </a:r>
            <a:r>
              <a:rPr lang="ko-KR" altLang="en-US" sz="1400" dirty="0"/>
              <a:t>파일은 </a:t>
            </a:r>
            <a:r>
              <a:rPr lang="en-US" altLang="ko-KR" sz="1400" dirty="0"/>
              <a:t>static/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 </a:t>
            </a:r>
            <a:r>
              <a:rPr lang="ko-KR" altLang="en-US" sz="1400" dirty="0"/>
              <a:t>디렉토리에 복사하고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/>
              <a:t>파일은 </a:t>
            </a:r>
            <a:r>
              <a:rPr lang="en-US" altLang="ko-KR" sz="1400" dirty="0"/>
              <a:t>static </a:t>
            </a:r>
            <a:r>
              <a:rPr lang="ko-KR" altLang="en-US" sz="1400" dirty="0"/>
              <a:t>디렉토리의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/>
              <a:t>디렉토리에 복사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starrr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라이브러리는 </a:t>
            </a:r>
            <a:r>
              <a:rPr lang="en-US" altLang="ko-KR" sz="1400" dirty="0"/>
              <a:t>jQuery</a:t>
            </a:r>
            <a:r>
              <a:rPr lang="ko-KR" altLang="en-US" sz="1400" dirty="0"/>
              <a:t>의 플러그인의 형태로 동작하므로 </a:t>
            </a:r>
            <a:r>
              <a:rPr lang="en-US" altLang="ko-KR" sz="1400" dirty="0" err="1"/>
              <a:t>starrr</a:t>
            </a:r>
            <a:r>
              <a:rPr lang="en-US" altLang="ko-KR" sz="1400" dirty="0"/>
              <a:t>()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이용해서 </a:t>
            </a:r>
            <a:r>
              <a:rPr lang="ko-KR" altLang="en-US" sz="1400" dirty="0" err="1"/>
              <a:t>별점의</a:t>
            </a:r>
            <a:r>
              <a:rPr lang="ko-KR" altLang="en-US" sz="1400" dirty="0"/>
              <a:t> 값이 변하는 이벤트를 처리할 수 있음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8E84A1-EC93-584A-9C8E-3060004D2A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60" y="3428999"/>
            <a:ext cx="4721430" cy="31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59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별점</a:t>
            </a:r>
            <a:r>
              <a:rPr lang="ko-KR" altLang="en-US" sz="1400" dirty="0"/>
              <a:t>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스타일시트 와 자바스크립트 링크를 설정하고 스크립트 코드를 작성해서 확인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&lt;script </a:t>
            </a:r>
            <a:r>
              <a:rPr lang="en-US" altLang="ko-KR" sz="1400" dirty="0" err="1"/>
              <a:t>th:src</a:t>
            </a:r>
            <a:r>
              <a:rPr lang="en-US" altLang="ko-KR" sz="1400" dirty="0"/>
              <a:t>="@{/</a:t>
            </a:r>
            <a:r>
              <a:rPr lang="en-US" altLang="ko-KR" sz="1400" dirty="0" err="1"/>
              <a:t>starrr.js</a:t>
            </a:r>
            <a:r>
              <a:rPr lang="en-US" altLang="ko-KR" sz="1400" dirty="0"/>
              <a:t>}"&gt;&lt;/script&gt;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&lt;link </a:t>
            </a:r>
            <a:r>
              <a:rPr lang="en-US" altLang="ko-KR" sz="1400" dirty="0" err="1"/>
              <a:t>th:href</a:t>
            </a:r>
            <a:r>
              <a:rPr lang="en-US" altLang="ko-KR" sz="1400" dirty="0"/>
              <a:t>="@{/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starrr.css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</a:t>
            </a:r>
            <a:r>
              <a:rPr lang="en-US" altLang="ko-KR" sz="1400" dirty="0" err="1"/>
              <a:t>cdnjs.cloudflare.com</a:t>
            </a:r>
            <a:r>
              <a:rPr lang="en-US" altLang="ko-KR" sz="1400" dirty="0"/>
              <a:t>/ajax/libs/font-awesome/4.2.0/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/font-</a:t>
            </a:r>
            <a:r>
              <a:rPr lang="en-US" altLang="ko-KR" sz="1400" dirty="0" err="1"/>
              <a:t>awesome.min.css</a:t>
            </a:r>
            <a:r>
              <a:rPr lang="en-US" altLang="ko-KR" sz="1400" dirty="0"/>
              <a:t>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742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별점</a:t>
            </a:r>
            <a:r>
              <a:rPr lang="ko-KR" altLang="en-US" sz="1400" dirty="0"/>
              <a:t>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스타일시트 와 자바스크립트 링크를 설정하고 스크립트 코드를 작성해서 확인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&lt;script&gt;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$(document).ready(function(e)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grade = 0;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= [[${</a:t>
            </a:r>
            <a:r>
              <a:rPr lang="en-US" altLang="ko-KR" sz="1400" dirty="0" err="1"/>
              <a:t>dto.mno</a:t>
            </a:r>
            <a:r>
              <a:rPr lang="en-US" altLang="ko-KR" sz="1400" dirty="0"/>
              <a:t>}]];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$('.</a:t>
            </a:r>
            <a:r>
              <a:rPr lang="en-US" altLang="ko-KR" sz="1400" dirty="0" err="1"/>
              <a:t>starrr</a:t>
            </a:r>
            <a:r>
              <a:rPr lang="en-US" altLang="ko-KR" sz="1400" dirty="0"/>
              <a:t>').</a:t>
            </a:r>
            <a:r>
              <a:rPr lang="en-US" altLang="ko-KR" sz="1400" dirty="0" err="1"/>
              <a:t>starrr</a:t>
            </a:r>
            <a:r>
              <a:rPr lang="en-US" altLang="ko-KR" sz="1400" dirty="0"/>
              <a:t>({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rating: grade,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change: function(e, value){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("-------------------");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if (value)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(value);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grade = value;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//</a:t>
            </a:r>
            <a:r>
              <a:rPr lang="ko-KR" altLang="en-US" sz="1400" dirty="0"/>
              <a:t>아래 한 줄은 나중에 삭제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reviewModal</a:t>
            </a:r>
            <a:r>
              <a:rPr lang="en-US" altLang="ko-KR" sz="1400" dirty="0"/>
              <a:t>").modal("show");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&lt;/script&gt;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4757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등록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리뷰 등록 버튼 과 리뷰 출력 영역을 생성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-info </a:t>
            </a:r>
            <a:r>
              <a:rPr lang="en-US" altLang="ko-KR" sz="1400" dirty="0" err="1"/>
              <a:t>addReviewBtn</a:t>
            </a:r>
            <a:r>
              <a:rPr lang="en-US" altLang="ko-KR" sz="1400" dirty="0"/>
              <a:t>"&gt;</a:t>
            </a:r>
            <a:r>
              <a:rPr lang="ko-KR" altLang="en-US" sz="1400" dirty="0"/>
              <a:t>리뷰 작성</a:t>
            </a:r>
            <a:r>
              <a:rPr lang="en-US" altLang="ko-KR" sz="1400" dirty="0"/>
              <a:t>&lt;/button&gt;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&lt;div class="list-group </a:t>
            </a:r>
            <a:r>
              <a:rPr lang="en-US" altLang="ko-KR" sz="1400" dirty="0" err="1"/>
              <a:t>reviewList</a:t>
            </a:r>
            <a:r>
              <a:rPr lang="en-US" altLang="ko-KR" sz="1400" dirty="0"/>
              <a:t>"&gt; &lt;/div&gt;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215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등록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리뷰 등록 버튼을 누르면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창을 출력하는 코드를 스크립트에 작성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let </a:t>
            </a:r>
            <a:r>
              <a:rPr lang="en" altLang="ko-KR" sz="1400" dirty="0" err="1"/>
              <a:t>reviewModal</a:t>
            </a:r>
            <a:r>
              <a:rPr lang="en" altLang="ko-KR" sz="1400" dirty="0"/>
              <a:t> = $(".</a:t>
            </a:r>
            <a:r>
              <a:rPr lang="en" altLang="ko-KR" sz="1400" dirty="0" err="1"/>
              <a:t>reviewModal</a:t>
            </a:r>
            <a:r>
              <a:rPr lang="en" altLang="ko-KR" sz="1400" dirty="0"/>
              <a:t>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let </a:t>
            </a:r>
            <a:r>
              <a:rPr lang="en" altLang="ko-KR" sz="1400" dirty="0" err="1"/>
              <a:t>inputMid</a:t>
            </a:r>
            <a:r>
              <a:rPr lang="en" altLang="ko-KR" sz="1400" dirty="0"/>
              <a:t> = $('input[name="mid"]');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let </a:t>
            </a:r>
            <a:r>
              <a:rPr lang="en" altLang="ko-KR" sz="1400" dirty="0" err="1"/>
              <a:t>inputText</a:t>
            </a:r>
            <a:r>
              <a:rPr lang="en" altLang="ko-KR" sz="1400" dirty="0"/>
              <a:t> = $('input[name="text"]');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$(".</a:t>
            </a:r>
            <a:r>
              <a:rPr lang="en-US" altLang="ko-KR" sz="1400" dirty="0" err="1"/>
              <a:t>closeBtn</a:t>
            </a:r>
            <a:r>
              <a:rPr lang="en-US" altLang="ko-KR" sz="1400" dirty="0"/>
              <a:t>").click(function 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reviewModal.modal</a:t>
            </a:r>
            <a:r>
              <a:rPr lang="en-US" altLang="ko-KR" sz="1400" dirty="0"/>
              <a:t>('hide');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$(".</a:t>
            </a:r>
            <a:r>
              <a:rPr lang="en-US" altLang="ko-KR" sz="1400" dirty="0" err="1"/>
              <a:t>addReviewBtn</a:t>
            </a:r>
            <a:r>
              <a:rPr lang="en-US" altLang="ko-KR" sz="1400" dirty="0"/>
              <a:t>").click(function 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inputMid.val</a:t>
            </a:r>
            <a:r>
              <a:rPr lang="en-US" altLang="ko-KR" sz="1400" dirty="0"/>
              <a:t>("");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inputText.val</a:t>
            </a:r>
            <a:r>
              <a:rPr lang="en-US" altLang="ko-KR" sz="1400" dirty="0"/>
              <a:t>("");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removeBtn</a:t>
            </a:r>
            <a:r>
              <a:rPr lang="en-US" altLang="ko-KR" sz="1400" dirty="0"/>
              <a:t>, .</a:t>
            </a:r>
            <a:r>
              <a:rPr lang="en-US" altLang="ko-KR" sz="1400" dirty="0" err="1"/>
              <a:t>modifyBtn</a:t>
            </a:r>
            <a:r>
              <a:rPr lang="en-US" altLang="ko-KR" sz="1400" dirty="0"/>
              <a:t>").hide();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reviewSaveBtn</a:t>
            </a:r>
            <a:r>
              <a:rPr lang="en-US" altLang="ko-KR" sz="1400" dirty="0"/>
              <a:t>").show();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reviewModal.modal</a:t>
            </a:r>
            <a:r>
              <a:rPr lang="en-US" altLang="ko-KR" sz="1400" dirty="0"/>
              <a:t>('show');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5494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등록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창에서 저장 버튼을 누르면 리뷰를 등록하는 코드를 작성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$('.</a:t>
            </a:r>
            <a:r>
              <a:rPr lang="en-US" altLang="ko-KR" sz="1400" dirty="0" err="1"/>
              <a:t>reviewSaveBtn</a:t>
            </a:r>
            <a:r>
              <a:rPr lang="en-US" altLang="ko-KR" sz="1400" dirty="0"/>
              <a:t>').click(function()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data = {</a:t>
            </a:r>
            <a:r>
              <a:rPr lang="en-US" altLang="ko-KR" sz="1400" dirty="0" err="1"/>
              <a:t>mno:mno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grade:grade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text:inputText.val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mid:inputMid.val</a:t>
            </a:r>
            <a:r>
              <a:rPr lang="en-US" altLang="ko-KR" sz="1400" dirty="0"/>
              <a:t>() };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(data);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$.ajax({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: '/reviews/'+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type: "POST",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data:JSON.stringify</a:t>
            </a:r>
            <a:r>
              <a:rPr lang="en-US" altLang="ko-KR" sz="1400" dirty="0"/>
              <a:t>(data),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:"application/json; charset=utf-8",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dataType</a:t>
            </a:r>
            <a:r>
              <a:rPr lang="en-US" altLang="ko-KR" sz="1400" dirty="0"/>
              <a:t>:"text",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success: function(result){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("result: " + result);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self.location.reload</a:t>
            </a:r>
            <a:r>
              <a:rPr lang="en-US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reviewModal.modal</a:t>
            </a:r>
            <a:r>
              <a:rPr lang="en-US" altLang="ko-KR" sz="1400" dirty="0"/>
              <a:t>('hide');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6079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출력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리뷰를 출력하기 위한 코드를 작성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페이지가 열리면 바로 리뷰 데이터들을 가져와서 사용한다</a:t>
            </a:r>
            <a:r>
              <a:rPr lang="en-US" altLang="ko-KR" sz="1400" dirty="0"/>
              <a:t>.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function </a:t>
            </a:r>
            <a:r>
              <a:rPr lang="en-US" altLang="ko-KR" sz="1400" dirty="0" err="1"/>
              <a:t>getMovieReviews</a:t>
            </a:r>
            <a:r>
              <a:rPr lang="en-US" altLang="ko-KR" sz="1400" dirty="0"/>
              <a:t>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function 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(str)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var date = new Date(str);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</a:t>
            </a:r>
            <a:r>
              <a:rPr lang="en-US" altLang="ko-KR" sz="1400" dirty="0" err="1"/>
              <a:t>date.getFullYear</a:t>
            </a:r>
            <a:r>
              <a:rPr lang="en-US" altLang="ko-KR" sz="1400" dirty="0"/>
              <a:t>() + '/'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+ (</a:t>
            </a:r>
            <a:r>
              <a:rPr lang="en-US" altLang="ko-KR" sz="1400" dirty="0" err="1"/>
              <a:t>date.getMonth</a:t>
            </a:r>
            <a:r>
              <a:rPr lang="en-US" altLang="ko-KR" sz="1400" dirty="0"/>
              <a:t>() + 1) + '/'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+ </a:t>
            </a:r>
            <a:r>
              <a:rPr lang="en-US" altLang="ko-KR" sz="1400" dirty="0" err="1"/>
              <a:t>date.getDate</a:t>
            </a:r>
            <a:r>
              <a:rPr lang="en-US" altLang="ko-KR" sz="1400" dirty="0"/>
              <a:t>() + ' '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+ </a:t>
            </a:r>
            <a:r>
              <a:rPr lang="en-US" altLang="ko-KR" sz="1400" dirty="0" err="1"/>
              <a:t>date.getHours</a:t>
            </a:r>
            <a:r>
              <a:rPr lang="en-US" altLang="ko-KR" sz="1400" dirty="0"/>
              <a:t>() + ':'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+ </a:t>
            </a:r>
            <a:r>
              <a:rPr lang="en-US" altLang="ko-KR" sz="1400" dirty="0" err="1"/>
              <a:t>date.getMinutes</a:t>
            </a:r>
            <a:r>
              <a:rPr lang="en-US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  <a:r>
              <a:rPr lang="ko-KR" altLang="en-US" sz="1400" dirty="0"/>
              <a:t>         </a:t>
            </a:r>
            <a:r>
              <a:rPr lang="en-US" altLang="ko-KR" sz="1400" dirty="0"/>
              <a:t>$.</a:t>
            </a:r>
            <a:r>
              <a:rPr lang="en-US" altLang="ko-KR" sz="1400" dirty="0" err="1"/>
              <a:t>getJSON</a:t>
            </a:r>
            <a:r>
              <a:rPr lang="en-US" altLang="ko-KR" sz="1400" dirty="0"/>
              <a:t>("/reviews/" +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+ "/list", function 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arr.sort</a:t>
            </a:r>
            <a:r>
              <a:rPr lang="en-US" altLang="ko-KR" sz="1400" dirty="0"/>
              <a:t>(function(o1, o2){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if(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(o1.modDate) &lt; 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(o2.modDate)) return 1;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if(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(o1.modDate) &gt; 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(o2.modDate)) return -1;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if(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(o1.modDate) == 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(o2.modDate)) return 0;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</a:t>
            </a:r>
            <a:r>
              <a:rPr lang="en-US" altLang="ko-KR" sz="1400" dirty="0"/>
              <a:t>});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01919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출력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리뷰를 출력하기 위한 코드를 작성</a:t>
            </a:r>
            <a:r>
              <a:rPr lang="en-US" altLang="ko-KR" sz="1400" dirty="0"/>
              <a:t> </a:t>
            </a:r>
            <a:r>
              <a:rPr lang="ko-KR" altLang="en-US" sz="1400" dirty="0"/>
              <a:t>           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var str = "";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$.each(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function (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, review)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(review);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str += ' &lt;div class="card-body" data-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=' + </a:t>
            </a:r>
            <a:r>
              <a:rPr lang="en-US" altLang="ko-KR" sz="1400" dirty="0" err="1"/>
              <a:t>review.reviewnum</a:t>
            </a:r>
            <a:r>
              <a:rPr lang="en-US" altLang="ko-KR" sz="1400" dirty="0"/>
              <a:t> + ' data-mid=' + </a:t>
            </a:r>
            <a:r>
              <a:rPr lang="en-US" altLang="ko-KR" sz="1400" dirty="0" err="1"/>
              <a:t>review.mid</a:t>
            </a:r>
            <a:r>
              <a:rPr lang="en-US" altLang="ko-KR" sz="1400" dirty="0"/>
              <a:t> + '&gt;';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str += ' &lt;h5 class="card-title"&gt;' + </a:t>
            </a:r>
            <a:r>
              <a:rPr lang="en-US" altLang="ko-KR" sz="1400" dirty="0" err="1"/>
              <a:t>review.text</a:t>
            </a:r>
            <a:r>
              <a:rPr lang="en-US" altLang="ko-KR" sz="1400" dirty="0"/>
              <a:t> + ' &lt;span&gt;' + </a:t>
            </a:r>
            <a:r>
              <a:rPr lang="en-US" altLang="ko-KR" sz="1400" dirty="0" err="1"/>
              <a:t>review.grade</a:t>
            </a:r>
            <a:r>
              <a:rPr lang="en-US" altLang="ko-KR" sz="1400" dirty="0"/>
              <a:t> + ' &lt;/span&gt;&lt;/h5&gt;';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str += ' &lt;h6 class="card-subtitle mb-2 text-muted"&gt;' + </a:t>
            </a:r>
            <a:r>
              <a:rPr lang="en-US" altLang="ko-KR" sz="1400" dirty="0" err="1"/>
              <a:t>review.nickname</a:t>
            </a:r>
            <a:r>
              <a:rPr lang="en-US" altLang="ko-KR" sz="1400" dirty="0"/>
              <a:t> + '&lt;/h6&gt;';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str += ' &lt;p class="card-text"&gt;' + 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review.regDate</a:t>
            </a:r>
            <a:r>
              <a:rPr lang="en-US" altLang="ko-KR" sz="1400" dirty="0"/>
              <a:t>) + '&lt;/p&gt;';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str += ' &lt;/div&gt;';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$(".</a:t>
            </a:r>
            <a:r>
              <a:rPr lang="en-US" altLang="ko-KR" sz="1400" dirty="0" err="1"/>
              <a:t>reviewList</a:t>
            </a:r>
            <a:r>
              <a:rPr lang="en-US" altLang="ko-KR" sz="1400" dirty="0"/>
              <a:t>").html(str);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getMovieReviews</a:t>
            </a:r>
            <a:r>
              <a:rPr lang="en-US" altLang="ko-KR" sz="1400" dirty="0"/>
              <a:t>();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701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출력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리뷰를 선택하면 수정이나 삭제가 가능하도록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창을 출력하기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리뷰 선택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var </a:t>
            </a:r>
            <a:r>
              <a:rPr lang="en" altLang="ko-KR" sz="1400" dirty="0" err="1"/>
              <a:t>reviewnum</a:t>
            </a:r>
            <a:r>
              <a:rPr lang="en" altLang="ko-KR" sz="1400" dirty="0"/>
              <a:t>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$(".</a:t>
            </a:r>
            <a:r>
              <a:rPr lang="en" altLang="ko-KR" sz="1400" dirty="0" err="1"/>
              <a:t>reviewList</a:t>
            </a:r>
            <a:r>
              <a:rPr lang="en" altLang="ko-KR" sz="1400" dirty="0"/>
              <a:t>").on("click", ".card-body", function()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$(".</a:t>
            </a:r>
            <a:r>
              <a:rPr lang="en" altLang="ko-KR" sz="1400" dirty="0" err="1"/>
              <a:t>reviewSaveBtn</a:t>
            </a:r>
            <a:r>
              <a:rPr lang="en" altLang="ko-KR" sz="1400" dirty="0"/>
              <a:t>").hide();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$(".</a:t>
            </a:r>
            <a:r>
              <a:rPr lang="en" altLang="ko-KR" sz="1400" dirty="0" err="1"/>
              <a:t>removeBtn</a:t>
            </a:r>
            <a:r>
              <a:rPr lang="en" altLang="ko-KR" sz="1400" dirty="0"/>
              <a:t>, .</a:t>
            </a:r>
            <a:r>
              <a:rPr lang="en" altLang="ko-KR" sz="1400" dirty="0" err="1"/>
              <a:t>modifyBtn</a:t>
            </a:r>
            <a:r>
              <a:rPr lang="en" altLang="ko-KR" sz="1400" dirty="0"/>
              <a:t>").show();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var </a:t>
            </a:r>
            <a:r>
              <a:rPr lang="en" altLang="ko-KR" sz="1400" dirty="0" err="1"/>
              <a:t>targetReview</a:t>
            </a:r>
            <a:r>
              <a:rPr lang="en" altLang="ko-KR" sz="1400" dirty="0"/>
              <a:t> = $(this);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</a:t>
            </a:r>
            <a:r>
              <a:rPr lang="en" altLang="ko-KR" sz="1400" dirty="0" err="1"/>
              <a:t>reviewnum</a:t>
            </a:r>
            <a:r>
              <a:rPr lang="en" altLang="ko-KR" sz="1400" dirty="0"/>
              <a:t> = </a:t>
            </a:r>
            <a:r>
              <a:rPr lang="en" altLang="ko-KR" sz="1400" dirty="0" err="1"/>
              <a:t>targetReview.data</a:t>
            </a:r>
            <a:r>
              <a:rPr lang="en" altLang="ko-KR" sz="1400" dirty="0"/>
              <a:t>("</a:t>
            </a:r>
            <a:r>
              <a:rPr lang="en" altLang="ko-KR" sz="1400" dirty="0" err="1"/>
              <a:t>reviewnum</a:t>
            </a:r>
            <a:r>
              <a:rPr lang="en" altLang="ko-KR" sz="1400" dirty="0"/>
              <a:t>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</a:t>
            </a:r>
            <a:r>
              <a:rPr lang="en" altLang="ko-KR" sz="1400" dirty="0" err="1"/>
              <a:t>console.log</a:t>
            </a:r>
            <a:r>
              <a:rPr lang="en" altLang="ko-KR" sz="1400" dirty="0"/>
              <a:t>("</a:t>
            </a:r>
            <a:r>
              <a:rPr lang="en" altLang="ko-KR" sz="1400" dirty="0" err="1"/>
              <a:t>reviewnum</a:t>
            </a:r>
            <a:r>
              <a:rPr lang="en" altLang="ko-KR" sz="1400" dirty="0"/>
              <a:t>: "+ </a:t>
            </a:r>
            <a:r>
              <a:rPr lang="en" altLang="ko-KR" sz="1400" dirty="0" err="1"/>
              <a:t>reviewnum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</a:t>
            </a:r>
            <a:r>
              <a:rPr lang="en" altLang="ko-KR" sz="1400" dirty="0" err="1"/>
              <a:t>inputMid.val</a:t>
            </a:r>
            <a:r>
              <a:rPr lang="en" altLang="ko-KR" sz="1400" dirty="0"/>
              <a:t>(</a:t>
            </a:r>
            <a:r>
              <a:rPr lang="en" altLang="ko-KR" sz="1400" dirty="0" err="1"/>
              <a:t>targetReview.data</a:t>
            </a:r>
            <a:r>
              <a:rPr lang="en" altLang="ko-KR" sz="1400" dirty="0"/>
              <a:t>("mid"));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</a:t>
            </a:r>
            <a:r>
              <a:rPr lang="en" altLang="ko-KR" sz="1400" dirty="0" err="1"/>
              <a:t>inputText.val</a:t>
            </a:r>
            <a:r>
              <a:rPr lang="en" altLang="ko-KR" sz="1400" dirty="0"/>
              <a:t>(</a:t>
            </a:r>
            <a:r>
              <a:rPr lang="en" altLang="ko-KR" sz="1400" dirty="0" err="1"/>
              <a:t>targetReview.find</a:t>
            </a:r>
            <a:r>
              <a:rPr lang="en" altLang="ko-KR" sz="1400" dirty="0"/>
              <a:t>('.card-title').clone().children().remove().end().text());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var grade = </a:t>
            </a:r>
            <a:r>
              <a:rPr lang="en" altLang="ko-KR" sz="1400" dirty="0" err="1"/>
              <a:t>targetReview.find</a:t>
            </a:r>
            <a:r>
              <a:rPr lang="en" altLang="ko-KR" sz="1400" dirty="0"/>
              <a:t>('.card-title span').html();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$(".</a:t>
            </a:r>
            <a:r>
              <a:rPr lang="en" altLang="ko-KR" sz="1400" dirty="0" err="1"/>
              <a:t>starrr</a:t>
            </a:r>
            <a:r>
              <a:rPr lang="en" altLang="ko-KR" sz="1400" dirty="0"/>
              <a:t> </a:t>
            </a:r>
            <a:r>
              <a:rPr lang="en" altLang="ko-KR" sz="1400" dirty="0" err="1"/>
              <a:t>a:nth-child</a:t>
            </a:r>
            <a:r>
              <a:rPr lang="en" altLang="ko-KR" sz="1400" dirty="0"/>
              <a:t>("+grade+")").trigger('click');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$('.</a:t>
            </a:r>
            <a:r>
              <a:rPr lang="en" altLang="ko-KR" sz="1400" dirty="0" err="1"/>
              <a:t>reviewModal</a:t>
            </a:r>
            <a:r>
              <a:rPr lang="en" altLang="ko-KR" sz="1400" dirty="0"/>
              <a:t>').modal('show');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});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4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Entity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회원 정보를 위한 </a:t>
            </a:r>
            <a:r>
              <a:rPr lang="en-US" altLang="ko-KR" sz="1400" dirty="0"/>
              <a:t>Member Entity </a:t>
            </a:r>
            <a:r>
              <a:rPr lang="ko-KR" altLang="en-US" sz="1400" dirty="0"/>
              <a:t>클래스를 생성</a:t>
            </a:r>
            <a:endParaRPr lang="en" altLang="ko-KR" sz="1400" dirty="0">
              <a:solidFill>
                <a:srgbClr val="FF0000"/>
              </a:solidFill>
            </a:endParaRP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</a:t>
            </a:r>
            <a:r>
              <a:rPr lang="en" altLang="ko-KR" sz="1400" dirty="0"/>
              <a:t>.*;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</a:t>
            </a:r>
            <a:r>
              <a:rPr lang="en" altLang="ko-KR" sz="1400" dirty="0"/>
              <a:t>.*;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@Entity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@Builder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AllArgsConstructor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NoArgsConstructor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@Getter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ToString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@Table(name = "</a:t>
            </a:r>
            <a:r>
              <a:rPr lang="en" altLang="ko-KR" sz="1400" dirty="0" err="1"/>
              <a:t>m_member</a:t>
            </a:r>
            <a:r>
              <a:rPr lang="en" altLang="ko-KR" sz="1400" dirty="0"/>
              <a:t>")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class Member extends </a:t>
            </a:r>
            <a:r>
              <a:rPr lang="en" altLang="ko-KR" sz="1400" dirty="0" err="1"/>
              <a:t>BaseEntity</a:t>
            </a:r>
            <a:r>
              <a:rPr lang="en" altLang="ko-KR" sz="1400" dirty="0"/>
              <a:t>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@Id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GeneratedValue</a:t>
            </a:r>
            <a:r>
              <a:rPr lang="en" altLang="ko-KR" sz="1400" dirty="0"/>
              <a:t>(strategy = </a:t>
            </a:r>
            <a:r>
              <a:rPr lang="en" altLang="ko-KR" sz="1400" dirty="0" err="1"/>
              <a:t>GenerationType.AUTO</a:t>
            </a:r>
            <a:r>
              <a:rPr lang="en" altLang="ko-KR" sz="1400" dirty="0"/>
              <a:t>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Long mid;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String email;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String pw;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String nickname;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655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수정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리뷰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창에서 수정 버튼 클릭 코드를 추가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$(".</a:t>
            </a:r>
            <a:r>
              <a:rPr lang="en-US" altLang="ko-KR" sz="1400" dirty="0" err="1"/>
              <a:t>modifyBtn</a:t>
            </a:r>
            <a:r>
              <a:rPr lang="en-US" altLang="ko-KR" sz="1400" dirty="0"/>
              <a:t>").on("click", function()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var data = {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, grade: grade, text: </a:t>
            </a:r>
            <a:r>
              <a:rPr lang="en-US" altLang="ko-KR" sz="1400" dirty="0" err="1"/>
              <a:t>inputText.val</a:t>
            </a:r>
            <a:r>
              <a:rPr lang="en-US" altLang="ko-KR" sz="1400" dirty="0"/>
              <a:t>(), mid: </a:t>
            </a:r>
            <a:r>
              <a:rPr lang="en-US" altLang="ko-KR" sz="1400" dirty="0" err="1"/>
              <a:t>inputMid.val</a:t>
            </a:r>
            <a:r>
              <a:rPr lang="en-US" altLang="ko-KR" sz="1400" dirty="0"/>
              <a:t>()};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(data);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$.ajax({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: '/reviews/' +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+ "/" +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type: "PUT",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data: </a:t>
            </a:r>
            <a:r>
              <a:rPr lang="en-US" altLang="ko-KR" sz="1400" dirty="0" err="1"/>
              <a:t>JSON.stringify</a:t>
            </a:r>
            <a:r>
              <a:rPr lang="en-US" altLang="ko-KR" sz="1400" dirty="0"/>
              <a:t>(data),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: "application/json; charset=utf-8",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dataType</a:t>
            </a:r>
            <a:r>
              <a:rPr lang="en-US" altLang="ko-KR" sz="1400" dirty="0"/>
              <a:t>: "text",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success: function (result)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("result:" + result);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self.location.reload</a:t>
            </a:r>
            <a:r>
              <a:rPr lang="en-US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reviewModal.modal</a:t>
            </a:r>
            <a:r>
              <a:rPr lang="en-US" altLang="ko-KR" sz="1400" dirty="0"/>
              <a:t>('hide');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026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삭제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리뷰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창에서 삭제 버튼 클릭 코드를 추가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$(".</a:t>
            </a:r>
            <a:r>
              <a:rPr lang="en-US" altLang="ko-KR" sz="1400" dirty="0" err="1"/>
              <a:t>removeBtn</a:t>
            </a:r>
            <a:r>
              <a:rPr lang="en-US" altLang="ko-KR" sz="1400" dirty="0"/>
              <a:t>").on("click", function()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var data = {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};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(data);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$.ajax({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: '/reviews/' +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+ "/" +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type: "DELETE",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: "application/json; charset=utf-8",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dataType</a:t>
            </a:r>
            <a:r>
              <a:rPr lang="en-US" altLang="ko-KR" sz="1400" dirty="0"/>
              <a:t>: "text",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success: function (result)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("result:" + result);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self.location.reload</a:t>
            </a:r>
            <a:r>
              <a:rPr lang="en-US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reviewModal.modal</a:t>
            </a:r>
            <a:r>
              <a:rPr lang="en-US" altLang="ko-KR" sz="1400" dirty="0"/>
              <a:t>('hide');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103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&lt;!DOCTYPE html&gt;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xmlns:th</a:t>
            </a:r>
            <a:r>
              <a:rPr lang="en-US" altLang="ko-KR" sz="1400" dirty="0"/>
              <a:t>="http://</a:t>
            </a:r>
            <a:r>
              <a:rPr lang="en-US" altLang="ko-KR" sz="1400" dirty="0" err="1"/>
              <a:t>www.thymeleaf.org</a:t>
            </a:r>
            <a:r>
              <a:rPr lang="en-US" altLang="ko-KR" sz="1400" dirty="0"/>
              <a:t>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th:replace</a:t>
            </a:r>
            <a:r>
              <a:rPr lang="en-US" altLang="ko-KR" sz="1400" dirty="0"/>
              <a:t>="~{/layout/basic :: </a:t>
            </a:r>
            <a:r>
              <a:rPr lang="en-US" altLang="ko-KR" sz="1400" dirty="0" err="1"/>
              <a:t>setContent</a:t>
            </a:r>
            <a:r>
              <a:rPr lang="en-US" altLang="ko-KR" sz="1400" dirty="0"/>
              <a:t>(~{this::content} )}"&gt;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th:fragment</a:t>
            </a:r>
            <a:r>
              <a:rPr lang="en-US" altLang="ko-KR" sz="1400" dirty="0"/>
              <a:t>="content"&gt;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&lt;h1 class="mt-4"&gt;</a:t>
            </a:r>
            <a:r>
              <a:rPr lang="ko-KR" altLang="en-US" sz="1400" dirty="0"/>
              <a:t>영화 정보</a:t>
            </a:r>
            <a:r>
              <a:rPr lang="en-US" altLang="ko-KR" sz="1400" dirty="0"/>
              <a:t>&lt;/h1&gt;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class="form-group"&gt;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&lt;label &gt;</a:t>
            </a:r>
            <a:r>
              <a:rPr lang="ko-KR" altLang="en-US" sz="1400" dirty="0"/>
              <a:t>제목</a:t>
            </a:r>
            <a:r>
              <a:rPr lang="en-US" altLang="ko-KR" sz="1400" dirty="0"/>
              <a:t>&lt;/label&gt;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&lt;input type="text" class="form-control" name="title" </a:t>
            </a:r>
            <a:r>
              <a:rPr lang="en-US" altLang="ko-KR" sz="1400" dirty="0" err="1"/>
              <a:t>th:value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dto.title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readonly</a:t>
            </a:r>
            <a:r>
              <a:rPr lang="en-US" altLang="ko-KR" sz="1400" dirty="0"/>
              <a:t>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class="form-group"&gt;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&lt;label &gt;</a:t>
            </a:r>
            <a:r>
              <a:rPr lang="ko-KR" altLang="en-US" sz="1400" dirty="0"/>
              <a:t>리뷰 개수</a:t>
            </a:r>
            <a:r>
              <a:rPr lang="en-US" altLang="ko-KR" sz="1400" dirty="0"/>
              <a:t>&lt;/label&gt;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&lt;input type="text" class="form-control" name="title" </a:t>
            </a:r>
            <a:r>
              <a:rPr lang="en-US" altLang="ko-KR" sz="1400" dirty="0" err="1"/>
              <a:t>th:value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dto.reviewCnt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readonly</a:t>
            </a:r>
            <a:r>
              <a:rPr lang="en-US" altLang="ko-KR" sz="1400" dirty="0"/>
              <a:t>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class="form-group"&gt;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&lt;label &gt;</a:t>
            </a:r>
            <a:r>
              <a:rPr lang="ko-KR" altLang="en-US" sz="1400" dirty="0"/>
              <a:t>평점</a:t>
            </a:r>
            <a:r>
              <a:rPr lang="en-US" altLang="ko-KR" sz="1400" dirty="0"/>
              <a:t>&lt;/label&gt;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&lt;input type="text" class="form-control" name="title" </a:t>
            </a:r>
            <a:r>
              <a:rPr lang="en-US" altLang="ko-KR" sz="1400" dirty="0" err="1"/>
              <a:t>th:value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dto.avg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readonly</a:t>
            </a:r>
            <a:r>
              <a:rPr lang="en-US" altLang="ko-KR" sz="1400" dirty="0"/>
              <a:t>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8814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&lt;!-- </a:t>
            </a:r>
            <a:r>
              <a:rPr lang="ko-KR" altLang="en-US" sz="1400" dirty="0"/>
              <a:t>리뷰를 위한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 </a:t>
            </a:r>
            <a:r>
              <a:rPr lang="en-US" altLang="ko-KR" sz="1400" dirty="0"/>
              <a:t>--&gt;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</a:t>
            </a:r>
            <a:r>
              <a:rPr lang="en-US" altLang="ko-KR" sz="1400" dirty="0" err="1"/>
              <a:t>reviewModal</a:t>
            </a:r>
            <a:r>
              <a:rPr lang="en-US" altLang="ko-KR" sz="1400" dirty="0"/>
              <a:t> modal"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="-1" role="dialog"&gt;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&lt;div class="modal-dialog" role="document"&gt;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&lt;div class="modal-content"&gt;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class="modal-header"&gt;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&lt;h5 class="modal-title"&gt;</a:t>
            </a:r>
            <a:r>
              <a:rPr lang="ko-KR" altLang="en-US" sz="1400" dirty="0"/>
              <a:t>영화 리뷰</a:t>
            </a:r>
            <a:r>
              <a:rPr lang="en-US" altLang="ko-KR" sz="1400" dirty="0"/>
              <a:t>&lt;/h5&gt;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class="close" data-dismiss="modal" aria-label="Close"&gt;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&lt;span aria-hidden="true"&gt;&amp;times;&lt;/span&gt;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&lt;/button&gt;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1997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class="modal-body"&gt;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&lt;div class="form-group"&gt;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&lt;label&gt;</a:t>
            </a:r>
            <a:r>
              <a:rPr lang="ko-KR" altLang="en-US" sz="1400" dirty="0"/>
              <a:t>작성자 </a:t>
            </a:r>
            <a:r>
              <a:rPr lang="en-US" altLang="ko-KR" sz="1400" dirty="0"/>
              <a:t>ID&lt;/label&gt;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&lt;input type="text" class="form-control" name="mid" 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&lt;div class="form-group"&gt;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&lt;label &gt;</a:t>
            </a:r>
            <a:r>
              <a:rPr lang="ko-KR" altLang="en-US" sz="1400" dirty="0"/>
              <a:t>평점</a:t>
            </a:r>
            <a:r>
              <a:rPr lang="en-US" altLang="ko-KR" sz="1400" dirty="0"/>
              <a:t>&lt;span class="grade"&gt;&lt;/span&gt;&lt;/label&gt;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&lt;div class='</a:t>
            </a:r>
            <a:r>
              <a:rPr lang="en-US" altLang="ko-KR" sz="1400" dirty="0" err="1"/>
              <a:t>starrr</a:t>
            </a:r>
            <a:r>
              <a:rPr lang="en-US" altLang="ko-KR" sz="1400" dirty="0"/>
              <a:t>'&gt;&lt;/div&gt;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&lt;div class="form-group"&gt;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&lt;label &gt;</a:t>
            </a:r>
            <a:r>
              <a:rPr lang="ko-KR" altLang="en-US" sz="1400" dirty="0"/>
              <a:t>리뷰</a:t>
            </a:r>
            <a:r>
              <a:rPr lang="en-US" altLang="ko-KR" sz="1400" dirty="0"/>
              <a:t>&lt;/label&gt;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&lt;input type="text" class="form-control" name="text" placeholder="Good Movie!" 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711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class="modal-footer"&gt;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-secondary </a:t>
            </a:r>
            <a:r>
              <a:rPr lang="en-US" altLang="ko-KR" sz="1400" dirty="0" err="1"/>
              <a:t>closeBtn</a:t>
            </a:r>
            <a:r>
              <a:rPr lang="en-US" altLang="ko-KR" sz="1400" dirty="0"/>
              <a:t>" data-dismiss="modal"&gt;</a:t>
            </a:r>
            <a:r>
              <a:rPr lang="ko-KR" altLang="en-US" sz="1400" dirty="0"/>
              <a:t>닫기</a:t>
            </a:r>
            <a:r>
              <a:rPr lang="en-US" altLang="ko-KR" sz="1400" dirty="0"/>
              <a:t>&lt;/button&gt;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-primary </a:t>
            </a:r>
            <a:r>
              <a:rPr lang="en-US" altLang="ko-KR" sz="1400" dirty="0" err="1"/>
              <a:t>reviewSaveBtn</a:t>
            </a:r>
            <a:r>
              <a:rPr lang="en-US" altLang="ko-KR" sz="1400" dirty="0"/>
              <a:t>"&gt;</a:t>
            </a:r>
            <a:r>
              <a:rPr lang="ko-KR" altLang="en-US" sz="1400" dirty="0"/>
              <a:t>저장</a:t>
            </a:r>
            <a:r>
              <a:rPr lang="en-US" altLang="ko-KR" sz="1400" dirty="0"/>
              <a:t>&lt;/button&gt;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-warning </a:t>
            </a:r>
            <a:r>
              <a:rPr lang="en-US" altLang="ko-KR" sz="1400" dirty="0" err="1"/>
              <a:t>modifyBtn</a:t>
            </a:r>
            <a:r>
              <a:rPr lang="en-US" altLang="ko-KR" sz="1400" dirty="0"/>
              <a:t>"&gt;</a:t>
            </a:r>
            <a:r>
              <a:rPr lang="ko-KR" altLang="en-US" sz="1400" dirty="0"/>
              <a:t>변경</a:t>
            </a:r>
            <a:r>
              <a:rPr lang="en-US" altLang="ko-KR" sz="1400" dirty="0"/>
              <a:t>&lt;/button&gt;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-danger </a:t>
            </a:r>
            <a:r>
              <a:rPr lang="en-US" altLang="ko-KR" sz="1400" dirty="0" err="1"/>
              <a:t>removeBtn</a:t>
            </a:r>
            <a:r>
              <a:rPr lang="en-US" altLang="ko-KR" sz="1400" dirty="0"/>
              <a:t>"&gt;</a:t>
            </a:r>
            <a:r>
              <a:rPr lang="ko-KR" altLang="en-US" sz="1400" dirty="0"/>
              <a:t>삭제</a:t>
            </a:r>
            <a:r>
              <a:rPr lang="en-US" altLang="ko-KR" sz="1400" dirty="0"/>
              <a:t>&lt;/button&gt;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672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&lt;!-- </a:t>
            </a:r>
            <a:r>
              <a:rPr lang="ko-KR" altLang="en-US" sz="1400" dirty="0"/>
              <a:t>원본 이미지를 위한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 </a:t>
            </a:r>
            <a:r>
              <a:rPr lang="en-US" altLang="ko-KR" sz="1400" dirty="0"/>
              <a:t>--&gt;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</a:t>
            </a:r>
            <a:r>
              <a:rPr lang="en-US" altLang="ko-KR" sz="1400" dirty="0" err="1"/>
              <a:t>imageModal</a:t>
            </a:r>
            <a:r>
              <a:rPr lang="en-US" altLang="ko-KR" sz="1400" dirty="0"/>
              <a:t> modal "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="-2" role="dialog"&gt;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&lt;div class="modal-dialog modal-</a:t>
            </a:r>
            <a:r>
              <a:rPr lang="en-US" altLang="ko-KR" sz="1400" dirty="0" err="1"/>
              <a:t>lg</a:t>
            </a:r>
            <a:r>
              <a:rPr lang="en-US" altLang="ko-KR" sz="1400" dirty="0"/>
              <a:t>" role="document"&gt;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&lt;div class="modal-content"&gt;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class="modal-header"&gt;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&lt;h5 class="modal-title"&gt;</a:t>
            </a:r>
            <a:r>
              <a:rPr lang="ko-KR" altLang="en-US" sz="1400" dirty="0"/>
              <a:t>이미지</a:t>
            </a:r>
            <a:r>
              <a:rPr lang="en-US" altLang="ko-KR" sz="1400" dirty="0"/>
              <a:t>&lt;/h5&gt;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class="close" data-dismiss="modal" aria-label="Close"&gt;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&lt;span aria-hidden="true"&gt;&amp;times;&lt;/span&gt;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&lt;/button&gt;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class="modal-body"&gt;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&lt;div class="modal-footer"&gt;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-secondary </a:t>
            </a:r>
            <a:r>
              <a:rPr lang="en-US" altLang="ko-KR" sz="1400" dirty="0" err="1"/>
              <a:t>closeImage</a:t>
            </a:r>
            <a:r>
              <a:rPr lang="en-US" altLang="ko-KR" sz="1400" dirty="0"/>
              <a:t>" data-dismiss="modal"&gt;</a:t>
            </a:r>
            <a:r>
              <a:rPr lang="ko-KR" altLang="en-US" sz="1400" dirty="0"/>
              <a:t>닫기</a:t>
            </a:r>
            <a:r>
              <a:rPr lang="en-US" altLang="ko-KR" sz="1400" dirty="0"/>
              <a:t>&lt;/button&gt;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2175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&lt;script </a:t>
            </a:r>
            <a:r>
              <a:rPr lang="en-US" altLang="ko-KR" sz="1400" dirty="0" err="1"/>
              <a:t>th:src</a:t>
            </a:r>
            <a:r>
              <a:rPr lang="en-US" altLang="ko-KR" sz="1400" dirty="0"/>
              <a:t>="@{/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starrr.js</a:t>
            </a:r>
            <a:r>
              <a:rPr lang="en-US" altLang="ko-KR" sz="1400" dirty="0"/>
              <a:t>}"&gt;&lt;/script&gt;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&lt;link </a:t>
            </a:r>
            <a:r>
              <a:rPr lang="en-US" altLang="ko-KR" sz="1400" dirty="0" err="1"/>
              <a:t>th:href</a:t>
            </a:r>
            <a:r>
              <a:rPr lang="en-US" altLang="ko-KR" sz="1400" dirty="0"/>
              <a:t>="@{/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starrr.css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</a:t>
            </a:r>
            <a:r>
              <a:rPr lang="en-US" altLang="ko-KR" sz="1400" dirty="0" err="1"/>
              <a:t>cdnjs.cloudflare.com</a:t>
            </a:r>
            <a:r>
              <a:rPr lang="en-US" altLang="ko-KR" sz="1400" dirty="0"/>
              <a:t>/ajax/libs/font-awesome/4.2.0/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/font-</a:t>
            </a:r>
            <a:r>
              <a:rPr lang="en-US" altLang="ko-KR" sz="1400" dirty="0" err="1"/>
              <a:t>awesome.min.css</a:t>
            </a:r>
            <a:r>
              <a:rPr lang="en-US" altLang="ko-KR" sz="1400" dirty="0"/>
              <a:t>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3454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&lt;style&gt;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width: 100%;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background-color: gray;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margin-top: 10px;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display: flex;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flex-flow: row;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justify-content: center;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align-items: center;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vertical-align: top;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li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list-style: none;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padding: 10px;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margin-left: 2em;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li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width: 100px;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&lt;/style&gt;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9131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&lt;li </a:t>
            </a:r>
            <a:r>
              <a:rPr lang="en-US" altLang="ko-KR" sz="1400" dirty="0" err="1"/>
              <a:t>th:each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: ${</a:t>
            </a:r>
            <a:r>
              <a:rPr lang="en-US" altLang="ko-KR" sz="1400" dirty="0" err="1"/>
              <a:t>dto.imageDTOList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th:data-file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movieImage.getThumbnailURL</a:t>
            </a:r>
            <a:r>
              <a:rPr lang="en-US" altLang="ko-KR" sz="1400" dirty="0"/>
              <a:t>()}"&gt;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th:if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movieImage.path</a:t>
            </a:r>
            <a:r>
              <a:rPr lang="en-US" altLang="ko-KR" sz="1400" dirty="0"/>
              <a:t> != null}" </a:t>
            </a:r>
            <a:r>
              <a:rPr lang="en-US" altLang="ko-KR" sz="1400" dirty="0" err="1"/>
              <a:t>th:src</a:t>
            </a:r>
            <a:r>
              <a:rPr lang="en-US" altLang="ko-KR" sz="1400" dirty="0"/>
              <a:t>="|/</a:t>
            </a:r>
            <a:r>
              <a:rPr lang="en-US" altLang="ko-KR" sz="1400" dirty="0" err="1"/>
              <a:t>display?filename</a:t>
            </a:r>
            <a:r>
              <a:rPr lang="en-US" altLang="ko-KR" sz="1400" dirty="0"/>
              <a:t>=${</a:t>
            </a:r>
            <a:r>
              <a:rPr lang="en-US" altLang="ko-KR" sz="1400" dirty="0" err="1"/>
              <a:t>movieImage.getThumbnailURL</a:t>
            </a:r>
            <a:r>
              <a:rPr lang="en-US" altLang="ko-KR" sz="1400" dirty="0"/>
              <a:t>()}|"&gt; &lt;/li&gt;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-primary"&gt;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</a:t>
            </a:r>
            <a:r>
              <a:rPr lang="ko-KR" altLang="en-US" sz="1400" dirty="0"/>
              <a:t>리뷰 개수 </a:t>
            </a:r>
            <a:r>
              <a:rPr lang="en-US" altLang="ko-KR" sz="1400" dirty="0"/>
              <a:t>&lt;span class="badge badge-light"&gt;[[${</a:t>
            </a:r>
            <a:r>
              <a:rPr lang="en-US" altLang="ko-KR" sz="1400" dirty="0" err="1"/>
              <a:t>dto.reviewCnt</a:t>
            </a:r>
            <a:r>
              <a:rPr lang="en-US" altLang="ko-KR" sz="1400" dirty="0"/>
              <a:t>}]]&lt;/span&gt;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&lt;/button&gt;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&lt;button type="button"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-info </a:t>
            </a:r>
            <a:r>
              <a:rPr lang="en-US" altLang="ko-KR" sz="1400" dirty="0" err="1"/>
              <a:t>addReviewBtn</a:t>
            </a:r>
            <a:r>
              <a:rPr lang="en-US" altLang="ko-KR" sz="1400" dirty="0"/>
              <a:t>"&gt;</a:t>
            </a:r>
            <a:r>
              <a:rPr lang="ko-KR" altLang="en-US" sz="1400" dirty="0"/>
              <a:t>리뷰 작성</a:t>
            </a:r>
            <a:r>
              <a:rPr lang="en-US" altLang="ko-KR" sz="1400" dirty="0"/>
              <a:t>&lt;/button&gt;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class="list-group </a:t>
            </a:r>
            <a:r>
              <a:rPr lang="en-US" altLang="ko-KR" sz="1400" dirty="0" err="1"/>
              <a:t>reviewList</a:t>
            </a:r>
            <a:r>
              <a:rPr lang="en-US" altLang="ko-KR" sz="1400" dirty="0"/>
              <a:t>"&gt; &lt;/div&gt;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4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Entity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리뷰 정보를 위한 </a:t>
            </a:r>
            <a:r>
              <a:rPr lang="en-US" altLang="ko-KR" sz="1400" dirty="0"/>
              <a:t>Review Entity </a:t>
            </a:r>
            <a:r>
              <a:rPr lang="ko-KR" altLang="en-US" sz="1400" dirty="0"/>
              <a:t>클래스를 생성</a:t>
            </a:r>
            <a:endParaRPr lang="en" altLang="ko-KR" sz="1400" dirty="0">
              <a:solidFill>
                <a:srgbClr val="FF0000"/>
              </a:solidFill>
            </a:endParaRP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</a:t>
            </a:r>
            <a:r>
              <a:rPr lang="en" altLang="ko-KR" sz="1400" dirty="0"/>
              <a:t>.*;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</a:t>
            </a:r>
            <a:r>
              <a:rPr lang="en" altLang="ko-KR" sz="1400" dirty="0"/>
              <a:t>.*;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@Entity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@Builder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AllArgsConstructor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NoArgsConstructor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@Getter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ToString</a:t>
            </a:r>
            <a:r>
              <a:rPr lang="en" altLang="ko-KR" sz="1400" dirty="0"/>
              <a:t>(exclude = {"</a:t>
            </a:r>
            <a:r>
              <a:rPr lang="en" altLang="ko-KR" sz="1400" dirty="0" err="1"/>
              <a:t>movie","member</a:t>
            </a:r>
            <a:r>
              <a:rPr lang="en" altLang="ko-KR" sz="1400" dirty="0"/>
              <a:t>"})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class Review extends </a:t>
            </a:r>
            <a:r>
              <a:rPr lang="en" altLang="ko-KR" sz="1400" dirty="0" err="1"/>
              <a:t>BaseEntity</a:t>
            </a:r>
            <a:r>
              <a:rPr lang="en" altLang="ko-KR" sz="1400" dirty="0"/>
              <a:t>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@Id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GeneratedValue</a:t>
            </a:r>
            <a:r>
              <a:rPr lang="en" altLang="ko-KR" sz="1400" dirty="0"/>
              <a:t>(strategy = </a:t>
            </a:r>
            <a:r>
              <a:rPr lang="en" altLang="ko-KR" sz="1400" dirty="0" err="1"/>
              <a:t>GenerationType.AUTO</a:t>
            </a:r>
            <a:r>
              <a:rPr lang="en" altLang="ko-KR" sz="1400" dirty="0"/>
              <a:t>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Long </a:t>
            </a:r>
            <a:r>
              <a:rPr lang="en" altLang="ko-KR" sz="1400" dirty="0" err="1"/>
              <a:t>reviewnum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ManyToOne</a:t>
            </a:r>
            <a:r>
              <a:rPr lang="en" altLang="ko-KR" sz="1400" dirty="0"/>
              <a:t>(fetch = </a:t>
            </a:r>
            <a:r>
              <a:rPr lang="en" altLang="ko-KR" sz="1400" dirty="0" err="1"/>
              <a:t>FetchType.LAZY</a:t>
            </a:r>
            <a:r>
              <a:rPr lang="en" altLang="ko-KR" sz="1400" dirty="0"/>
              <a:t>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Movie movie;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ManyToOne</a:t>
            </a:r>
            <a:r>
              <a:rPr lang="en" altLang="ko-KR" sz="1400" dirty="0"/>
              <a:t>(fetch = </a:t>
            </a:r>
            <a:r>
              <a:rPr lang="en" altLang="ko-KR" sz="1400" dirty="0" err="1"/>
              <a:t>FetchType.LAZY</a:t>
            </a:r>
            <a:r>
              <a:rPr lang="en" altLang="ko-KR" sz="1400" dirty="0"/>
              <a:t>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Member member;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</a:t>
            </a:r>
            <a:r>
              <a:rPr lang="en" altLang="ko-KR" sz="1400" dirty="0" err="1"/>
              <a:t>int</a:t>
            </a:r>
            <a:r>
              <a:rPr lang="en" altLang="ko-KR" sz="1400" dirty="0"/>
              <a:t> grade;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String text;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0981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&lt;script&gt;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$(document).ready(function(e)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grade = 0;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= [[${</a:t>
            </a:r>
            <a:r>
              <a:rPr lang="en-US" altLang="ko-KR" sz="1400" dirty="0" err="1"/>
              <a:t>dto.mno</a:t>
            </a:r>
            <a:r>
              <a:rPr lang="en-US" altLang="ko-KR" sz="1400" dirty="0"/>
              <a:t>}]];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$('.</a:t>
            </a:r>
            <a:r>
              <a:rPr lang="en-US" altLang="ko-KR" sz="1400" dirty="0" err="1"/>
              <a:t>starrr</a:t>
            </a:r>
            <a:r>
              <a:rPr lang="en-US" altLang="ko-KR" sz="1400" dirty="0"/>
              <a:t>').</a:t>
            </a:r>
            <a:r>
              <a:rPr lang="en-US" altLang="ko-KR" sz="1400" dirty="0" err="1"/>
              <a:t>starrr</a:t>
            </a:r>
            <a:r>
              <a:rPr lang="en-US" altLang="ko-KR" sz="1400" dirty="0"/>
              <a:t>({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rating: grade,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change: function(e, value){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("-------------------");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if (value)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(value);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grade = value;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1380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let </a:t>
            </a:r>
            <a:r>
              <a:rPr lang="en-US" altLang="ko-KR" sz="1400" dirty="0" err="1"/>
              <a:t>reviewModal</a:t>
            </a:r>
            <a:r>
              <a:rPr lang="en-US" altLang="ko-KR" sz="1400" dirty="0"/>
              <a:t> = $(".</a:t>
            </a:r>
            <a:r>
              <a:rPr lang="en-US" altLang="ko-KR" sz="1400" dirty="0" err="1"/>
              <a:t>reviewModal</a:t>
            </a:r>
            <a:r>
              <a:rPr lang="en-US" altLang="ko-KR" sz="1400" dirty="0"/>
              <a:t>");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let </a:t>
            </a:r>
            <a:r>
              <a:rPr lang="en-US" altLang="ko-KR" sz="1400" dirty="0" err="1"/>
              <a:t>inputMid</a:t>
            </a:r>
            <a:r>
              <a:rPr lang="en-US" altLang="ko-KR" sz="1400" dirty="0"/>
              <a:t> = $('input[name="mid"]');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let </a:t>
            </a:r>
            <a:r>
              <a:rPr lang="en-US" altLang="ko-KR" sz="1400" dirty="0" err="1"/>
              <a:t>inputText</a:t>
            </a:r>
            <a:r>
              <a:rPr lang="en-US" altLang="ko-KR" sz="1400" dirty="0"/>
              <a:t> = $('input[name="text"]');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closeBtn</a:t>
            </a:r>
            <a:r>
              <a:rPr lang="en-US" altLang="ko-KR" sz="1400" dirty="0"/>
              <a:t>").click(function ()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reviewModal.modal</a:t>
            </a:r>
            <a:r>
              <a:rPr lang="en-US" altLang="ko-KR" sz="1400" dirty="0"/>
              <a:t>('hide');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addReviewBtn</a:t>
            </a:r>
            <a:r>
              <a:rPr lang="en-US" altLang="ko-KR" sz="1400" dirty="0"/>
              <a:t>").click(function ()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inputMid.val</a:t>
            </a:r>
            <a:r>
              <a:rPr lang="en-US" altLang="ko-KR" sz="1400" dirty="0"/>
              <a:t>("");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inputText.val</a:t>
            </a:r>
            <a:r>
              <a:rPr lang="en-US" altLang="ko-KR" sz="1400" dirty="0"/>
              <a:t>("");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$(".</a:t>
            </a:r>
            <a:r>
              <a:rPr lang="en-US" altLang="ko-KR" sz="1400" dirty="0" err="1"/>
              <a:t>removeBtn</a:t>
            </a:r>
            <a:r>
              <a:rPr lang="en-US" altLang="ko-KR" sz="1400" dirty="0"/>
              <a:t>, .</a:t>
            </a:r>
            <a:r>
              <a:rPr lang="en-US" altLang="ko-KR" sz="1400" dirty="0" err="1"/>
              <a:t>modifyBtn</a:t>
            </a:r>
            <a:r>
              <a:rPr lang="en-US" altLang="ko-KR" sz="1400" dirty="0"/>
              <a:t>").hide();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$(".</a:t>
            </a:r>
            <a:r>
              <a:rPr lang="en-US" altLang="ko-KR" sz="1400" dirty="0" err="1"/>
              <a:t>reviewSaveBtn</a:t>
            </a:r>
            <a:r>
              <a:rPr lang="en-US" altLang="ko-KR" sz="1400" dirty="0"/>
              <a:t>").show();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reviewModal.modal</a:t>
            </a:r>
            <a:r>
              <a:rPr lang="en-US" altLang="ko-KR" sz="1400" dirty="0"/>
              <a:t>('show');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7835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$('.</a:t>
            </a:r>
            <a:r>
              <a:rPr lang="en-US" altLang="ko-KR" sz="1400" dirty="0" err="1"/>
              <a:t>reviewSaveBtn</a:t>
            </a:r>
            <a:r>
              <a:rPr lang="en-US" altLang="ko-KR" sz="1400" dirty="0"/>
              <a:t>').click(function()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data = {</a:t>
            </a:r>
            <a:r>
              <a:rPr lang="en-US" altLang="ko-KR" sz="1400" dirty="0" err="1"/>
              <a:t>mno:mno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grade:grade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text:inputText.val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mid:inputMid.val</a:t>
            </a:r>
            <a:r>
              <a:rPr lang="en-US" altLang="ko-KR" sz="1400" dirty="0"/>
              <a:t>() };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(data);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$.ajax({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: '/reviews/'+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type: "POST",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data:JSON.stringify</a:t>
            </a:r>
            <a:r>
              <a:rPr lang="en-US" altLang="ko-KR" sz="1400" dirty="0"/>
              <a:t>(data),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:"application/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; charset=utf-8",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dataType</a:t>
            </a:r>
            <a:r>
              <a:rPr lang="en-US" altLang="ko-KR" sz="1400" dirty="0"/>
              <a:t>:"text",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success: function(result){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("result: " + result);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self.location.reload</a:t>
            </a:r>
            <a:r>
              <a:rPr lang="en-US" altLang="ko-KR" sz="1400" dirty="0"/>
              <a:t>();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})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reviewModal.modal</a:t>
            </a:r>
            <a:r>
              <a:rPr lang="en-US" altLang="ko-KR" sz="1400" dirty="0"/>
              <a:t>('hide');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8361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//</a:t>
            </a:r>
            <a:r>
              <a:rPr lang="ko-KR" altLang="en-US" sz="1400" dirty="0"/>
              <a:t>페이지가 열리면 바로 리뷰 데이터들을 가져와서 사용한다</a:t>
            </a:r>
            <a:r>
              <a:rPr lang="en-US" altLang="ko-KR" sz="1400" dirty="0"/>
              <a:t>.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function </a:t>
            </a:r>
            <a:r>
              <a:rPr lang="en-US" altLang="ko-KR" sz="1400" dirty="0" err="1"/>
              <a:t>getMovieReviews</a:t>
            </a:r>
            <a:r>
              <a:rPr lang="en-US" altLang="ko-KR" sz="1400" dirty="0"/>
              <a:t>()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function 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date = new Date(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</a:t>
            </a:r>
            <a:r>
              <a:rPr lang="en-US" altLang="ko-KR" sz="1400" dirty="0" err="1"/>
              <a:t>date.getFullYear</a:t>
            </a:r>
            <a:r>
              <a:rPr lang="en-US" altLang="ko-KR" sz="1400" dirty="0"/>
              <a:t>() + '/'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+ (</a:t>
            </a:r>
            <a:r>
              <a:rPr lang="en-US" altLang="ko-KR" sz="1400" dirty="0" err="1"/>
              <a:t>date.getMonth</a:t>
            </a:r>
            <a:r>
              <a:rPr lang="en-US" altLang="ko-KR" sz="1400" dirty="0"/>
              <a:t>() + 1) + '/'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+ </a:t>
            </a:r>
            <a:r>
              <a:rPr lang="en-US" altLang="ko-KR" sz="1400" dirty="0" err="1"/>
              <a:t>date.getDate</a:t>
            </a:r>
            <a:r>
              <a:rPr lang="en-US" altLang="ko-KR" sz="1400" dirty="0"/>
              <a:t>() + ' '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+ </a:t>
            </a:r>
            <a:r>
              <a:rPr lang="en-US" altLang="ko-KR" sz="1400" dirty="0" err="1"/>
              <a:t>date.getHours</a:t>
            </a:r>
            <a:r>
              <a:rPr lang="en-US" altLang="ko-KR" sz="1400" dirty="0"/>
              <a:t>() + ':'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+ </a:t>
            </a:r>
            <a:r>
              <a:rPr lang="en-US" altLang="ko-KR" sz="1400" dirty="0" err="1"/>
              <a:t>date.getMinutes</a:t>
            </a:r>
            <a:r>
              <a:rPr lang="en-US" altLang="ko-KR" sz="1400" dirty="0"/>
              <a:t>();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2716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$.</a:t>
            </a:r>
            <a:r>
              <a:rPr lang="en-US" altLang="ko-KR" sz="1400" dirty="0" err="1"/>
              <a:t>getJSON</a:t>
            </a:r>
            <a:r>
              <a:rPr lang="en-US" altLang="ko-KR" sz="1400" dirty="0"/>
              <a:t>("/reviews/" +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+ "/list", function 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arr.sort</a:t>
            </a:r>
            <a:r>
              <a:rPr lang="en-US" altLang="ko-KR" sz="1400" dirty="0"/>
              <a:t>(function(o1, o2){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if(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(o1.modDate) &lt; 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(o2.modDate)) return 1;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if(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(o1.modDate) &gt; 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(o2.modDate)) return -1;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if(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(o1.modDate) == 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(o2.modDate)) return 0;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"";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$.each(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function (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, review)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(review);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+= ' &lt;div class="card-body" data-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=' + </a:t>
            </a:r>
            <a:r>
              <a:rPr lang="en-US" altLang="ko-KR" sz="1400" dirty="0" err="1"/>
              <a:t>review.reviewnum</a:t>
            </a:r>
            <a:r>
              <a:rPr lang="en-US" altLang="ko-KR" sz="1400" dirty="0"/>
              <a:t> + ' data-mid=' + </a:t>
            </a:r>
            <a:r>
              <a:rPr lang="en-US" altLang="ko-KR" sz="1400" dirty="0" err="1"/>
              <a:t>review.mid</a:t>
            </a:r>
            <a:r>
              <a:rPr lang="en-US" altLang="ko-KR" sz="1400" dirty="0"/>
              <a:t> + '&gt;';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+= ' &lt;h5 class="card-title"&gt;' + </a:t>
            </a:r>
            <a:r>
              <a:rPr lang="en-US" altLang="ko-KR" sz="1400" dirty="0" err="1"/>
              <a:t>review.text</a:t>
            </a:r>
            <a:r>
              <a:rPr lang="en-US" altLang="ko-KR" sz="1400" dirty="0"/>
              <a:t> + ' &lt;span&gt;' + </a:t>
            </a:r>
            <a:r>
              <a:rPr lang="en-US" altLang="ko-KR" sz="1400" dirty="0" err="1"/>
              <a:t>review.grade</a:t>
            </a:r>
            <a:r>
              <a:rPr lang="en-US" altLang="ko-KR" sz="1400" dirty="0"/>
              <a:t> + ' &lt;/span&gt;&lt;/h5&gt;';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+= ' &lt;h6 class="card-subtitle mb-2 text-muted"&gt;' + </a:t>
            </a:r>
            <a:r>
              <a:rPr lang="en-US" altLang="ko-KR" sz="1400" dirty="0" err="1"/>
              <a:t>review.nickname</a:t>
            </a:r>
            <a:r>
              <a:rPr lang="en-US" altLang="ko-KR" sz="1400" dirty="0"/>
              <a:t> + '&lt;/h6&gt;';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+= ' &lt;p class="card-text"&gt;' + </a:t>
            </a:r>
            <a:r>
              <a:rPr lang="en-US" altLang="ko-KR" sz="1400" dirty="0" err="1"/>
              <a:t>formatTime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review.regDate</a:t>
            </a:r>
            <a:r>
              <a:rPr lang="en-US" altLang="ko-KR" sz="1400" dirty="0"/>
              <a:t>) + '&lt;/p&gt;';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+= ' &lt;/div&gt;';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$(".</a:t>
            </a:r>
            <a:r>
              <a:rPr lang="en-US" altLang="ko-KR" sz="1400" dirty="0" err="1"/>
              <a:t>reviewList</a:t>
            </a:r>
            <a:r>
              <a:rPr lang="en-US" altLang="ko-KR" sz="1400" dirty="0"/>
              <a:t>").html(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getMovieReviews</a:t>
            </a:r>
            <a:r>
              <a:rPr lang="en-US" altLang="ko-KR" sz="1400" dirty="0"/>
              <a:t>();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92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reviewList</a:t>
            </a:r>
            <a:r>
              <a:rPr lang="en-US" altLang="ko-KR" sz="1400" dirty="0"/>
              <a:t>").on("click", ".card-body", function()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$(".</a:t>
            </a:r>
            <a:r>
              <a:rPr lang="en-US" altLang="ko-KR" sz="1400" dirty="0" err="1"/>
              <a:t>reviewSaveBtn</a:t>
            </a:r>
            <a:r>
              <a:rPr lang="en-US" altLang="ko-KR" sz="1400" dirty="0"/>
              <a:t>").hide();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$(".</a:t>
            </a:r>
            <a:r>
              <a:rPr lang="en-US" altLang="ko-KR" sz="1400" dirty="0" err="1"/>
              <a:t>removeBtn</a:t>
            </a:r>
            <a:r>
              <a:rPr lang="en-US" altLang="ko-KR" sz="1400" dirty="0"/>
              <a:t>, .</a:t>
            </a:r>
            <a:r>
              <a:rPr lang="en-US" altLang="ko-KR" sz="1400" dirty="0" err="1"/>
              <a:t>modifyBtn</a:t>
            </a:r>
            <a:r>
              <a:rPr lang="en-US" altLang="ko-KR" sz="1400" dirty="0"/>
              <a:t>").show();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targetReview</a:t>
            </a:r>
            <a:r>
              <a:rPr lang="en-US" altLang="ko-KR" sz="1400" dirty="0"/>
              <a:t> = $(this);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targetReview.data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");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: "+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inputMid.val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targetReview.data</a:t>
            </a:r>
            <a:r>
              <a:rPr lang="en-US" altLang="ko-KR" sz="1400" dirty="0"/>
              <a:t>("mid"));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inputText.val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targetReview.find</a:t>
            </a:r>
            <a:r>
              <a:rPr lang="en-US" altLang="ko-KR" sz="1400" dirty="0"/>
              <a:t>('.card-title').clone().children().remove().end().text());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grade = </a:t>
            </a:r>
            <a:r>
              <a:rPr lang="en-US" altLang="ko-KR" sz="1400" dirty="0" err="1"/>
              <a:t>targetReview.find</a:t>
            </a:r>
            <a:r>
              <a:rPr lang="en-US" altLang="ko-KR" sz="1400" dirty="0"/>
              <a:t>('.card-title span').html();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$(".</a:t>
            </a:r>
            <a:r>
              <a:rPr lang="en-US" altLang="ko-KR" sz="1400" dirty="0" err="1"/>
              <a:t>starrr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a:nth-child</a:t>
            </a:r>
            <a:r>
              <a:rPr lang="en-US" altLang="ko-KR" sz="1400" dirty="0"/>
              <a:t>("+grade+")").trigger('click');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$('.</a:t>
            </a:r>
            <a:r>
              <a:rPr lang="en-US" altLang="ko-KR" sz="1400" dirty="0" err="1"/>
              <a:t>reviewModal</a:t>
            </a:r>
            <a:r>
              <a:rPr lang="en-US" altLang="ko-KR" sz="1400" dirty="0"/>
              <a:t>').modal('show');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7248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modifyBtn</a:t>
            </a:r>
            <a:r>
              <a:rPr lang="en-US" altLang="ko-KR" sz="1400" dirty="0"/>
              <a:t>").on("click", function()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data = {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, grade: grade, text: </a:t>
            </a:r>
            <a:r>
              <a:rPr lang="en-US" altLang="ko-KR" sz="1400" dirty="0" err="1"/>
              <a:t>inputText.val</a:t>
            </a:r>
            <a:r>
              <a:rPr lang="en-US" altLang="ko-KR" sz="1400" dirty="0"/>
              <a:t>(), mid: </a:t>
            </a:r>
            <a:r>
              <a:rPr lang="en-US" altLang="ko-KR" sz="1400" dirty="0" err="1"/>
              <a:t>inputMid.val</a:t>
            </a:r>
            <a:r>
              <a:rPr lang="en-US" altLang="ko-KR" sz="1400" dirty="0"/>
              <a:t>()};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(data);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$.ajax({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: '/reviews/' +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+ "/" +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type: "PUT",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data: </a:t>
            </a:r>
            <a:r>
              <a:rPr lang="en-US" altLang="ko-KR" sz="1400" dirty="0" err="1"/>
              <a:t>JSON.stringify</a:t>
            </a:r>
            <a:r>
              <a:rPr lang="en-US" altLang="ko-KR" sz="1400" dirty="0"/>
              <a:t>(data),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: "application/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; charset=utf-8",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dataType</a:t>
            </a:r>
            <a:r>
              <a:rPr lang="en-US" altLang="ko-KR" sz="1400" dirty="0"/>
              <a:t>: "text",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success: function (result)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("result:" + result);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self.location.reload</a:t>
            </a:r>
            <a:r>
              <a:rPr lang="en-US" altLang="ko-KR" sz="1400" dirty="0"/>
              <a:t>();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reviewModal.modal</a:t>
            </a:r>
            <a:r>
              <a:rPr lang="en-US" altLang="ko-KR" sz="1400" dirty="0"/>
              <a:t>('hide');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098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removeBtn</a:t>
            </a:r>
            <a:r>
              <a:rPr lang="en-US" altLang="ko-KR" sz="1400" dirty="0"/>
              <a:t>").on("click", function()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data = {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};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(data);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$.ajax({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: '/reviews/' +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+ "/" + </a:t>
            </a:r>
            <a:r>
              <a:rPr lang="en-US" altLang="ko-KR" sz="1400" dirty="0" err="1"/>
              <a:t>reviewnum</a:t>
            </a:r>
            <a:r>
              <a:rPr lang="en-US" altLang="ko-KR" sz="1400" dirty="0"/>
              <a:t>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type: "DELETE",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: "application/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; charset=utf-8",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dataType</a:t>
            </a:r>
            <a:r>
              <a:rPr lang="en-US" altLang="ko-KR" sz="1400" dirty="0"/>
              <a:t>: "text",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success: function (result)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("result:" + result);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self.location.reload</a:t>
            </a:r>
            <a:r>
              <a:rPr lang="en-US" altLang="ko-KR" sz="1400" dirty="0"/>
              <a:t>();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reviewModal.modal</a:t>
            </a:r>
            <a:r>
              <a:rPr lang="en-US" altLang="ko-KR" sz="1400" dirty="0"/>
              <a:t>('hide');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631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/>
              <a:t>전체 코드</a:t>
            </a: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li").click(function()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file = $(this).data('file');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(file);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$('.</a:t>
            </a:r>
            <a:r>
              <a:rPr lang="en-US" altLang="ko-KR" sz="1400" dirty="0" err="1"/>
              <a:t>imageModal</a:t>
            </a:r>
            <a:r>
              <a:rPr lang="en-US" altLang="ko-KR" sz="1400" dirty="0"/>
              <a:t> .modal-body').html("&lt;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style='width:100%'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='/</a:t>
            </a:r>
            <a:r>
              <a:rPr lang="en-US" altLang="ko-KR" sz="1400" dirty="0" err="1"/>
              <a:t>display?filename</a:t>
            </a:r>
            <a:r>
              <a:rPr lang="en-US" altLang="ko-KR" sz="1400" dirty="0"/>
              <a:t>=" + file + "&amp;size=1' &gt;");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$(".</a:t>
            </a:r>
            <a:r>
              <a:rPr lang="en-US" altLang="ko-KR" sz="1400" dirty="0" err="1"/>
              <a:t>imageModal</a:t>
            </a:r>
            <a:r>
              <a:rPr lang="en-US" altLang="ko-KR" sz="1400" dirty="0"/>
              <a:t>").modal("show");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closeImage</a:t>
            </a:r>
            <a:r>
              <a:rPr lang="en-US" altLang="ko-KR" sz="1400" dirty="0"/>
              <a:t>").click(function () {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$(".</a:t>
            </a:r>
            <a:r>
              <a:rPr lang="en-US" altLang="ko-KR" sz="1400" dirty="0" err="1"/>
              <a:t>imageModal</a:t>
            </a:r>
            <a:r>
              <a:rPr lang="en-US" altLang="ko-KR" sz="1400" dirty="0"/>
              <a:t>").modal("hide");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});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&lt;/script&gt;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5143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3937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Thumbnail </a:t>
            </a:r>
            <a:r>
              <a:rPr lang="ko-KR" altLang="en-US" sz="1400" dirty="0"/>
              <a:t>이미지를 클릭했을 때 원본 이미지 보여주기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클래스의 </a:t>
            </a:r>
            <a:r>
              <a:rPr lang="en-US" altLang="ko-KR" sz="1400" dirty="0"/>
              <a:t>display </a:t>
            </a:r>
            <a:r>
              <a:rPr lang="ko-KR" altLang="en-US" sz="1400" dirty="0"/>
              <a:t>요청을 처리해주는 메서드를 수정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("/display")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&lt;byte[]&gt; </a:t>
            </a:r>
            <a:r>
              <a:rPr lang="en-US" altLang="ko-KR" sz="1400" dirty="0" err="1"/>
              <a:t>getFile</a:t>
            </a:r>
            <a:r>
              <a:rPr lang="en-US" altLang="ko-KR" sz="1400" dirty="0"/>
              <a:t>(String filename</a:t>
            </a:r>
            <a:r>
              <a:rPr lang="en-US" altLang="ko-KR" sz="1400" dirty="0">
                <a:solidFill>
                  <a:srgbClr val="FF0000"/>
                </a:solidFill>
              </a:rPr>
              <a:t>, String size</a:t>
            </a:r>
            <a:r>
              <a:rPr lang="en-US" altLang="ko-KR" sz="1400" dirty="0"/>
              <a:t>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&lt;byte[]&gt; result = null;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try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File file = new File(</a:t>
            </a:r>
            <a:r>
              <a:rPr lang="en-US" altLang="ko-KR" sz="1400" dirty="0" err="1"/>
              <a:t>uploadPath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File.separator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URLDecoder.decode</a:t>
            </a:r>
            <a:r>
              <a:rPr lang="en-US" altLang="ko-KR" sz="1400" dirty="0"/>
              <a:t>(filename,"UTF-8"));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if(size != null &amp;&amp; </a:t>
            </a:r>
            <a:r>
              <a:rPr lang="en-US" altLang="ko-KR" sz="1400" dirty="0" err="1">
                <a:solidFill>
                  <a:srgbClr val="FF0000"/>
                </a:solidFill>
              </a:rPr>
              <a:t>size.equals</a:t>
            </a:r>
            <a:r>
              <a:rPr lang="en-US" altLang="ko-KR" sz="1400" dirty="0">
                <a:solidFill>
                  <a:srgbClr val="FF0000"/>
                </a:solidFill>
              </a:rPr>
              <a:t>("1")){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    file = new File(</a:t>
            </a:r>
            <a:r>
              <a:rPr lang="en-US" altLang="ko-KR" sz="1400" dirty="0" err="1">
                <a:solidFill>
                  <a:srgbClr val="FF0000"/>
                </a:solidFill>
              </a:rPr>
              <a:t>file.getParent</a:t>
            </a:r>
            <a:r>
              <a:rPr lang="en-US" altLang="ko-KR" sz="1400" dirty="0">
                <a:solidFill>
                  <a:srgbClr val="FF0000"/>
                </a:solidFill>
              </a:rPr>
              <a:t>(), </a:t>
            </a:r>
            <a:r>
              <a:rPr lang="en-US" altLang="ko-KR" sz="1400" dirty="0" err="1">
                <a:solidFill>
                  <a:srgbClr val="FF0000"/>
                </a:solidFill>
              </a:rPr>
              <a:t>file.getName</a:t>
            </a:r>
            <a:r>
              <a:rPr lang="en-US" altLang="ko-KR" sz="1400" dirty="0">
                <a:solidFill>
                  <a:srgbClr val="FF0000"/>
                </a:solidFill>
              </a:rPr>
              <a:t>().substring(2));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HttpHeaders</a:t>
            </a:r>
            <a:r>
              <a:rPr lang="en-US" altLang="ko-KR" sz="1400" dirty="0"/>
              <a:t> header = new </a:t>
            </a:r>
            <a:r>
              <a:rPr lang="en-US" altLang="ko-KR" sz="1400" dirty="0" err="1"/>
              <a:t>HttpHeaders</a:t>
            </a:r>
            <a:r>
              <a:rPr lang="en-US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header.add</a:t>
            </a:r>
            <a:r>
              <a:rPr lang="en-US" altLang="ko-KR" sz="1400" dirty="0"/>
              <a:t>("Content-Type", </a:t>
            </a:r>
            <a:r>
              <a:rPr lang="en-US" altLang="ko-KR" sz="1400" dirty="0" err="1"/>
              <a:t>Files.probeContentType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file.toPath</a:t>
            </a:r>
            <a:r>
              <a:rPr lang="en-US" altLang="ko-KR" sz="1400" dirty="0"/>
              <a:t>()));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result = new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&lt;&gt;(</a:t>
            </a:r>
            <a:r>
              <a:rPr lang="en-US" altLang="ko-KR" sz="1400" dirty="0" err="1"/>
              <a:t>FileCopyUtils.copyToByteArray</a:t>
            </a:r>
            <a:r>
              <a:rPr lang="en-US" altLang="ko-KR" sz="1400" dirty="0"/>
              <a:t>(file), header, </a:t>
            </a:r>
            <a:r>
              <a:rPr lang="en-US" altLang="ko-KR" sz="1400" dirty="0" err="1"/>
              <a:t>HttpStatus.OK</a:t>
            </a:r>
            <a:r>
              <a:rPr lang="en-US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 catch (Exception e)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log.error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e.getMessage</a:t>
            </a:r>
            <a:r>
              <a:rPr lang="en-US" altLang="ko-KR" sz="1400" dirty="0"/>
              <a:t>());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new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&lt;&gt;(</a:t>
            </a:r>
            <a:r>
              <a:rPr lang="en-US" altLang="ko-KR" sz="1400" dirty="0" err="1"/>
              <a:t>HttpStatus.INTERNAL_SERVER_ERROR</a:t>
            </a:r>
            <a:r>
              <a:rPr lang="en-US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result;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3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Entity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" altLang="ko-KR" sz="1400" dirty="0"/>
              <a:t>4</a:t>
            </a:r>
            <a:r>
              <a:rPr lang="ko-KR" altLang="en-US" sz="1400" dirty="0"/>
              <a:t>개 테이블의 </a:t>
            </a:r>
            <a:r>
              <a:rPr lang="en-US" altLang="ko-KR" sz="1400" dirty="0"/>
              <a:t>ERD</a:t>
            </a: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BB0968-53E8-0B4C-B951-37CFA7EED4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812" y="1775485"/>
            <a:ext cx="7956376" cy="39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4141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Thumbnail </a:t>
            </a:r>
            <a:r>
              <a:rPr lang="ko-KR" altLang="en-US" sz="1400" dirty="0"/>
              <a:t>이미지를 클릭했을 때 원본 이미지 보여주기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파일의 이미지 출력 영역 수정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&lt;div class="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"&gt;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&lt;ul 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&lt;li </a:t>
            </a:r>
            <a:r>
              <a:rPr lang="en-US" altLang="ko-KR" sz="1400" dirty="0" err="1"/>
              <a:t>th:each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: ${</a:t>
            </a:r>
            <a:r>
              <a:rPr lang="en-US" altLang="ko-KR" sz="1400" dirty="0" err="1"/>
              <a:t>dto.imageDTOList</a:t>
            </a:r>
            <a:r>
              <a:rPr lang="en-US" altLang="ko-KR" sz="1400" dirty="0"/>
              <a:t>}" </a:t>
            </a:r>
            <a:r>
              <a:rPr lang="en-US" altLang="ko-KR" sz="1400" dirty="0" err="1">
                <a:solidFill>
                  <a:srgbClr val="FF0000"/>
                </a:solidFill>
              </a:rPr>
              <a:t>th:data-file</a:t>
            </a:r>
            <a:r>
              <a:rPr lang="en-US" altLang="ko-KR" sz="1400" dirty="0">
                <a:solidFill>
                  <a:srgbClr val="FF0000"/>
                </a:solidFill>
              </a:rPr>
              <a:t>="${</a:t>
            </a:r>
            <a:r>
              <a:rPr lang="en-US" altLang="ko-KR" sz="1400" dirty="0" err="1">
                <a:solidFill>
                  <a:srgbClr val="FF0000"/>
                </a:solidFill>
              </a:rPr>
              <a:t>movieImage.getThumbnailURL</a:t>
            </a:r>
            <a:r>
              <a:rPr lang="en-US" altLang="ko-KR" sz="1400" dirty="0">
                <a:solidFill>
                  <a:srgbClr val="FF0000"/>
                </a:solidFill>
              </a:rPr>
              <a:t>()}"</a:t>
            </a:r>
            <a:r>
              <a:rPr lang="en-US" altLang="ko-KR" sz="1400" dirty="0"/>
              <a:t>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th:if</a:t>
            </a:r>
            <a:r>
              <a:rPr lang="en-US" altLang="ko-KR" sz="1400" dirty="0"/>
              <a:t>="${</a:t>
            </a:r>
            <a:r>
              <a:rPr lang="en-US" altLang="ko-KR" sz="1400" dirty="0" err="1"/>
              <a:t>movieImage.path</a:t>
            </a:r>
            <a:r>
              <a:rPr lang="en-US" altLang="ko-KR" sz="1400" dirty="0"/>
              <a:t> != null}" </a:t>
            </a:r>
            <a:r>
              <a:rPr lang="en-US" altLang="ko-KR" sz="1400" dirty="0" err="1"/>
              <a:t>th:src</a:t>
            </a:r>
            <a:r>
              <a:rPr lang="en-US" altLang="ko-KR" sz="1400" dirty="0"/>
              <a:t>="|/</a:t>
            </a:r>
            <a:r>
              <a:rPr lang="en-US" altLang="ko-KR" sz="1400" dirty="0" err="1"/>
              <a:t>display?filename</a:t>
            </a:r>
            <a:r>
              <a:rPr lang="en-US" altLang="ko-KR" sz="1400" dirty="0"/>
              <a:t>=${</a:t>
            </a:r>
            <a:r>
              <a:rPr lang="en-US" altLang="ko-KR" sz="1400" dirty="0" err="1"/>
              <a:t>movieImage.getThumbnailURL</a:t>
            </a:r>
            <a:r>
              <a:rPr lang="en-US" altLang="ko-KR" sz="1400" dirty="0"/>
              <a:t>()}|"&gt; &lt;/li&gt;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&lt;/ul&gt;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&lt;/div&gt;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7383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Thumbnail </a:t>
            </a:r>
            <a:r>
              <a:rPr lang="ko-KR" altLang="en-US" sz="1400" dirty="0"/>
              <a:t>이미지를 클릭했을 때 원본 이미지 보여주기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read.html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이미지 출력 영역을 클릭했을 때를 처리하는 스크립트 코드 추가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$(".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li").click(function()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file = $(this).data('file');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(file);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$('.</a:t>
            </a:r>
            <a:r>
              <a:rPr lang="en-US" altLang="ko-KR" sz="1400" dirty="0" err="1"/>
              <a:t>imageModal</a:t>
            </a:r>
            <a:r>
              <a:rPr lang="en-US" altLang="ko-KR" sz="1400" dirty="0"/>
              <a:t> .modal-body').html("&lt;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style='width:100%'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='/</a:t>
            </a:r>
            <a:r>
              <a:rPr lang="en-US" altLang="ko-KR" sz="1400" dirty="0" err="1"/>
              <a:t>display?filename</a:t>
            </a:r>
            <a:r>
              <a:rPr lang="en-US" altLang="ko-KR" sz="1400" dirty="0"/>
              <a:t>=" + file + "&amp;size=1' &gt;");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imageModal</a:t>
            </a:r>
            <a:r>
              <a:rPr lang="en-US" altLang="ko-KR" sz="1400" dirty="0"/>
              <a:t>").modal("show");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$(".</a:t>
            </a:r>
            <a:r>
              <a:rPr lang="en-US" altLang="ko-KR" sz="1400" dirty="0" err="1"/>
              <a:t>closeImage</a:t>
            </a:r>
            <a:r>
              <a:rPr lang="en-US" altLang="ko-KR" sz="1400" dirty="0"/>
              <a:t>").click(function 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$(".</a:t>
            </a:r>
            <a:r>
              <a:rPr lang="en-US" altLang="ko-KR" sz="1400" dirty="0" err="1"/>
              <a:t>imageModal</a:t>
            </a:r>
            <a:r>
              <a:rPr lang="en-US" altLang="ko-KR" sz="1400" dirty="0"/>
              <a:t>").modal("hide");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7173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basic.html</a:t>
            </a:r>
            <a:r>
              <a:rPr lang="ko-KR" altLang="en-US" sz="1400" dirty="0"/>
              <a:t> 파일 수정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&lt;!DOCTYPE html&gt;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&lt;html lang="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xmlns:th</a:t>
            </a:r>
            <a:r>
              <a:rPr lang="en-US" altLang="ko-KR" sz="1400" dirty="0"/>
              <a:t>="http://</a:t>
            </a:r>
            <a:r>
              <a:rPr lang="en-US" altLang="ko-KR" sz="1400" dirty="0" err="1"/>
              <a:t>www.thymeleaf.org</a:t>
            </a:r>
            <a:r>
              <a:rPr lang="en-US" altLang="ko-KR" sz="1400" dirty="0"/>
              <a:t>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th:fragment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setContent</a:t>
            </a:r>
            <a:r>
              <a:rPr lang="en-US" altLang="ko-KR" sz="1400" dirty="0"/>
              <a:t>(content)"&gt;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&lt;head&gt;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&lt;meta charset="utf-8" /&gt;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&lt;meta name="viewport" content="width=device-width, initial-scale=1, shrink-to-fit=no" /&gt;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&lt;meta name="description" content="" /&gt;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&lt;meta name="author" content="" /&gt;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&lt;title&gt;Simple Sidebar - Start Bootstrap Template&lt;/title&gt;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&lt;!-- Favicon--&gt;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="icon" type="image/x-icon" </a:t>
            </a:r>
            <a:r>
              <a:rPr lang="en-US" altLang="ko-KR" sz="1400" dirty="0" err="1"/>
              <a:t>th:href</a:t>
            </a:r>
            <a:r>
              <a:rPr lang="en-US" altLang="ko-KR" sz="1400" dirty="0"/>
              <a:t>="@{assets/</a:t>
            </a:r>
            <a:r>
              <a:rPr lang="en-US" altLang="ko-KR" sz="1400" dirty="0" err="1"/>
              <a:t>favicon.ico</a:t>
            </a:r>
            <a:r>
              <a:rPr lang="en-US" altLang="ko-KR" sz="1400" dirty="0"/>
              <a:t>}" /&gt;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&lt;!-- Core theme CSS (includes Bootstrap)--&gt;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&lt;link </a:t>
            </a:r>
            <a:r>
              <a:rPr lang="en-US" altLang="ko-KR" sz="1400" dirty="0" err="1"/>
              <a:t>th:href</a:t>
            </a:r>
            <a:r>
              <a:rPr lang="en-US" altLang="ko-KR" sz="1400" dirty="0"/>
              <a:t>="@{/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styles.css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/&gt;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3424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basic.html</a:t>
            </a:r>
            <a:r>
              <a:rPr lang="ko-KR" altLang="en-US" sz="1400" dirty="0"/>
              <a:t> 파일 수정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&lt;!-- Bootstrap core JS--&gt;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</a:t>
            </a:r>
            <a:r>
              <a:rPr lang="en-US" altLang="ko-KR" sz="1400" dirty="0" err="1"/>
              <a:t>cdn.jsdelivr.net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/bootstrap@5.1.1/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bootstrap.bundle.min.js</a:t>
            </a:r>
            <a:r>
              <a:rPr lang="en-US" altLang="ko-KR" sz="1400" dirty="0"/>
              <a:t>"&gt;&lt;/script&gt;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&lt;!-- Core theme JS--&gt;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&lt;script </a:t>
            </a:r>
            <a:r>
              <a:rPr lang="en-US" altLang="ko-KR" sz="1400" dirty="0" err="1"/>
              <a:t>th:src</a:t>
            </a:r>
            <a:r>
              <a:rPr lang="en-US" altLang="ko-KR" sz="1400" dirty="0"/>
              <a:t>="@{/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scripts.js</a:t>
            </a:r>
            <a:r>
              <a:rPr lang="en-US" altLang="ko-KR" sz="1400" dirty="0"/>
              <a:t>}"&gt;&lt;/script&gt;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="https://</a:t>
            </a:r>
            <a:r>
              <a:rPr lang="en-US" altLang="ko-KR" sz="1400" dirty="0" err="1"/>
              <a:t>maxcdn.bootstrapcdn.com</a:t>
            </a:r>
            <a:r>
              <a:rPr lang="en-US" altLang="ko-KR" sz="1400" dirty="0"/>
              <a:t>/bootstrap/3.4.1/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bootstrap.min.css</a:t>
            </a:r>
            <a:r>
              <a:rPr lang="en-US" altLang="ko-KR" sz="1400" dirty="0"/>
              <a:t>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</a:t>
            </a:r>
            <a:r>
              <a:rPr lang="en-US" altLang="ko-KR" sz="1400" dirty="0" err="1"/>
              <a:t>ajax.googleapis.com</a:t>
            </a:r>
            <a:r>
              <a:rPr lang="en-US" altLang="ko-KR" sz="1400" dirty="0"/>
              <a:t>/ajax/libs/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/3.5.1/</a:t>
            </a:r>
            <a:r>
              <a:rPr lang="en-US" altLang="ko-KR" sz="1400" dirty="0" err="1"/>
              <a:t>jquery.min.js</a:t>
            </a:r>
            <a:r>
              <a:rPr lang="en-US" altLang="ko-KR" sz="1400" dirty="0"/>
              <a:t>"&gt;&lt;/script&gt;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</a:t>
            </a:r>
            <a:r>
              <a:rPr lang="en-US" altLang="ko-KR" sz="1400" dirty="0" err="1"/>
              <a:t>maxcdn.bootstrapcdn.com</a:t>
            </a:r>
            <a:r>
              <a:rPr lang="en-US" altLang="ko-KR" sz="1400" dirty="0"/>
              <a:t>/bootstrap/3.4.1/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bootstrap.min.js</a:t>
            </a:r>
            <a:r>
              <a:rPr lang="en-US" altLang="ko-KR" sz="1400" dirty="0"/>
              <a:t>"&gt;&lt;/script&gt;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&lt;/head&gt;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0944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basic.html</a:t>
            </a:r>
            <a:r>
              <a:rPr lang="ko-KR" altLang="en-US" sz="1400" dirty="0"/>
              <a:t> 파일 수정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&lt;body&gt;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&lt;div class="d-flex" id="wrapper"&gt;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&lt;!-- Sidebar--&gt;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class="border-end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-white" id="sidebar-wrapper"&gt;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&lt;div class="sidebar-heading border-bottom </a:t>
            </a:r>
            <a:r>
              <a:rPr lang="en-US" altLang="ko-KR" sz="1400" dirty="0" err="1">
                <a:solidFill>
                  <a:srgbClr val="FF0000"/>
                </a:solidFill>
              </a:rPr>
              <a:t>bg</a:t>
            </a:r>
            <a:r>
              <a:rPr lang="en-US" altLang="ko-KR" sz="1400" dirty="0">
                <a:solidFill>
                  <a:srgbClr val="FF0000"/>
                </a:solidFill>
              </a:rPr>
              <a:t>-light"&gt;</a:t>
            </a:r>
            <a:r>
              <a:rPr lang="ko-KR" altLang="en-US" sz="1400" dirty="0">
                <a:solidFill>
                  <a:srgbClr val="FF0000"/>
                </a:solidFill>
              </a:rPr>
              <a:t>영화 리뷰</a:t>
            </a:r>
            <a:r>
              <a:rPr lang="en-US" altLang="ko-KR" sz="1400" dirty="0">
                <a:solidFill>
                  <a:srgbClr val="FF0000"/>
                </a:solidFill>
              </a:rPr>
              <a:t>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&lt;div class="list-group list-group-flush"&gt;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&lt;a class="list-group-item list-group-item-action list-group-item-light p-3"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="/movie/list"&gt;</a:t>
            </a:r>
            <a:r>
              <a:rPr lang="ko-KR" altLang="en-US" sz="1400" dirty="0">
                <a:solidFill>
                  <a:srgbClr val="FF0000"/>
                </a:solidFill>
              </a:rPr>
              <a:t>목록 보기</a:t>
            </a:r>
            <a:r>
              <a:rPr lang="en-US" altLang="ko-KR" sz="1400" dirty="0">
                <a:solidFill>
                  <a:srgbClr val="FF0000"/>
                </a:solidFill>
              </a:rPr>
              <a:t>&lt;/a&gt;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&lt;a class="list-group-item list-group-item-action list-group-item-light p-3"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="/movie/register"&gt;</a:t>
            </a:r>
            <a:r>
              <a:rPr lang="ko-KR" altLang="en-US" sz="1400" dirty="0">
                <a:solidFill>
                  <a:srgbClr val="FF0000"/>
                </a:solidFill>
              </a:rPr>
              <a:t>목록 추가</a:t>
            </a:r>
            <a:r>
              <a:rPr lang="en-US" altLang="ko-KR" sz="1400" dirty="0">
                <a:solidFill>
                  <a:srgbClr val="FF0000"/>
                </a:solidFill>
              </a:rPr>
              <a:t>&lt;/a&gt;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4871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basic.html</a:t>
            </a:r>
            <a:r>
              <a:rPr lang="ko-KR" altLang="en-US" sz="1400" dirty="0"/>
              <a:t> 파일 수정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&lt;!-- Page content wrapper--&gt;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&lt;div id="page-content-wrapper"&gt;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&lt;!-- Top navigation--&gt;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&lt;nav class="navbar navbar-expand-lg navbar-light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-light border-bottom"&gt;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&lt;div class="container-fluid"&gt;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>
                <a:solidFill>
                  <a:srgbClr val="FF0000"/>
                </a:solidFill>
              </a:rPr>
              <a:t>&lt;button class="</a:t>
            </a:r>
            <a:r>
              <a:rPr lang="en-US" altLang="ko-KR" sz="1400" dirty="0" err="1">
                <a:solidFill>
                  <a:srgbClr val="FF0000"/>
                </a:solidFill>
              </a:rPr>
              <a:t>btn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btn</a:t>
            </a:r>
            <a:r>
              <a:rPr lang="en-US" altLang="ko-KR" sz="1400" dirty="0">
                <a:solidFill>
                  <a:srgbClr val="FF0000"/>
                </a:solidFill>
              </a:rPr>
              <a:t>-primary" id="</a:t>
            </a:r>
            <a:r>
              <a:rPr lang="en-US" altLang="ko-KR" sz="1400" dirty="0" err="1">
                <a:solidFill>
                  <a:srgbClr val="FF0000"/>
                </a:solidFill>
              </a:rPr>
              <a:t>sidebarToggle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ko-KR" altLang="en-US" sz="1400" dirty="0">
                <a:solidFill>
                  <a:srgbClr val="FF0000"/>
                </a:solidFill>
              </a:rPr>
              <a:t>메뉴 </a:t>
            </a:r>
            <a:r>
              <a:rPr lang="ko-KR" altLang="en-US" sz="1400" dirty="0" err="1">
                <a:solidFill>
                  <a:srgbClr val="FF0000"/>
                </a:solidFill>
              </a:rPr>
              <a:t>토글</a:t>
            </a:r>
            <a:r>
              <a:rPr lang="en-US" altLang="ko-KR" sz="1400" dirty="0">
                <a:solidFill>
                  <a:srgbClr val="FF0000"/>
                </a:solidFill>
              </a:rPr>
              <a:t>&lt;/button&gt;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&lt;button class="navbar-toggler" type="button" data-bs-toggle="collapse" data-bs-target="#</a:t>
            </a:r>
            <a:r>
              <a:rPr lang="en-US" altLang="ko-KR" sz="1400" dirty="0" err="1"/>
              <a:t>navbarSupportedContent</a:t>
            </a:r>
            <a:r>
              <a:rPr lang="en-US" altLang="ko-KR" sz="1400" dirty="0"/>
              <a:t>" aria-controls="</a:t>
            </a:r>
            <a:r>
              <a:rPr lang="en-US" altLang="ko-KR" sz="1400" dirty="0" err="1"/>
              <a:t>navbarSupportedContent</a:t>
            </a:r>
            <a:r>
              <a:rPr lang="en-US" altLang="ko-KR" sz="1400" dirty="0"/>
              <a:t>" aria-expanded="false" aria-label="Toggle navigation"&gt;&lt;span class="navbar-toggler-icon"&gt;&lt;/span&gt;&lt;/button&gt;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&lt;div class="collapse navbar-collapse" id="</a:t>
            </a:r>
            <a:r>
              <a:rPr lang="en-US" altLang="ko-KR" sz="1400" dirty="0" err="1"/>
              <a:t>navbarSupportedContent</a:t>
            </a:r>
            <a:r>
              <a:rPr lang="en-US" altLang="ko-KR" sz="1400" dirty="0"/>
              <a:t>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&lt;ul class="navbar-nav 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-auto mt-2 mt-lg-0"&gt;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    </a:t>
            </a:r>
            <a:r>
              <a:rPr lang="en-US" altLang="ko-KR" sz="1400" dirty="0">
                <a:solidFill>
                  <a:srgbClr val="FF0000"/>
                </a:solidFill>
              </a:rPr>
              <a:t>&lt;li class="nav-item active"&gt;&lt;a class="nav-link"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="/"&gt;Home&lt;/a&gt;&lt;/li&gt;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            &lt;li class="nav-item"&gt;&lt;a class="nav-link"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="/movie/list"&gt;List&lt;/a&gt;&lt;/li&gt;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&lt;/ul&gt;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&lt;/nav&gt;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9854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basic.html</a:t>
            </a:r>
            <a:r>
              <a:rPr lang="ko-KR" altLang="en-US" sz="1400" dirty="0"/>
              <a:t> 파일 수정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&lt;!-- Page content--&gt;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&lt;div class="container-fluid"&gt;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th:replace</a:t>
            </a:r>
            <a:r>
              <a:rPr lang="en-US" altLang="ko-KR" sz="1400" dirty="0"/>
              <a:t> = "${content}"&gt;&lt;/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&lt;/div&gt;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&lt;/body&gt;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&lt;/html&gt;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415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새로운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 클래스를 추가하고 작성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@Controller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@Log4j2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RequiredArgsConstructor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HomeController</a:t>
            </a:r>
            <a:r>
              <a:rPr lang="en-US" altLang="ko-KR" sz="1400" dirty="0"/>
              <a:t>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final </a:t>
            </a:r>
            <a:r>
              <a:rPr lang="en-US" altLang="ko-KR" sz="1400" dirty="0" err="1"/>
              <a:t>MovieService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movieService</a:t>
            </a:r>
            <a:r>
              <a:rPr lang="en-US" altLang="ko-KR" sz="1400" dirty="0"/>
              <a:t>; //final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("/")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String list(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, Model model){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model.addAttribute</a:t>
            </a:r>
            <a:r>
              <a:rPr lang="en-US" altLang="ko-KR" sz="1400" dirty="0"/>
              <a:t>("result", </a:t>
            </a:r>
            <a:r>
              <a:rPr lang="en-US" altLang="ko-KR" sz="1400" dirty="0" err="1"/>
              <a:t>movieService.getList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));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"movie/list";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9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Repository &amp;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Movie </a:t>
            </a:r>
            <a:r>
              <a:rPr lang="ko-KR" altLang="en-US" sz="1400" dirty="0"/>
              <a:t>테이블 작업을 위한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인터페이스를 생성</a:t>
            </a:r>
            <a:r>
              <a:rPr lang="en-US" altLang="ko-KR" sz="1400" dirty="0"/>
              <a:t> – </a:t>
            </a:r>
            <a:r>
              <a:rPr lang="en-US" altLang="ko-KR" sz="1400" dirty="0" err="1"/>
              <a:t>persistence.MovieRepository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org.springframework.data.jpa.repository.JpaRepository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interface </a:t>
            </a:r>
            <a:r>
              <a:rPr lang="en" altLang="ko-KR" sz="1400" dirty="0" err="1"/>
              <a:t>MovieRepository</a:t>
            </a:r>
            <a:r>
              <a:rPr lang="en" altLang="ko-KR" sz="1400" dirty="0"/>
              <a:t> extends </a:t>
            </a:r>
            <a:r>
              <a:rPr lang="en" altLang="ko-KR" sz="1400" dirty="0" err="1"/>
              <a:t>JpaRepository</a:t>
            </a:r>
            <a:r>
              <a:rPr lang="en" altLang="ko-KR" sz="1400" dirty="0"/>
              <a:t>&lt;Movie, Long&gt;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3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Repository &amp;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 err="1"/>
              <a:t>MovieImage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작업을 위한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인터페이스를 생성</a:t>
            </a:r>
            <a:r>
              <a:rPr lang="en" altLang="ko-KR" sz="1400" dirty="0"/>
              <a:t> – </a:t>
            </a:r>
            <a:r>
              <a:rPr lang="en-US" altLang="ko-KR" sz="1400" dirty="0" err="1"/>
              <a:t>entity.MovieImageRepository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org.springframework.data.jpa.repository.JpaRepository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interface </a:t>
            </a:r>
            <a:r>
              <a:rPr lang="en" altLang="ko-KR" sz="1400" dirty="0" err="1"/>
              <a:t>MovieImageRepository</a:t>
            </a:r>
            <a:r>
              <a:rPr lang="en" altLang="ko-KR" sz="1400" dirty="0"/>
              <a:t> extends </a:t>
            </a:r>
            <a:r>
              <a:rPr lang="en" altLang="ko-KR" sz="1400" dirty="0" err="1"/>
              <a:t>JpaRepository</a:t>
            </a:r>
            <a:r>
              <a:rPr lang="en" altLang="ko-KR" sz="1400" dirty="0"/>
              <a:t>&lt;</a:t>
            </a:r>
            <a:r>
              <a:rPr lang="en" altLang="ko-KR" sz="1400" dirty="0" err="1"/>
              <a:t>MovieImage</a:t>
            </a:r>
            <a:r>
              <a:rPr lang="en" altLang="ko-KR" sz="1400" dirty="0"/>
              <a:t>, Long&gt;{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Repository &amp;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Repository </a:t>
            </a:r>
            <a:r>
              <a:rPr lang="ko-KR" altLang="en-US" sz="1400" dirty="0"/>
              <a:t>테스트를 위한 클래스를 생성하고 </a:t>
            </a:r>
            <a:r>
              <a:rPr lang="en-US" altLang="ko-KR" sz="1400" dirty="0"/>
              <a:t>Movie </a:t>
            </a:r>
            <a:r>
              <a:rPr lang="ko-KR" altLang="en-US" sz="1400" dirty="0"/>
              <a:t>데이터 추가를 위한 메서드를 작성을 해서 테스트</a:t>
            </a:r>
            <a:endParaRPr lang="en" altLang="ko-KR" sz="1400" dirty="0">
              <a:solidFill>
                <a:srgbClr val="FF0000"/>
              </a:solidFill>
            </a:endParaRP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java.util.UUID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java.util.stream.IntStream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javax.transaction.Transactional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org.junit.jupiter.api.Test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org.springframework.beans.factory.annotation.Autowired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org.springframework.boot.test.context.SpringBootTest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org.springframework.test.annotation.Commit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SpringBootTest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class </a:t>
            </a:r>
            <a:r>
              <a:rPr lang="en" altLang="ko-KR" sz="1400" dirty="0" err="1"/>
              <a:t>RepositoryTest</a:t>
            </a:r>
            <a:r>
              <a:rPr lang="en" altLang="ko-KR" sz="1400" dirty="0"/>
              <a:t>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Autowired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</a:t>
            </a:r>
            <a:r>
              <a:rPr lang="en" altLang="ko-KR" sz="1400" dirty="0" err="1"/>
              <a:t>MovieRepository</a:t>
            </a:r>
            <a:r>
              <a:rPr lang="en" altLang="ko-KR" sz="1400" dirty="0"/>
              <a:t> </a:t>
            </a:r>
            <a:r>
              <a:rPr lang="en" altLang="ko-KR" sz="1400" dirty="0" err="1"/>
              <a:t>movieRepository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Autowired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</a:t>
            </a:r>
            <a:r>
              <a:rPr lang="en" altLang="ko-KR" sz="1400" dirty="0" err="1"/>
              <a:t>MovieImageRepository</a:t>
            </a:r>
            <a:r>
              <a:rPr lang="en" altLang="ko-KR" sz="1400" dirty="0"/>
              <a:t> </a:t>
            </a:r>
            <a:r>
              <a:rPr lang="en" altLang="ko-KR" sz="1400" dirty="0" err="1"/>
              <a:t>movieImageRepository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@Commit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M:N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리뷰 작성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로직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한 편의 영화는 여러 회원이 리뷰를 남길 수 있음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한 명의 회원은 여러 영화에 대해서 리뷰를 남길 수 있음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B3E8EC-FB2B-2F48-89FD-57004136E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648" y="2641665"/>
            <a:ext cx="472917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3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Repository &amp;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Repository </a:t>
            </a:r>
            <a:r>
              <a:rPr lang="ko-KR" altLang="en-US" sz="1400" dirty="0"/>
              <a:t>테스트를 위한 클래스를 생성하고 </a:t>
            </a:r>
            <a:r>
              <a:rPr lang="en-US" altLang="ko-KR" sz="1400" dirty="0"/>
              <a:t>Movie </a:t>
            </a:r>
            <a:r>
              <a:rPr lang="ko-KR" altLang="en-US" sz="1400" dirty="0"/>
              <a:t>데이터 추가를 위한 메서드를 작성을 해서 테스트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@Commit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@Transactional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@Test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public void </a:t>
            </a:r>
            <a:r>
              <a:rPr lang="en" altLang="ko-KR" sz="1400" dirty="0" err="1"/>
              <a:t>insertMovies</a:t>
            </a:r>
            <a:r>
              <a:rPr lang="en" altLang="ko-KR" sz="1400" dirty="0"/>
              <a:t>()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</a:t>
            </a:r>
            <a:r>
              <a:rPr lang="en" altLang="ko-KR" sz="1400" dirty="0" err="1"/>
              <a:t>IntStream.rangeClosed</a:t>
            </a:r>
            <a:r>
              <a:rPr lang="en" altLang="ko-KR" sz="1400" dirty="0"/>
              <a:t>(1,100).</a:t>
            </a:r>
            <a:r>
              <a:rPr lang="en" altLang="ko-KR" sz="1400" dirty="0" err="1"/>
              <a:t>forEach</a:t>
            </a:r>
            <a:r>
              <a:rPr lang="en" altLang="ko-KR" sz="1400" dirty="0"/>
              <a:t>(</a:t>
            </a:r>
            <a:r>
              <a:rPr lang="en" altLang="ko-KR" sz="1400" dirty="0" err="1"/>
              <a:t>i</a:t>
            </a:r>
            <a:r>
              <a:rPr lang="en" altLang="ko-KR" sz="1400" dirty="0"/>
              <a:t> -&gt;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Movie movie = </a:t>
            </a:r>
            <a:r>
              <a:rPr lang="en" altLang="ko-KR" sz="1400" dirty="0" err="1"/>
              <a:t>Movie.builder</a:t>
            </a:r>
            <a:r>
              <a:rPr lang="en" altLang="ko-KR" sz="1400" dirty="0"/>
              <a:t>().title("Movie...." +</a:t>
            </a:r>
            <a:r>
              <a:rPr lang="en" altLang="ko-KR" sz="1400" dirty="0" err="1"/>
              <a:t>i</a:t>
            </a:r>
            <a:r>
              <a:rPr lang="en" altLang="ko-KR" sz="1400" dirty="0"/>
              <a:t>).build();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System.out.println</a:t>
            </a:r>
            <a:r>
              <a:rPr lang="en" altLang="ko-KR" sz="1400" dirty="0"/>
              <a:t>("------------------------------------------");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moviepersistence.save</a:t>
            </a:r>
            <a:r>
              <a:rPr lang="en" altLang="ko-KR" sz="1400" dirty="0"/>
              <a:t>(movie);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int count = (int)(</a:t>
            </a:r>
            <a:r>
              <a:rPr lang="en" altLang="ko-KR" sz="1400" dirty="0" err="1"/>
              <a:t>Math.random</a:t>
            </a:r>
            <a:r>
              <a:rPr lang="en" altLang="ko-KR" sz="1400" dirty="0"/>
              <a:t>() * 5) + 1; //1,2,3,4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for(int j = 0; j &lt; count; </a:t>
            </a:r>
            <a:r>
              <a:rPr lang="en" altLang="ko-KR" sz="1400" dirty="0" err="1"/>
              <a:t>j++</a:t>
            </a:r>
            <a:r>
              <a:rPr lang="en" altLang="ko-KR" sz="1400" dirty="0"/>
              <a:t>){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MovieImage</a:t>
            </a:r>
            <a:r>
              <a:rPr lang="en" altLang="ko-KR" sz="1400" dirty="0"/>
              <a:t> </a:t>
            </a:r>
            <a:r>
              <a:rPr lang="en" altLang="ko-KR" sz="1400" dirty="0" err="1"/>
              <a:t>movieImage</a:t>
            </a:r>
            <a:r>
              <a:rPr lang="en" altLang="ko-KR" sz="1400" dirty="0"/>
              <a:t> = </a:t>
            </a:r>
            <a:r>
              <a:rPr lang="en" altLang="ko-KR" sz="1400" dirty="0" err="1"/>
              <a:t>MovieImage.builder</a:t>
            </a:r>
            <a:r>
              <a:rPr lang="en" altLang="ko-KR" sz="1400" dirty="0"/>
              <a:t>()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</a:t>
            </a:r>
            <a:r>
              <a:rPr lang="en" altLang="ko-KR" sz="1400" dirty="0" err="1"/>
              <a:t>uuid</a:t>
            </a:r>
            <a:r>
              <a:rPr lang="en" altLang="ko-KR" sz="1400" dirty="0"/>
              <a:t>(</a:t>
            </a:r>
            <a:r>
              <a:rPr lang="en" altLang="ko-KR" sz="1400" dirty="0" err="1"/>
              <a:t>UUID.randomUUID</a:t>
            </a:r>
            <a:r>
              <a:rPr lang="en" altLang="ko-KR" sz="1400" dirty="0"/>
              <a:t>().</a:t>
            </a:r>
            <a:r>
              <a:rPr lang="en" altLang="ko-KR" sz="1400" dirty="0" err="1"/>
              <a:t>toString</a:t>
            </a:r>
            <a:r>
              <a:rPr lang="en" altLang="ko-KR" sz="1400" dirty="0"/>
              <a:t>())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.movie(movie)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</a:t>
            </a:r>
            <a:r>
              <a:rPr lang="en" altLang="ko-KR" sz="1400" dirty="0" err="1"/>
              <a:t>imgName</a:t>
            </a:r>
            <a:r>
              <a:rPr lang="en" altLang="ko-KR" sz="1400" dirty="0"/>
              <a:t>("</a:t>
            </a:r>
            <a:r>
              <a:rPr lang="en" altLang="ko-KR" sz="1400" dirty="0" err="1"/>
              <a:t>test"+j+".jpg</a:t>
            </a:r>
            <a:r>
              <a:rPr lang="en" altLang="ko-KR" sz="1400" dirty="0"/>
              <a:t>").build();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movieImagepersistence.save</a:t>
            </a:r>
            <a:r>
              <a:rPr lang="en" altLang="ko-KR" sz="1400" dirty="0"/>
              <a:t>(</a:t>
            </a:r>
            <a:r>
              <a:rPr lang="en" altLang="ko-KR" sz="1400" dirty="0" err="1"/>
              <a:t>movieImage</a:t>
            </a:r>
            <a:r>
              <a:rPr lang="en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 </a:t>
            </a:r>
            <a:r>
              <a:rPr lang="en" altLang="ko-KR" sz="1400" dirty="0" err="1"/>
              <a:t>System.out.println</a:t>
            </a:r>
            <a:r>
              <a:rPr lang="en" altLang="ko-KR" sz="1400" dirty="0"/>
              <a:t>("===========================================");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}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1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Repository &amp;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Member </a:t>
            </a:r>
            <a:r>
              <a:rPr lang="ko-KR" altLang="en-US" sz="1400" dirty="0"/>
              <a:t>테이블 작업을 위한 </a:t>
            </a:r>
            <a:r>
              <a:rPr lang="en-US" altLang="ko-KR" sz="1400" dirty="0" err="1"/>
              <a:t>MemberRepository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인터페이스를 생성</a:t>
            </a:r>
            <a:endParaRPr lang="en" altLang="ko-KR" sz="1400" dirty="0">
              <a:solidFill>
                <a:srgbClr val="FF0000"/>
              </a:solidFill>
            </a:endParaRP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org.springframework.data.jpa.repository.JpaRepository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interface </a:t>
            </a:r>
            <a:r>
              <a:rPr lang="en" altLang="ko-KR" sz="1400" dirty="0" err="1"/>
              <a:t>MemberRepository</a:t>
            </a:r>
            <a:r>
              <a:rPr lang="en" altLang="ko-KR" sz="1400" dirty="0"/>
              <a:t> extends </a:t>
            </a:r>
            <a:r>
              <a:rPr lang="en" altLang="ko-KR" sz="1400" dirty="0" err="1"/>
              <a:t>JpaRepository</a:t>
            </a:r>
            <a:r>
              <a:rPr lang="en" altLang="ko-KR" sz="1400" dirty="0"/>
              <a:t>&lt;Member, Long&gt; { 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0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Repository &amp;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Member </a:t>
            </a:r>
            <a:r>
              <a:rPr lang="ko-KR" altLang="en-US" sz="1400" dirty="0"/>
              <a:t>데이터 추가를 위한 테스트 메서드를 작성해서 테스트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@</a:t>
            </a:r>
            <a:r>
              <a:rPr lang="en" altLang="ko-KR" sz="1400" dirty="0" err="1"/>
              <a:t>Autowired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</a:t>
            </a:r>
            <a:r>
              <a:rPr lang="en" altLang="ko-KR" sz="1400" dirty="0" err="1"/>
              <a:t>MemberRepository</a:t>
            </a:r>
            <a:r>
              <a:rPr lang="en" altLang="ko-KR" sz="1400" dirty="0"/>
              <a:t> </a:t>
            </a:r>
            <a:r>
              <a:rPr lang="en" altLang="ko-KR" sz="1400" dirty="0" err="1"/>
              <a:t>memberRepository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@Test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public void </a:t>
            </a:r>
            <a:r>
              <a:rPr lang="en" altLang="ko-KR" sz="1400" dirty="0" err="1"/>
              <a:t>insertMembers</a:t>
            </a:r>
            <a:r>
              <a:rPr lang="en" altLang="ko-KR" sz="1400" dirty="0"/>
              <a:t>()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IntStream.rangeClosed</a:t>
            </a:r>
            <a:r>
              <a:rPr lang="en" altLang="ko-KR" sz="1400" dirty="0"/>
              <a:t>(1,100).</a:t>
            </a:r>
            <a:r>
              <a:rPr lang="en" altLang="ko-KR" sz="1400" dirty="0" err="1"/>
              <a:t>forEach</a:t>
            </a:r>
            <a:r>
              <a:rPr lang="en" altLang="ko-KR" sz="1400" dirty="0"/>
              <a:t>(</a:t>
            </a:r>
            <a:r>
              <a:rPr lang="en" altLang="ko-KR" sz="1400" dirty="0" err="1"/>
              <a:t>i</a:t>
            </a:r>
            <a:r>
              <a:rPr lang="en" altLang="ko-KR" sz="1400" dirty="0"/>
              <a:t> -&gt;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Member member = </a:t>
            </a:r>
            <a:r>
              <a:rPr lang="en" altLang="ko-KR" sz="1400" dirty="0" err="1"/>
              <a:t>Member.builder</a:t>
            </a:r>
            <a:r>
              <a:rPr lang="en" altLang="ko-KR" sz="1400" dirty="0"/>
              <a:t>()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.email("r"+</a:t>
            </a:r>
            <a:r>
              <a:rPr lang="en" altLang="ko-KR" sz="1400" dirty="0" err="1"/>
              <a:t>i</a:t>
            </a:r>
            <a:r>
              <a:rPr lang="en" altLang="ko-KR" sz="1400" dirty="0"/>
              <a:t> +"@</a:t>
            </a:r>
            <a:r>
              <a:rPr lang="en" altLang="ko-KR" sz="1400" dirty="0" err="1"/>
              <a:t>gmail.com</a:t>
            </a:r>
            <a:r>
              <a:rPr lang="en" altLang="ko-KR" sz="1400" dirty="0"/>
              <a:t>")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.pw("1111")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.nickname("reviewer"+</a:t>
            </a:r>
            <a:r>
              <a:rPr lang="en" altLang="ko-KR" sz="1400" dirty="0" err="1"/>
              <a:t>i</a:t>
            </a:r>
            <a:r>
              <a:rPr lang="en" altLang="ko-KR" sz="1400" dirty="0"/>
              <a:t>).build();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memberRepository.save</a:t>
            </a:r>
            <a:r>
              <a:rPr lang="en" altLang="ko-KR" sz="1400" dirty="0"/>
              <a:t>(member);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4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Repository &amp;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Review </a:t>
            </a:r>
            <a:r>
              <a:rPr lang="ko-KR" altLang="en-US" sz="1400" dirty="0"/>
              <a:t>테이블 작업을 위한 </a:t>
            </a:r>
            <a:r>
              <a:rPr lang="en-US" altLang="ko-KR" sz="1400" dirty="0" err="1"/>
              <a:t>ReviewRepository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인터페이스를 생성</a:t>
            </a:r>
            <a:endParaRPr lang="en" altLang="ko-KR" sz="1400" dirty="0">
              <a:solidFill>
                <a:srgbClr val="FF0000"/>
              </a:solidFill>
            </a:endParaRP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org.springframework.data.jpa.repository.JpaRepository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interface </a:t>
            </a:r>
            <a:r>
              <a:rPr lang="en" altLang="ko-KR" sz="1400" dirty="0" err="1"/>
              <a:t>ReviewRepository</a:t>
            </a:r>
            <a:r>
              <a:rPr lang="en" altLang="ko-KR" sz="1400" dirty="0"/>
              <a:t> extends </a:t>
            </a:r>
            <a:r>
              <a:rPr lang="en" altLang="ko-KR" sz="1400" dirty="0" err="1"/>
              <a:t>JpaRepository</a:t>
            </a:r>
            <a:r>
              <a:rPr lang="en" altLang="ko-KR" sz="1400" dirty="0"/>
              <a:t>&lt;Review, Long&gt;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6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Repository &amp;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Review </a:t>
            </a:r>
            <a:r>
              <a:rPr lang="ko-KR" altLang="en-US" sz="1400" dirty="0"/>
              <a:t>데이터 추가를 위한 테스트 메서드를 작성해서 테스트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Autowired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private </a:t>
            </a:r>
            <a:r>
              <a:rPr lang="en" altLang="ko-KR" sz="1400" dirty="0" err="1"/>
              <a:t>ReviewRepository</a:t>
            </a:r>
            <a:r>
              <a:rPr lang="en" altLang="ko-KR" sz="1400" dirty="0"/>
              <a:t> </a:t>
            </a:r>
            <a:r>
              <a:rPr lang="en" altLang="ko-KR" sz="1400" dirty="0" err="1"/>
              <a:t>reviewRepository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@Test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void </a:t>
            </a:r>
            <a:r>
              <a:rPr lang="en" altLang="ko-KR" sz="1400" dirty="0" err="1"/>
              <a:t>insertMoviewReviews</a:t>
            </a:r>
            <a:r>
              <a:rPr lang="en" altLang="ko-KR" sz="1400" dirty="0"/>
              <a:t>()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//200</a:t>
            </a:r>
            <a:r>
              <a:rPr lang="ko-KR" altLang="en-US" sz="1400" dirty="0"/>
              <a:t>개의 리뷰를 등록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" altLang="ko-KR" sz="1400" dirty="0" err="1"/>
              <a:t>IntStream.rangeClosed</a:t>
            </a:r>
            <a:r>
              <a:rPr lang="en" altLang="ko-KR" sz="1400" dirty="0"/>
              <a:t>(1,200).</a:t>
            </a:r>
            <a:r>
              <a:rPr lang="en" altLang="ko-KR" sz="1400" dirty="0" err="1"/>
              <a:t>forEach</a:t>
            </a:r>
            <a:r>
              <a:rPr lang="en" altLang="ko-KR" sz="1400" dirty="0"/>
              <a:t>(</a:t>
            </a:r>
            <a:r>
              <a:rPr lang="en" altLang="ko-KR" sz="1400" dirty="0" err="1"/>
              <a:t>i</a:t>
            </a:r>
            <a:r>
              <a:rPr lang="en" altLang="ko-KR" sz="1400" dirty="0"/>
              <a:t> -&gt;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//</a:t>
            </a:r>
            <a:r>
              <a:rPr lang="ko-KR" altLang="en-US" sz="1400" dirty="0"/>
              <a:t>영화 번호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    </a:t>
            </a:r>
            <a:r>
              <a:rPr lang="en" altLang="ko-KR" sz="1400" dirty="0"/>
              <a:t>Long </a:t>
            </a:r>
            <a:r>
              <a:rPr lang="en" altLang="ko-KR" sz="1400" dirty="0" err="1"/>
              <a:t>mno</a:t>
            </a:r>
            <a:r>
              <a:rPr lang="en" altLang="ko-KR" sz="1400" dirty="0"/>
              <a:t> = (long)(</a:t>
            </a:r>
            <a:r>
              <a:rPr lang="en" altLang="ko-KR" sz="1400" dirty="0" err="1"/>
              <a:t>Math.random</a:t>
            </a:r>
            <a:r>
              <a:rPr lang="en" altLang="ko-KR" sz="1400" dirty="0"/>
              <a:t>()*100) + 1;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//</a:t>
            </a:r>
            <a:r>
              <a:rPr lang="ko-KR" altLang="en-US" sz="1400" dirty="0" err="1"/>
              <a:t>리뷰어</a:t>
            </a:r>
            <a:r>
              <a:rPr lang="ko-KR" altLang="en-US" sz="1400" dirty="0"/>
              <a:t> 번호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    </a:t>
            </a:r>
            <a:r>
              <a:rPr lang="en" altLang="ko-KR" sz="1400" dirty="0"/>
              <a:t>Long mid  =  ((long)(</a:t>
            </a:r>
            <a:r>
              <a:rPr lang="en" altLang="ko-KR" sz="1400" dirty="0" err="1"/>
              <a:t>Math.random</a:t>
            </a:r>
            <a:r>
              <a:rPr lang="en" altLang="ko-KR" sz="1400" dirty="0"/>
              <a:t>()*100) + 1 );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Member member = </a:t>
            </a:r>
            <a:r>
              <a:rPr lang="en" altLang="ko-KR" sz="1400" dirty="0" err="1"/>
              <a:t>Member.builder</a:t>
            </a:r>
            <a:r>
              <a:rPr lang="en" altLang="ko-KR" sz="1400" dirty="0"/>
              <a:t>().mid(mid).build();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Review </a:t>
            </a:r>
            <a:r>
              <a:rPr lang="en" altLang="ko-KR" sz="1400" dirty="0" err="1"/>
              <a:t>movieReview</a:t>
            </a:r>
            <a:r>
              <a:rPr lang="en" altLang="ko-KR" sz="1400" dirty="0"/>
              <a:t> = </a:t>
            </a:r>
            <a:r>
              <a:rPr lang="en" altLang="ko-KR" sz="1400" dirty="0" err="1"/>
              <a:t>Review.builder</a:t>
            </a:r>
            <a:r>
              <a:rPr lang="en" altLang="ko-KR" sz="1400" dirty="0"/>
              <a:t>()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.member(member)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.movie(</a:t>
            </a:r>
            <a:r>
              <a:rPr lang="en" altLang="ko-KR" sz="1400" dirty="0" err="1"/>
              <a:t>Movie.builder</a:t>
            </a:r>
            <a:r>
              <a:rPr lang="en" altLang="ko-KR" sz="1400" dirty="0"/>
              <a:t>().</a:t>
            </a:r>
            <a:r>
              <a:rPr lang="en" altLang="ko-KR" sz="1400" dirty="0" err="1"/>
              <a:t>mno</a:t>
            </a:r>
            <a:r>
              <a:rPr lang="en" altLang="ko-KR" sz="1400" dirty="0"/>
              <a:t>(</a:t>
            </a:r>
            <a:r>
              <a:rPr lang="en" altLang="ko-KR" sz="1400" dirty="0" err="1"/>
              <a:t>mno</a:t>
            </a:r>
            <a:r>
              <a:rPr lang="en" altLang="ko-KR" sz="1400" dirty="0"/>
              <a:t>).build())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.grade((</a:t>
            </a:r>
            <a:r>
              <a:rPr lang="en" altLang="ko-KR" sz="1400" dirty="0" err="1"/>
              <a:t>int</a:t>
            </a:r>
            <a:r>
              <a:rPr lang="en" altLang="ko-KR" sz="1400" dirty="0"/>
              <a:t>)(</a:t>
            </a:r>
            <a:r>
              <a:rPr lang="en" altLang="ko-KR" sz="1400" dirty="0" err="1"/>
              <a:t>Math.random</a:t>
            </a:r>
            <a:r>
              <a:rPr lang="en" altLang="ko-KR" sz="1400" dirty="0"/>
              <a:t>()* 5) + 1)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.text("</a:t>
            </a:r>
            <a:r>
              <a:rPr lang="ko-KR" altLang="en-US" sz="1400" dirty="0"/>
              <a:t>이 영화에 대한 느낌</a:t>
            </a:r>
            <a:r>
              <a:rPr lang="en-US" altLang="ko-KR" sz="1400" dirty="0"/>
              <a:t>..."+</a:t>
            </a:r>
            <a:r>
              <a:rPr lang="en" altLang="ko-KR" sz="1400" dirty="0" err="1"/>
              <a:t>i</a:t>
            </a:r>
            <a:r>
              <a:rPr lang="en" altLang="ko-KR" sz="1400" dirty="0"/>
              <a:t>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        .build();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reviewRepository.save</a:t>
            </a:r>
            <a:r>
              <a:rPr lang="en" altLang="ko-KR" sz="1400" dirty="0"/>
              <a:t>(</a:t>
            </a:r>
            <a:r>
              <a:rPr lang="en" altLang="ko-KR" sz="1400" dirty="0" err="1"/>
              <a:t>movieReview</a:t>
            </a:r>
            <a:r>
              <a:rPr lang="en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});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93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화면 출력에 필요한 데이터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화면에서 필요한 데이터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목록 화면에서 영화의 제목과 이미지 하나</a:t>
            </a:r>
            <a:r>
              <a:rPr lang="en-US" altLang="ko-KR" sz="1400" dirty="0"/>
              <a:t>, </a:t>
            </a:r>
            <a:r>
              <a:rPr lang="ko-KR" altLang="en-US" sz="1400" dirty="0"/>
              <a:t>영화 리뷰의 평점</a:t>
            </a:r>
            <a:r>
              <a:rPr lang="en-US" altLang="ko-KR" sz="1400" dirty="0"/>
              <a:t>/</a:t>
            </a:r>
            <a:r>
              <a:rPr lang="ko-KR" altLang="en-US" sz="1400" dirty="0"/>
              <a:t>리뷰 개수를 출력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영화 조회 화면에서 영화와 영화의 이미지들</a:t>
            </a:r>
            <a:r>
              <a:rPr lang="en-US" altLang="ko-KR" sz="1400" dirty="0"/>
              <a:t>, </a:t>
            </a:r>
            <a:r>
              <a:rPr lang="ko-KR" altLang="en-US" sz="1400" dirty="0"/>
              <a:t>리뷰의 평균점수</a:t>
            </a:r>
            <a:r>
              <a:rPr lang="en-US" altLang="ko-KR" sz="1400" dirty="0"/>
              <a:t>/</a:t>
            </a:r>
            <a:r>
              <a:rPr lang="ko-KR" altLang="en-US" sz="1400" dirty="0"/>
              <a:t>리뷰 개수를 같이 출력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리뷰에 대한 정보에는 회원의 이메일이나 닉네임</a:t>
            </a:r>
            <a:r>
              <a:rPr lang="en-US" altLang="ko-KR" sz="1400" dirty="0"/>
              <a:t>(</a:t>
            </a:r>
            <a:r>
              <a:rPr lang="en" altLang="ko-KR" sz="1400" dirty="0"/>
              <a:t>nickname)</a:t>
            </a:r>
            <a:r>
              <a:rPr lang="ko-KR" altLang="en-US" sz="1400" dirty="0"/>
              <a:t>과 같은 정보를 같이 출력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74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화면 출력에 필요한 데이터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페이지 처리되는 영화 별 평균 점수 </a:t>
            </a:r>
            <a:r>
              <a:rPr lang="en-US" altLang="ko-KR" sz="1400" dirty="0"/>
              <a:t>/</a:t>
            </a:r>
            <a:r>
              <a:rPr lang="ko-KR" altLang="en-US" sz="1400" dirty="0"/>
              <a:t> 리뷰 개수 조회 처리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FBDF66-B3EF-7440-AC96-ACAF6FD42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1987550"/>
            <a:ext cx="6048672" cy="38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15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화면 출력에 필요한 데이터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페이지 처리되는 영화 별 평균 점수 </a:t>
            </a:r>
            <a:r>
              <a:rPr lang="en-US" altLang="ko-KR" sz="1400" dirty="0"/>
              <a:t>/</a:t>
            </a:r>
            <a:r>
              <a:rPr lang="ko-KR" altLang="en-US" sz="1400" dirty="0"/>
              <a:t> 리뷰 개수 조회 처리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MovieRepository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 </a:t>
            </a:r>
            <a:r>
              <a:rPr lang="en-US" altLang="ko-KR" sz="1400" dirty="0"/>
              <a:t>Movie 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, Review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조회하는 메서드 작성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@Query("select m, max(mi), avg(coalesce(r.grade,0)), count(distinct r) from Movie m left outer join 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 mi on </a:t>
            </a:r>
            <a:r>
              <a:rPr lang="en-US" altLang="ko-KR" sz="1400" dirty="0" err="1"/>
              <a:t>mi.movie</a:t>
            </a:r>
            <a:r>
              <a:rPr lang="en-US" altLang="ko-KR" sz="1400" dirty="0"/>
              <a:t> = m left outer join Review  r on </a:t>
            </a:r>
            <a:r>
              <a:rPr lang="en-US" altLang="ko-KR" sz="1400" dirty="0" err="1"/>
              <a:t>r.movie</a:t>
            </a:r>
            <a:r>
              <a:rPr lang="en-US" altLang="ko-KR" sz="1400" dirty="0"/>
              <a:t> = m group by m ")</a:t>
            </a:r>
          </a:p>
          <a:p>
            <a:pPr marL="1371600" lvl="3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Page&lt;Object[]&gt; </a:t>
            </a:r>
            <a:r>
              <a:rPr lang="en-US" altLang="ko-KR" sz="1400" dirty="0" err="1"/>
              <a:t>getListPage</a:t>
            </a:r>
            <a:r>
              <a:rPr lang="en-US" altLang="ko-KR" sz="1400" dirty="0"/>
              <a:t>(Pageable pageable);</a:t>
            </a: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17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화면 출력에 필요한 데이터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페이지 처리되는 영화 별 평균 점수 </a:t>
            </a:r>
            <a:r>
              <a:rPr lang="en-US" altLang="ko-KR" sz="1400" dirty="0"/>
              <a:t>/</a:t>
            </a:r>
            <a:r>
              <a:rPr lang="ko-KR" altLang="en-US" sz="1400" dirty="0"/>
              <a:t> 리뷰 개수 조회 처리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RepositoryTest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 테스트 메서드를 추가하고 테스트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@Test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testListPage</a:t>
            </a:r>
            <a:r>
              <a:rPr lang="en-US" altLang="ko-KR" sz="1400" dirty="0"/>
              <a:t>(){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PageRequest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pageRequest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PageRequest.of</a:t>
            </a:r>
            <a:r>
              <a:rPr lang="en-US" altLang="ko-KR" sz="1400" dirty="0"/>
              <a:t>(0,10, </a:t>
            </a:r>
            <a:r>
              <a:rPr lang="en-US" altLang="ko-KR" sz="1400" dirty="0" err="1"/>
              <a:t>Sort.by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Sort.Direction.DESC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"));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Page&lt;Object[]&gt; result = </a:t>
            </a:r>
            <a:r>
              <a:rPr lang="en-US" altLang="ko-KR" sz="1400" dirty="0" err="1"/>
              <a:t>movieRepository.getListPage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pageRequest</a:t>
            </a:r>
            <a:r>
              <a:rPr lang="en-US" altLang="ko-KR" sz="1400" dirty="0"/>
              <a:t>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for (Object[] objects : </a:t>
            </a:r>
            <a:r>
              <a:rPr lang="en-US" altLang="ko-KR" sz="1400" dirty="0" err="1"/>
              <a:t>result.getContent</a:t>
            </a:r>
            <a:r>
              <a:rPr lang="en-US" altLang="ko-KR" sz="1400" dirty="0"/>
              <a:t>()) {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Arrays.toString</a:t>
            </a:r>
            <a:r>
              <a:rPr lang="en-US" altLang="ko-KR" sz="1400" dirty="0"/>
              <a:t>(objects));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7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화면 출력에 필요한 데이터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특정 영화의 모든 이미지 와 평균 평점 및 리뷰 개수 가져오기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MovieRepository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인터페이스에 메서드 작성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@Query("select m, mi ,avg(coalesce(r.grade,0)),  count(r) from Movie m left outer join 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 mi on </a:t>
            </a:r>
            <a:r>
              <a:rPr lang="en-US" altLang="ko-KR" sz="1400" dirty="0" err="1"/>
              <a:t>mi.movie</a:t>
            </a:r>
            <a:r>
              <a:rPr lang="en-US" altLang="ko-KR" sz="1400" dirty="0"/>
              <a:t> = m left outer join Review  r on </a:t>
            </a:r>
            <a:r>
              <a:rPr lang="en-US" altLang="ko-KR" sz="1400" dirty="0" err="1"/>
              <a:t>r.movie</a:t>
            </a:r>
            <a:r>
              <a:rPr lang="en-US" altLang="ko-KR" sz="1400" dirty="0"/>
              <a:t> = m where </a:t>
            </a:r>
            <a:r>
              <a:rPr lang="en-US" altLang="ko-KR" sz="1400" dirty="0" err="1"/>
              <a:t>m.mno</a:t>
            </a:r>
            <a:r>
              <a:rPr lang="en-US" altLang="ko-KR" sz="1400" dirty="0"/>
              <a:t> = :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group by mi")</a:t>
            </a:r>
          </a:p>
          <a:p>
            <a:pPr marL="1371600" lvl="3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List&lt;Object[]&gt; </a:t>
            </a:r>
            <a:r>
              <a:rPr lang="en-US" altLang="ko-KR" sz="1400" dirty="0" err="1"/>
              <a:t>getMovieWithAll</a:t>
            </a:r>
            <a:r>
              <a:rPr lang="en-US" altLang="ko-KR" sz="1400" dirty="0"/>
              <a:t>(@Param("</a:t>
            </a:r>
            <a:r>
              <a:rPr lang="en-US" altLang="ko-KR" sz="1400" dirty="0" err="1"/>
              <a:t>mno</a:t>
            </a:r>
            <a:r>
              <a:rPr lang="en-US" altLang="ko-KR" sz="1400"/>
              <a:t>") Long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);</a:t>
            </a: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5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M:N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리뷰 작성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관계형 데이터베이스에서의 표현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관계형 데이터베이스는 다대다 관계를 표현할 수 없음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다대다 관계는 별도의 테이블로 분리해서 처리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별도의 테이블</a:t>
            </a:r>
            <a:r>
              <a:rPr lang="en-US" altLang="ko-KR" sz="1400" dirty="0"/>
              <a:t>(</a:t>
            </a:r>
            <a:r>
              <a:rPr lang="ko-KR" altLang="en-US" sz="1400" dirty="0"/>
              <a:t>매핑 테이블</a:t>
            </a:r>
            <a:r>
              <a:rPr lang="en-US" altLang="ko-KR" sz="1400" dirty="0"/>
              <a:t>)</a:t>
            </a:r>
            <a:r>
              <a:rPr lang="ko-KR" altLang="en-US" sz="1400" dirty="0"/>
              <a:t>의 특징</a:t>
            </a:r>
            <a:endParaRPr lang="en-US" altLang="ko-KR" sz="1400" dirty="0"/>
          </a:p>
          <a:p>
            <a:pPr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매핑 테이블의 작성 이전에 다른 테이블들이 먼저 존재해야 함</a:t>
            </a:r>
            <a:endParaRPr lang="en-US" altLang="ko-KR" sz="1400" dirty="0"/>
          </a:p>
          <a:p>
            <a:pPr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매핑 테이블은 주로 명사 가 아닌 동사 나 </a:t>
            </a:r>
            <a:r>
              <a:rPr lang="ko-KR" altLang="en-US" sz="1400" dirty="0" err="1"/>
              <a:t>히스토리에</a:t>
            </a:r>
            <a:r>
              <a:rPr lang="ko-KR" altLang="en-US" sz="1400" dirty="0"/>
              <a:t> 대한 데이터를 보관하는 용도</a:t>
            </a:r>
            <a:endParaRPr lang="en-US" altLang="ko-KR" sz="1400" dirty="0"/>
          </a:p>
          <a:p>
            <a:pPr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매핑 테이블은 중간에서 양쪽의 </a:t>
            </a:r>
            <a:r>
              <a:rPr lang="en-US" altLang="ko-KR" sz="1400" dirty="0"/>
              <a:t>PK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참조하는 형태로 사용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315D0C-000F-014B-AB3A-14282721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1680" y="2560256"/>
            <a:ext cx="4673414" cy="17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8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화면 출력에 필요한 데이터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특정 영화의 모든 이미지 와 평균 평점 및 리뷰 개수 가져오기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Test </a:t>
            </a:r>
            <a:r>
              <a:rPr lang="ko-KR" altLang="en-US" sz="1400" dirty="0"/>
              <a:t>메서드를 작성해서 확인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@Test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testGetMovieWithAll</a:t>
            </a:r>
            <a:r>
              <a:rPr lang="en-US" altLang="ko-KR" sz="1400" dirty="0"/>
              <a:t>() {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List&lt;Object[]&gt; result = </a:t>
            </a:r>
            <a:r>
              <a:rPr lang="en-US" altLang="ko-KR" sz="1400" dirty="0" err="1"/>
              <a:t>movieRepository.getMovieWithAll</a:t>
            </a:r>
            <a:r>
              <a:rPr lang="en-US" altLang="ko-KR" sz="1400" dirty="0"/>
              <a:t>(92L);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(result);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for (Object[]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: result) {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Arrays.toString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14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화면 출력에 필요한 데이터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특정 영화의 리뷰 가져오기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ReviewRepository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인터페이스에 메서드 작성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List&lt;Review&gt; </a:t>
            </a:r>
            <a:r>
              <a:rPr lang="en-US" altLang="ko-KR" sz="1400" dirty="0" err="1"/>
              <a:t>findByMovie</a:t>
            </a:r>
            <a:r>
              <a:rPr lang="en-US" altLang="ko-KR" sz="1400" dirty="0"/>
              <a:t>(Movie movie);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Test </a:t>
            </a:r>
            <a:r>
              <a:rPr lang="ko-KR" altLang="en-US" sz="1400" dirty="0"/>
              <a:t>메서드를 작성해서 확인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LAZY Loading </a:t>
            </a:r>
            <a:r>
              <a:rPr lang="ko-KR" altLang="en-US" sz="1400" dirty="0"/>
              <a:t>때문에 에러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@Test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testGetMovieReviews</a:t>
            </a:r>
            <a:r>
              <a:rPr lang="en-US" altLang="ko-KR" sz="1400" dirty="0"/>
              <a:t>() {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Movie movie = </a:t>
            </a:r>
            <a:r>
              <a:rPr lang="en-US" altLang="ko-KR" sz="1400" dirty="0" err="1"/>
              <a:t>Movie.builder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(92L).build();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List&lt;Review&gt; result = </a:t>
            </a:r>
            <a:r>
              <a:rPr lang="en-US" altLang="ko-KR" sz="1400" dirty="0" err="1"/>
              <a:t>reviewRepository.findByMovie</a:t>
            </a:r>
            <a:r>
              <a:rPr lang="en-US" altLang="ko-KR" sz="1400" dirty="0"/>
              <a:t>(movie);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result.forEach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movieReview</a:t>
            </a:r>
            <a:r>
              <a:rPr lang="en-US" altLang="ko-KR" sz="1400" dirty="0"/>
              <a:t> -&gt; {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movieReview.getReviewnum</a:t>
            </a:r>
            <a:r>
              <a:rPr lang="en-US" altLang="ko-KR" sz="1400" dirty="0"/>
              <a:t>());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("\t"+</a:t>
            </a:r>
            <a:r>
              <a:rPr lang="en-US" altLang="ko-KR" sz="1400" dirty="0" err="1"/>
              <a:t>movieReview.getGrade</a:t>
            </a:r>
            <a:r>
              <a:rPr lang="en-US" altLang="ko-KR" sz="1400" dirty="0"/>
              <a:t>());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("\t"+</a:t>
            </a:r>
            <a:r>
              <a:rPr lang="en-US" altLang="ko-KR" sz="1400" dirty="0" err="1"/>
              <a:t>movieReview.getText</a:t>
            </a:r>
            <a:r>
              <a:rPr lang="en-US" altLang="ko-KR" sz="1400" dirty="0"/>
              <a:t>());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("\t"+</a:t>
            </a:r>
            <a:r>
              <a:rPr lang="en-US" altLang="ko-KR" sz="1400" dirty="0" err="1"/>
              <a:t>movieReview.getMember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getEmail</a:t>
            </a:r>
            <a:r>
              <a:rPr lang="en-US" altLang="ko-KR" sz="1400" dirty="0"/>
              <a:t>());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("---------------------------");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  <a:endParaRPr lang="en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3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화면 출력에 필요한 데이터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@</a:t>
            </a:r>
            <a:r>
              <a:rPr lang="en-US" altLang="ko-KR" sz="1400" dirty="0" err="1"/>
              <a:t>EntityGraph</a:t>
            </a:r>
            <a:endParaRPr lang="en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" altLang="ko-KR" sz="1400" dirty="0"/>
              <a:t>Entity</a:t>
            </a:r>
            <a:r>
              <a:rPr lang="ko-KR" altLang="en-US" sz="1400" dirty="0"/>
              <a:t>의 특정한 속성을 같이 </a:t>
            </a:r>
            <a:r>
              <a:rPr lang="ko-KR" altLang="en-US" sz="1400" dirty="0" err="1"/>
              <a:t>로딩하도록</a:t>
            </a:r>
            <a:r>
              <a:rPr lang="ko-KR" altLang="en-US" sz="1400" dirty="0"/>
              <a:t> 표시하는 </a:t>
            </a:r>
            <a:r>
              <a:rPr lang="ko-KR" altLang="en-US" sz="1400" dirty="0" err="1"/>
              <a:t>어노테이션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기본적으로 </a:t>
            </a:r>
            <a:r>
              <a:rPr lang="en-US" altLang="ko-KR" sz="1400" dirty="0"/>
              <a:t>JPA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이용하는 경우에는 연관 관계의 </a:t>
            </a:r>
            <a:r>
              <a:rPr lang="en-US" altLang="ko-KR" sz="1400" dirty="0"/>
              <a:t>FATCH </a:t>
            </a:r>
            <a:r>
              <a:rPr lang="ko-KR" altLang="en-US" sz="1400" dirty="0"/>
              <a:t>속성값은 </a:t>
            </a:r>
            <a:r>
              <a:rPr lang="en-US" altLang="ko-KR" sz="1400" dirty="0"/>
              <a:t>LAZY</a:t>
            </a:r>
            <a:r>
              <a:rPr lang="ko-KR" altLang="en-US" sz="1400" dirty="0"/>
              <a:t>로 지정하는 것이 일반적인데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EntityGraph</a:t>
            </a:r>
            <a:r>
              <a:rPr lang="ko-KR" altLang="en-US" sz="1400" dirty="0"/>
              <a:t>는 이러한</a:t>
            </a:r>
            <a:r>
              <a:rPr lang="en-US" altLang="ko-KR" sz="1400" dirty="0"/>
              <a:t> </a:t>
            </a:r>
            <a:r>
              <a:rPr lang="ko-KR" altLang="en-US" sz="1400" dirty="0"/>
              <a:t>상황에서 특정 기능을 수행할 때만 </a:t>
            </a:r>
            <a:r>
              <a:rPr lang="en-US" altLang="ko-KR" sz="1400" dirty="0"/>
              <a:t>EAGER </a:t>
            </a:r>
            <a:r>
              <a:rPr lang="ko-KR" altLang="en-US" sz="1400" dirty="0"/>
              <a:t>로딩을 하도록 지정할 수 있음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@</a:t>
            </a:r>
            <a:r>
              <a:rPr lang="en-US" altLang="ko-KR" sz="1400" dirty="0" err="1"/>
              <a:t>EntityGraph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attributePaths</a:t>
            </a:r>
            <a:r>
              <a:rPr lang="en-US" altLang="ko-KR" sz="1400" dirty="0"/>
              <a:t> </a:t>
            </a:r>
            <a:r>
              <a:rPr lang="ko-KR" altLang="en-US" sz="1400" dirty="0"/>
              <a:t>속성과 </a:t>
            </a:r>
            <a:r>
              <a:rPr lang="en-US" altLang="ko-KR" sz="1400" dirty="0"/>
              <a:t>type </a:t>
            </a:r>
            <a:r>
              <a:rPr lang="ko-KR" altLang="en-US" sz="1400" dirty="0"/>
              <a:t>속성을 가지고 있음</a:t>
            </a:r>
            <a:endParaRPr lang="en-US" altLang="ko-KR" sz="1400" dirty="0"/>
          </a:p>
          <a:p>
            <a:pPr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 err="1"/>
              <a:t>attributePaths</a:t>
            </a:r>
            <a:r>
              <a:rPr lang="en-US" altLang="ko-KR" sz="1400" dirty="0"/>
              <a:t>: </a:t>
            </a:r>
            <a:r>
              <a:rPr lang="ko-KR" altLang="en-US" sz="1400" dirty="0"/>
              <a:t>로딩 설정을 변경하고 싶은 속성의 이름을 배열로 명시</a:t>
            </a:r>
            <a:endParaRPr lang="en-US" altLang="ko-KR" sz="1400" dirty="0"/>
          </a:p>
          <a:p>
            <a:pPr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type: @</a:t>
            </a:r>
            <a:r>
              <a:rPr lang="en-US" altLang="ko-KR" sz="1400" dirty="0" err="1"/>
              <a:t>EntityGraph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어떤 방식으로 적용할 것인지를 설정</a:t>
            </a:r>
            <a:endParaRPr lang="en-US" altLang="ko-KR" sz="1400" dirty="0"/>
          </a:p>
          <a:p>
            <a:pPr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FATCH</a:t>
            </a:r>
            <a:r>
              <a:rPr lang="ko-KR" altLang="en-US" sz="1400" dirty="0"/>
              <a:t> 속성 값은 </a:t>
            </a:r>
            <a:r>
              <a:rPr lang="en-US" altLang="ko-KR" sz="1400" dirty="0" err="1"/>
              <a:t>attirbutePaths</a:t>
            </a:r>
            <a:r>
              <a:rPr lang="ko-KR" altLang="en-US" sz="1400" dirty="0"/>
              <a:t>에 명시한 속성은 </a:t>
            </a:r>
            <a:r>
              <a:rPr lang="en-US" altLang="ko-KR" sz="1400" dirty="0"/>
              <a:t>EAGER</a:t>
            </a:r>
            <a:r>
              <a:rPr lang="ko-KR" altLang="en-US" sz="1400" dirty="0"/>
              <a:t>로 처리하고 나머지는 </a:t>
            </a:r>
            <a:r>
              <a:rPr lang="en-US" altLang="ko-KR" sz="1400" dirty="0"/>
              <a:t>LAZY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처리</a:t>
            </a:r>
            <a:endParaRPr lang="en-US" altLang="ko-KR" sz="1400" dirty="0"/>
          </a:p>
          <a:p>
            <a:pPr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LOAD </a:t>
            </a:r>
            <a:r>
              <a:rPr lang="ko-KR" altLang="en-US" sz="1400" dirty="0"/>
              <a:t>속성</a:t>
            </a:r>
            <a:r>
              <a:rPr lang="en-US" altLang="ko-KR" sz="1400" dirty="0"/>
              <a:t> </a:t>
            </a:r>
            <a:r>
              <a:rPr lang="ko-KR" altLang="en-US" sz="1400" dirty="0"/>
              <a:t>값은 </a:t>
            </a:r>
            <a:r>
              <a:rPr lang="en-US" altLang="ko-KR" sz="1400" dirty="0" err="1"/>
              <a:t>attirbutePaths</a:t>
            </a:r>
            <a:r>
              <a:rPr lang="ko-KR" altLang="en-US" sz="1400" dirty="0"/>
              <a:t>에 명시한 속성은 </a:t>
            </a:r>
            <a:r>
              <a:rPr lang="en-US" altLang="ko-KR" sz="1400" dirty="0"/>
              <a:t>EAGER</a:t>
            </a:r>
            <a:r>
              <a:rPr lang="ko-KR" altLang="en-US" sz="1400" dirty="0"/>
              <a:t>로 처리하고</a:t>
            </a:r>
            <a:r>
              <a:rPr lang="en-US" altLang="ko-KR" sz="1400" dirty="0"/>
              <a:t> </a:t>
            </a:r>
            <a:r>
              <a:rPr lang="ko-KR" altLang="en-US" sz="1400" dirty="0"/>
              <a:t>나머지는 </a:t>
            </a:r>
            <a:r>
              <a:rPr lang="en" altLang="ko-KR" sz="1400" dirty="0"/>
              <a:t>Entity</a:t>
            </a:r>
            <a:r>
              <a:rPr lang="ko-KR" altLang="en-US" sz="1400" dirty="0"/>
              <a:t> 클래스에 명시되거나 기본 방식으로 처리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50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화면 출력에 필요한 데이터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특정 영화의 리뷰 가져오기</a:t>
            </a:r>
            <a:r>
              <a:rPr lang="en-US" altLang="ko-KR" sz="1400" dirty="0"/>
              <a:t> - @</a:t>
            </a:r>
            <a:r>
              <a:rPr lang="en-US" altLang="ko-KR" sz="1400" dirty="0" err="1"/>
              <a:t>EntityGraph</a:t>
            </a:r>
            <a:r>
              <a:rPr lang="en-US" altLang="ko-KR" sz="1400" dirty="0"/>
              <a:t> </a:t>
            </a:r>
            <a:r>
              <a:rPr lang="ko-KR" altLang="en-US" sz="1400" dirty="0"/>
              <a:t>적용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ReviewRepository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인터페이스의 메서드 수정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EntityGraph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attributePaths</a:t>
            </a:r>
            <a:r>
              <a:rPr lang="en-US" altLang="ko-KR" sz="1400" dirty="0"/>
              <a:t> = {"member"}, type = </a:t>
            </a:r>
            <a:r>
              <a:rPr lang="en-US" altLang="ko-KR" sz="1400" dirty="0" err="1"/>
              <a:t>EntityGraph.EntityGraphType.FETCH</a:t>
            </a:r>
            <a:r>
              <a:rPr lang="en-US" altLang="ko-KR" sz="1400" dirty="0"/>
              <a:t>)</a:t>
            </a:r>
          </a:p>
          <a:p>
            <a:pPr marL="1371600" lvl="3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List&lt;Review&gt; </a:t>
            </a:r>
            <a:r>
              <a:rPr lang="en-US" altLang="ko-KR" sz="1400" dirty="0" err="1"/>
              <a:t>findByMovie</a:t>
            </a:r>
            <a:r>
              <a:rPr lang="en-US" altLang="ko-KR" sz="1400" dirty="0"/>
              <a:t>(Movie movie);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Test </a:t>
            </a:r>
            <a:r>
              <a:rPr lang="ko-KR" altLang="en-US" sz="1400" dirty="0"/>
              <a:t>메서드를 실행해서 확인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회원 삭제 와 트랜잭션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회원 삭제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M:N(</a:t>
            </a:r>
            <a:r>
              <a:rPr lang="ko-KR" altLang="en-US" sz="1400" dirty="0"/>
              <a:t>다대다</a:t>
            </a:r>
            <a:r>
              <a:rPr lang="en-US" altLang="ko-KR" sz="1400" dirty="0"/>
              <a:t>)</a:t>
            </a:r>
            <a:r>
              <a:rPr lang="ko-KR" altLang="en-US" sz="1400" dirty="0"/>
              <a:t>의 관계를 별도의 매핑 테이블을 구성하고 이를 </a:t>
            </a:r>
            <a:r>
              <a:rPr lang="en" altLang="ko-KR" sz="1400" dirty="0"/>
              <a:t>Entity</a:t>
            </a:r>
            <a:r>
              <a:rPr lang="ko-KR" altLang="en-US" sz="1400" dirty="0"/>
              <a:t>로 처리하는 경우에 주의해야 하는데</a:t>
            </a:r>
            <a:r>
              <a:rPr lang="en-US" altLang="ko-KR" sz="1400" dirty="0"/>
              <a:t> 1</a:t>
            </a:r>
            <a:r>
              <a:rPr lang="ko-KR" altLang="en-US" sz="1400" dirty="0"/>
              <a:t>에 해당하는 데이터를 삭제하는 경우 중간에 매핑 테이블에서도 삭제를 해야함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특정한 회원</a:t>
            </a:r>
            <a:r>
              <a:rPr lang="en-US" altLang="ko-KR" sz="1400" dirty="0"/>
              <a:t>(Member)</a:t>
            </a:r>
            <a:r>
              <a:rPr lang="ko-KR" altLang="en-US" sz="1400" dirty="0"/>
              <a:t>을 삭제하는 경우 해당 회원이 등록한 모든 영화 리뷰</a:t>
            </a:r>
            <a:r>
              <a:rPr lang="en-US" altLang="ko-KR" sz="1400" dirty="0"/>
              <a:t>(Review) </a:t>
            </a:r>
            <a:r>
              <a:rPr lang="ko-KR" altLang="en-US" sz="1400" dirty="0"/>
              <a:t>역시 삭제되어야 하는데 </a:t>
            </a:r>
            <a:r>
              <a:rPr lang="en-US" altLang="ko-KR" sz="1400" dirty="0"/>
              <a:t>review </a:t>
            </a:r>
            <a:r>
              <a:rPr lang="ko-KR" altLang="en-US" sz="1400" dirty="0"/>
              <a:t>테이블에는 </a:t>
            </a:r>
            <a:r>
              <a:rPr lang="en-US" altLang="ko-KR" sz="1400" dirty="0"/>
              <a:t>1</a:t>
            </a:r>
            <a:r>
              <a:rPr lang="ko-KR" altLang="en-US" sz="1400" dirty="0"/>
              <a:t>번</a:t>
            </a:r>
            <a:r>
              <a:rPr lang="en-US" altLang="ko-KR" sz="1400" dirty="0"/>
              <a:t> </a:t>
            </a:r>
            <a:r>
              <a:rPr lang="ko-KR" altLang="en-US" sz="1400" dirty="0"/>
              <a:t>회원이 작성한 리뷰가 </a:t>
            </a:r>
            <a:r>
              <a:rPr lang="en-US" altLang="ko-KR" sz="1400" dirty="0"/>
              <a:t>3</a:t>
            </a:r>
            <a:r>
              <a:rPr lang="ko-KR" altLang="en-US" sz="1400" dirty="0"/>
              <a:t>개 있을 때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m_member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테이블에서 특정 회원을 삭제하려면 우선은 </a:t>
            </a:r>
            <a:r>
              <a:rPr lang="en-US" altLang="ko-KR" sz="1400" dirty="0"/>
              <a:t>review </a:t>
            </a:r>
            <a:r>
              <a:rPr lang="ko-KR" altLang="en-US" sz="1400" dirty="0"/>
              <a:t>테이블에서 리뷰를 먼저 삭제하고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m_member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테이블에서 삭제해야 하고</a:t>
            </a:r>
            <a:r>
              <a:rPr lang="en-US" altLang="ko-KR" sz="1400" dirty="0"/>
              <a:t> </a:t>
            </a:r>
            <a:r>
              <a:rPr lang="ko-KR" altLang="en-US" sz="1400" dirty="0"/>
              <a:t>이 </a:t>
            </a:r>
            <a:r>
              <a:rPr lang="en-US" altLang="ko-KR" sz="1400" dirty="0"/>
              <a:t>2</a:t>
            </a:r>
            <a:r>
              <a:rPr lang="ko-KR" altLang="en-US" sz="1400" dirty="0"/>
              <a:t>개의 작업은 하나의 트랜잭션으로 관리되어야 함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10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회원 삭제 와 트랜잭션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회원 삭제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ReviewRepository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인터페이스에 회원 정보에 해당하는 댓글을 삭제하는 메서드를 선언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//member </a:t>
            </a:r>
            <a:r>
              <a:rPr lang="ko-KR" altLang="en-US" sz="1400" dirty="0"/>
              <a:t>에 해당하는 데이터를 삭제하는 메서드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deleteByMember</a:t>
            </a:r>
            <a:r>
              <a:rPr lang="en-US" altLang="ko-KR" sz="1400" dirty="0"/>
              <a:t>(Member member);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회원 삭제 와 트랜잭션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회원 삭제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데이터베이스에서 </a:t>
            </a:r>
            <a:r>
              <a:rPr lang="en-US" altLang="ko-KR" sz="1400" dirty="0"/>
              <a:t>SQL</a:t>
            </a:r>
            <a:r>
              <a:rPr lang="ko-KR" altLang="en-US" sz="1400" dirty="0"/>
              <a:t>을 실행해서 댓글을 많이 작성한 유저를 확인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member_mid</a:t>
            </a:r>
            <a:r>
              <a:rPr lang="en-US" altLang="ko-KR" sz="1400" dirty="0"/>
              <a:t>, count(*)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from review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group by </a:t>
            </a:r>
            <a:r>
              <a:rPr lang="en-US" altLang="ko-KR" sz="1400" dirty="0" err="1"/>
              <a:t>member_mid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order by count(*) desc;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35EAA1-383A-AF43-934B-70D54E2348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00" y="3284984"/>
            <a:ext cx="3556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회원 삭제 와 트랜잭션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회원 삭제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테스트 메서드를 만들어서 테스트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@Commit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@Transactional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@Test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testDeleteMember</a:t>
            </a:r>
            <a:r>
              <a:rPr lang="en-US" altLang="ko-KR" sz="1400" dirty="0"/>
              <a:t>() {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Long mid = 25L; //Member</a:t>
            </a:r>
            <a:r>
              <a:rPr lang="ko-KR" altLang="en-US" sz="1400" dirty="0"/>
              <a:t>의 </a:t>
            </a:r>
            <a:r>
              <a:rPr lang="en-US" altLang="ko-KR" sz="1400" dirty="0"/>
              <a:t>mid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Member member = </a:t>
            </a:r>
            <a:r>
              <a:rPr lang="en-US" altLang="ko-KR" sz="1400" dirty="0" err="1"/>
              <a:t>Member.builder</a:t>
            </a:r>
            <a:r>
              <a:rPr lang="en-US" altLang="ko-KR" sz="1400" dirty="0"/>
              <a:t>().mid(mid).build();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reviewRepository.deleteByMember</a:t>
            </a:r>
            <a:r>
              <a:rPr lang="en-US" altLang="ko-KR" sz="1400" dirty="0"/>
              <a:t>(member);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memberRepository.deleteById</a:t>
            </a:r>
            <a:r>
              <a:rPr lang="en-US" altLang="ko-KR" sz="1400" dirty="0"/>
              <a:t>(mid);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6046A-485D-8448-8537-9F7D956D17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350" y="4221785"/>
            <a:ext cx="3543300" cy="2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36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회원 삭제 와 트랜잭션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회원 삭제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테스트 메서드를 만들어서 테스트</a:t>
            </a:r>
            <a:endParaRPr lang="en-US" altLang="ko-KR" sz="1400" dirty="0"/>
          </a:p>
          <a:p>
            <a:pPr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삭제는 되지만 비효율적 </a:t>
            </a:r>
            <a:r>
              <a:rPr lang="en-US" altLang="ko-KR" sz="1400" dirty="0"/>
              <a:t>–</a:t>
            </a:r>
            <a:r>
              <a:rPr lang="ko-KR" altLang="en-US" sz="1400" dirty="0"/>
              <a:t> 댓글 개수 만큼 </a:t>
            </a:r>
            <a:r>
              <a:rPr lang="en-US" altLang="ko-KR" sz="1400" dirty="0"/>
              <a:t>SQL</a:t>
            </a:r>
            <a:r>
              <a:rPr lang="ko-KR" altLang="en-US" sz="1400" dirty="0"/>
              <a:t>을 수행함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7131AC-2983-9944-927B-6267F8B3E2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0784" y="2492896"/>
            <a:ext cx="5525591" cy="36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70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회원 삭제 와 트랜잭션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회원 삭제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ReviewRepository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인터페이스에 선언한 메서드 수정</a:t>
            </a:r>
            <a:endParaRPr lang="en-US" altLang="ko-KR" sz="1400" dirty="0"/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//member </a:t>
            </a:r>
            <a:r>
              <a:rPr lang="ko-KR" altLang="en-US" sz="1400" dirty="0"/>
              <a:t>에 해당하는 데이터를 삭제하는 메서드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@Modifying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@Query("delete from Review </a:t>
            </a:r>
            <a:r>
              <a:rPr lang="en" altLang="ko-KR" sz="1400" dirty="0" err="1"/>
              <a:t>mr</a:t>
            </a:r>
            <a:r>
              <a:rPr lang="en" altLang="ko-KR" sz="1400" dirty="0"/>
              <a:t> where </a:t>
            </a:r>
            <a:r>
              <a:rPr lang="en" altLang="ko-KR" sz="1400" dirty="0" err="1"/>
              <a:t>mr.member</a:t>
            </a:r>
            <a:r>
              <a:rPr lang="en" altLang="ko-KR" sz="1400" dirty="0"/>
              <a:t> = :member")</a:t>
            </a:r>
          </a:p>
          <a:p>
            <a:pPr marL="137160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void </a:t>
            </a:r>
            <a:r>
              <a:rPr lang="en" altLang="ko-KR" sz="1400" dirty="0" err="1"/>
              <a:t>deleteByMember</a:t>
            </a:r>
            <a:r>
              <a:rPr lang="en" altLang="ko-KR" sz="1400" dirty="0"/>
              <a:t>(@Param("member") Member member);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3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M:N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JPA</a:t>
            </a:r>
            <a:r>
              <a:rPr lang="ko-KR" altLang="en-US" sz="1400" dirty="0"/>
              <a:t> 에서의 다대다 관계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처리 방식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" altLang="ko-KR" sz="1400" dirty="0"/>
              <a:t>@Many</a:t>
            </a:r>
            <a:r>
              <a:rPr lang="en-US" altLang="ko-KR" sz="1400" dirty="0"/>
              <a:t>T</a:t>
            </a:r>
            <a:r>
              <a:rPr lang="en" altLang="ko-KR" sz="1400" dirty="0" err="1"/>
              <a:t>oMany</a:t>
            </a:r>
            <a:r>
              <a:rPr lang="ko-KR" altLang="en-US" sz="1400" dirty="0"/>
              <a:t>를 이용해서 처리 </a:t>
            </a:r>
            <a:r>
              <a:rPr lang="en-US" altLang="ko-KR" sz="1400" dirty="0"/>
              <a:t>–</a:t>
            </a:r>
            <a:r>
              <a:rPr lang="ko-KR" altLang="en-US" sz="1400" dirty="0"/>
              <a:t> 객체는 다대다 관계를 표현할 수 있음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별도의 </a:t>
            </a:r>
            <a:r>
              <a:rPr lang="en" altLang="ko-KR" sz="1400" dirty="0"/>
              <a:t>Entity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설계하고</a:t>
            </a:r>
            <a:r>
              <a:rPr lang="en-US" altLang="ko-KR" sz="1400" dirty="0"/>
              <a:t> @</a:t>
            </a:r>
            <a:r>
              <a:rPr lang="en" altLang="ko-KR" sz="1400" dirty="0" err="1"/>
              <a:t>ManyToOne</a:t>
            </a:r>
            <a:r>
              <a:rPr lang="ko-KR" altLang="en-US" sz="1400" dirty="0"/>
              <a:t>을 이용해서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JPA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ManyToMany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어노테이션을</a:t>
            </a:r>
            <a:r>
              <a:rPr lang="ko-KR" altLang="en-US" sz="1400" dirty="0"/>
              <a:t> 이용해서 각 </a:t>
            </a:r>
            <a:r>
              <a:rPr lang="en" altLang="ko-KR" sz="1400" dirty="0"/>
              <a:t>Entity</a:t>
            </a:r>
            <a:r>
              <a:rPr lang="ko-KR" altLang="en-US" sz="1400" dirty="0" err="1"/>
              <a:t>와의</a:t>
            </a:r>
            <a:r>
              <a:rPr lang="ko-KR" altLang="en-US" sz="1400" dirty="0"/>
              <a:t> 매핑 테이블이 자동으로 생성되는 방식의 처리가 가능하지만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ManyToMany</a:t>
            </a:r>
            <a:r>
              <a:rPr lang="ko-KR" altLang="en-US" sz="1400" dirty="0"/>
              <a:t>의 경우 작성하려는 예제에서 적용하기 어려운 점이 있는데</a:t>
            </a:r>
            <a:r>
              <a:rPr lang="en-US" altLang="ko-KR" sz="1400" dirty="0"/>
              <a:t> </a:t>
            </a:r>
            <a:r>
              <a:rPr lang="ko-KR" altLang="en-US" sz="1400" dirty="0"/>
              <a:t>위의 구조를 보면 영화의 평점</a:t>
            </a:r>
            <a:r>
              <a:rPr lang="en-US" altLang="ko-KR" sz="1400" dirty="0"/>
              <a:t> </a:t>
            </a:r>
            <a:r>
              <a:rPr lang="ko-KR" altLang="en-US" sz="1400" dirty="0"/>
              <a:t>정보는 리뷰 테이블에 있어야 하는데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ManyToMany</a:t>
            </a:r>
            <a:r>
              <a:rPr lang="ko-KR" altLang="en-US" sz="1400" dirty="0"/>
              <a:t>에서는 이 구조를 만들 수 없기 때문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@</a:t>
            </a:r>
            <a:r>
              <a:rPr lang="en-US" altLang="ko-KR" sz="1400" dirty="0" err="1"/>
              <a:t>ManyToMany</a:t>
            </a:r>
            <a:r>
              <a:rPr lang="ko-KR" altLang="en-US" sz="1400" dirty="0"/>
              <a:t>의 경우 주로 양방향 참조를 이용하는데 양방향 참조를 이용할 때는 상당한 주의가 필요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JPA</a:t>
            </a:r>
            <a:r>
              <a:rPr lang="ko-KR" altLang="en-US" sz="1400" dirty="0"/>
              <a:t>의 실행에서 가장 중요한 것이 현재 메모리</a:t>
            </a:r>
            <a:r>
              <a:rPr lang="en-US" altLang="ko-KR" sz="1400" dirty="0"/>
              <a:t>(Context)</a:t>
            </a:r>
            <a:r>
              <a:rPr lang="ko-KR" altLang="en-US" sz="1400" dirty="0"/>
              <a:t>의 </a:t>
            </a:r>
            <a:r>
              <a:rPr lang="en" altLang="ko-KR" sz="1400" dirty="0"/>
              <a:t>Entity</a:t>
            </a:r>
            <a:r>
              <a:rPr lang="ko-KR" altLang="en-US" sz="1400" dirty="0"/>
              <a:t> 객체들의 상태와 데이터베이스의 상태를 동기화</a:t>
            </a:r>
            <a:r>
              <a:rPr lang="en-US" altLang="ko-KR" sz="1400" dirty="0"/>
              <a:t>(</a:t>
            </a:r>
            <a:r>
              <a:rPr lang="ko-KR" altLang="en-US" sz="1400" dirty="0"/>
              <a:t>일치</a:t>
            </a:r>
            <a:r>
              <a:rPr lang="en-US" altLang="ko-KR" sz="1400" dirty="0"/>
              <a:t>)</a:t>
            </a:r>
            <a:r>
              <a:rPr lang="ko-KR" altLang="en-US" sz="1400" dirty="0"/>
              <a:t>시키는 것 이라는 점을 생각해 보면 하나의 객체를 수정하는 경우에 다른 객체의 상태를 매번 일치 하도록 변경하는 작업은 그다지 간단하지 않음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단방향</a:t>
            </a:r>
            <a:r>
              <a:rPr lang="ko-KR" altLang="en-US" sz="1400" dirty="0"/>
              <a:t> 참조를 위주로 프로젝트를 진행하는 이유가 이러한 연관된 객체들이 많은 경우에 상태를 정확히 유지하는 것이 어렵기 때문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9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회원 삭제 와 트랜잭션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회원 삭제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테스트 메서드를 다시 실행</a:t>
            </a:r>
            <a:endParaRPr lang="en-US" altLang="ko-KR" sz="1400" dirty="0"/>
          </a:p>
          <a:p>
            <a:pPr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확인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A8A603-13A5-D94E-9652-8AB3CF05B0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550" y="2564903"/>
            <a:ext cx="4914900" cy="40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2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방법</a:t>
            </a:r>
            <a:endParaRPr lang="en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" altLang="ko-KR" sz="1400" dirty="0"/>
              <a:t>Servlet 3</a:t>
            </a:r>
            <a:r>
              <a:rPr lang="ko-KR" altLang="en-US" sz="1400" dirty="0"/>
              <a:t> 버전부터 추가된 자체적인 파일 업로드 라이브러리를 이용하는 방식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별도의 파일 업로드 라이브러리</a:t>
            </a:r>
            <a:r>
              <a:rPr lang="en-US" altLang="ko-KR" sz="1400" dirty="0"/>
              <a:t>(commons- </a:t>
            </a:r>
            <a:r>
              <a:rPr lang="en-US" altLang="ko-KR" sz="1400" dirty="0" err="1"/>
              <a:t>fileupload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이용하는 방식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프로젝트를 실행하는 </a:t>
            </a:r>
            <a:r>
              <a:rPr lang="en-US" altLang="ko-KR" sz="1400" dirty="0"/>
              <a:t>WAS</a:t>
            </a:r>
            <a:r>
              <a:rPr lang="ko-KR" altLang="en-US" sz="1400" dirty="0"/>
              <a:t>의 버전이 낮은 경우나 </a:t>
            </a:r>
            <a:r>
              <a:rPr lang="en-US" altLang="ko-KR" sz="1400" dirty="0"/>
              <a:t>WAS</a:t>
            </a:r>
            <a:r>
              <a:rPr lang="ko-KR" altLang="en-US" sz="1400" dirty="0"/>
              <a:t>가 아닌 환경에서 스프링 부트 프로젝트를 실행한다면 별도의 라이브러리를 사용하는 것이 좋음</a:t>
            </a:r>
            <a:endParaRPr lang="en-US" altLang="ko-KR" sz="1400" dirty="0"/>
          </a:p>
          <a:p>
            <a:pPr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이미지 파일 출력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이미지 출력은 원본 이미지를 바로 출력하기도 하고 </a:t>
            </a:r>
            <a:r>
              <a:rPr lang="en" altLang="ko-KR" sz="1400" dirty="0"/>
              <a:t>Thumbnail</a:t>
            </a:r>
            <a:r>
              <a:rPr lang="ko-KR" altLang="en-US" sz="1400" dirty="0"/>
              <a:t>을 만들어서 처리하기도 하는데 목록을 보여줄 때는 보통 </a:t>
            </a:r>
            <a:r>
              <a:rPr lang="en" altLang="ko-KR" sz="1400" dirty="0"/>
              <a:t>Thumbnail</a:t>
            </a:r>
            <a:r>
              <a:rPr lang="ko-KR" altLang="en-US" sz="1400" dirty="0"/>
              <a:t>을 만들어서 보이도록 하고</a:t>
            </a:r>
            <a:r>
              <a:rPr lang="en-US" altLang="ko-KR" sz="1400" dirty="0"/>
              <a:t> </a:t>
            </a:r>
            <a:r>
              <a:rPr lang="ko-KR" altLang="en-US" sz="1400" dirty="0"/>
              <a:t>상세 보기 화면에서 원본 이미지를 출력하던가 </a:t>
            </a:r>
            <a:r>
              <a:rPr lang="en" altLang="ko-KR" sz="1400" dirty="0"/>
              <a:t>Thumbnail</a:t>
            </a:r>
            <a:r>
              <a:rPr lang="ko-KR" altLang="en-US" sz="1400" dirty="0"/>
              <a:t>을 클릭하면 원본 파일을 보이도록 하는 경우가 많음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이미지 미리 보기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자바스크립트를 이용해서 업로드 하기 전에 </a:t>
            </a:r>
            <a:r>
              <a:rPr lang="ko-KR" altLang="en-US" sz="1400" dirty="0" err="1"/>
              <a:t>미리보기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서버에 업로드 한 후 </a:t>
            </a:r>
            <a:r>
              <a:rPr lang="ko-KR" altLang="en-US" sz="1400" dirty="0" err="1"/>
              <a:t>미리보기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3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업로드를 위한 설정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스프링 부트 프로젝트를 내장된 </a:t>
            </a:r>
            <a:r>
              <a:rPr lang="en" altLang="ko-KR" sz="1400" dirty="0"/>
              <a:t>Tomcat</a:t>
            </a:r>
            <a:r>
              <a:rPr lang="ko-KR" altLang="en-US" sz="1400" dirty="0"/>
              <a:t>을 이용해서 실행한다면 별도의 추가적인 라이 </a:t>
            </a:r>
            <a:r>
              <a:rPr lang="ko-KR" altLang="en-US" sz="1400" dirty="0" err="1"/>
              <a:t>브러리</a:t>
            </a:r>
            <a:r>
              <a:rPr lang="ko-KR" altLang="en-US" sz="1400" dirty="0"/>
              <a:t> 없이 </a:t>
            </a:r>
            <a:r>
              <a:rPr lang="en" altLang="ko-KR" sz="1400" dirty="0" err="1"/>
              <a:t>application.properties</a:t>
            </a:r>
            <a:r>
              <a:rPr lang="en" altLang="ko-KR" sz="1400" dirty="0"/>
              <a:t> </a:t>
            </a:r>
            <a:r>
              <a:rPr lang="ko-KR" altLang="en-US" sz="1400" dirty="0"/>
              <a:t>파일을 수정하면 됨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application.properties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설정 추가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spring.servlet.multipart.enabled</a:t>
            </a:r>
            <a:r>
              <a:rPr lang="en-US" altLang="ko-KR" sz="1400" dirty="0"/>
              <a:t>=true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spring.servlet.multipart.location</a:t>
            </a:r>
            <a:r>
              <a:rPr lang="en-US" altLang="ko-KR" sz="1400" dirty="0"/>
              <a:t>=/Users/</a:t>
            </a:r>
            <a:r>
              <a:rPr lang="en-US" altLang="ko-KR" sz="1400" dirty="0" err="1"/>
              <a:t>adam</a:t>
            </a:r>
            <a:r>
              <a:rPr lang="en-US" altLang="ko-KR" sz="1400" dirty="0"/>
              <a:t>/Documents/data 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spring.servlet.multipart.max</a:t>
            </a:r>
            <a:r>
              <a:rPr lang="en-US" altLang="ko-KR" sz="1400" dirty="0"/>
              <a:t>-request-size=30MB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spring.servlet.multipart.max</a:t>
            </a:r>
            <a:r>
              <a:rPr lang="en-US" altLang="ko-KR" sz="1400" dirty="0"/>
              <a:t>-file-size=10MB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spring.servlet.multipart.enabled</a:t>
            </a:r>
            <a:r>
              <a:rPr lang="en-US" altLang="ko-KR" sz="1400" dirty="0"/>
              <a:t> : </a:t>
            </a:r>
            <a:r>
              <a:rPr lang="ko-KR" altLang="en-US" sz="1400" dirty="0"/>
              <a:t>파일 업로드 가능 여부를 선택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spring.servlet.multipart.location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업로드된</a:t>
            </a:r>
            <a:r>
              <a:rPr lang="ko-KR" altLang="en-US" sz="1400" dirty="0"/>
              <a:t> 파일의 임시 저장 경로로 절대 경로로 입력해야 하므로 자신의 디렉토리 경로로 설정해야 함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spring.servlet.multipart.max</a:t>
            </a:r>
            <a:r>
              <a:rPr lang="en-US" altLang="ko-KR" sz="1400" dirty="0"/>
              <a:t>-request-size: </a:t>
            </a:r>
            <a:r>
              <a:rPr lang="ko-KR" altLang="en-US" sz="1400" dirty="0"/>
              <a:t>한 번에 최대 업로드 가능 용량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spring.servlet.multipart.max</a:t>
            </a:r>
            <a:r>
              <a:rPr lang="en-US" altLang="ko-KR" sz="1400" dirty="0"/>
              <a:t>-file-size: </a:t>
            </a:r>
            <a:r>
              <a:rPr lang="ko-KR" altLang="en-US" sz="1400" dirty="0"/>
              <a:t>파일 하나의 최대 크기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8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업로드를 위한 컨트롤러 와 화면 테스트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실제 업로드 된 파일 처리는 컨트롤러에서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스프링에서는 </a:t>
            </a:r>
            <a:r>
              <a:rPr lang="en" altLang="ko-KR" sz="1400" dirty="0"/>
              <a:t>Multipart</a:t>
            </a:r>
            <a:r>
              <a:rPr lang="ko-KR" altLang="en-US" sz="1400" dirty="0"/>
              <a:t> </a:t>
            </a:r>
            <a:r>
              <a:rPr lang="en" altLang="ko-KR" sz="1400" dirty="0"/>
              <a:t>File </a:t>
            </a:r>
            <a:r>
              <a:rPr lang="ko-KR" altLang="en-US" sz="1400" dirty="0"/>
              <a:t>타입을 제공하므로 별도의 추가적인 처리가 필요하지 않고 바로 사용 가능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파일 업로드와 관련된 모든 작업은 </a:t>
            </a:r>
            <a:r>
              <a:rPr lang="en-US" altLang="ko-KR" sz="1400" dirty="0"/>
              <a:t>Ajax </a:t>
            </a:r>
            <a:r>
              <a:rPr lang="ko-KR" altLang="en-US" sz="1400" dirty="0"/>
              <a:t>방식으로 처리할 것이므로 업로드 결과에 대한 별도의 화면을 작성할 필요는 없음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모든 업로드 결과는 </a:t>
            </a:r>
            <a:r>
              <a:rPr lang="en-US" altLang="ko-KR" sz="1400" dirty="0"/>
              <a:t>JSON </a:t>
            </a:r>
            <a:r>
              <a:rPr lang="ko-KR" altLang="en-US" sz="1400" dirty="0"/>
              <a:t>형태로 제공하도록 작성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98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업로드를 위한 컨트롤러 와 화면 테스트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controller</a:t>
            </a:r>
            <a:r>
              <a:rPr lang="ko-KR" altLang="en-US" sz="1400" dirty="0"/>
              <a:t> 패키지에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UploadController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생성하고 </a:t>
            </a:r>
            <a:r>
              <a:rPr lang="en-US" altLang="ko-KR" sz="1400" dirty="0"/>
              <a:t>ajax </a:t>
            </a:r>
            <a:r>
              <a:rPr lang="ko-KR" altLang="en-US" sz="1400" dirty="0"/>
              <a:t>요청을 처리하는 메서드를 추가 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RestController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@Log4j2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UploadController</a:t>
            </a:r>
            <a:r>
              <a:rPr lang="en-US" altLang="ko-KR" sz="1400" dirty="0"/>
              <a:t>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PostMapping</a:t>
            </a:r>
            <a:r>
              <a:rPr lang="en-US" altLang="ko-KR" sz="1400" dirty="0"/>
              <a:t>(value = "/</a:t>
            </a:r>
            <a:r>
              <a:rPr lang="en-US" altLang="ko-KR" sz="1400" dirty="0" err="1"/>
              <a:t>uploadajax</a:t>
            </a:r>
            <a:r>
              <a:rPr lang="en-US" altLang="ko-KR" sz="1400" dirty="0"/>
              <a:t>")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uploadFile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MultipartFile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uploadFiles</a:t>
            </a:r>
            <a:r>
              <a:rPr lang="en-US" altLang="ko-KR" sz="1400" dirty="0"/>
              <a:t>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for (</a:t>
            </a:r>
            <a:r>
              <a:rPr lang="en-US" altLang="ko-KR" sz="1400" dirty="0" err="1"/>
              <a:t>MultipartFile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uploadFile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uploadFiles</a:t>
            </a:r>
            <a:r>
              <a:rPr lang="en-US" altLang="ko-KR" sz="1400" dirty="0"/>
              <a:t>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//</a:t>
            </a:r>
            <a:r>
              <a:rPr lang="ko-KR" altLang="en-US" sz="1400" dirty="0"/>
              <a:t>실제 파일 이름 </a:t>
            </a:r>
            <a:r>
              <a:rPr lang="en-US" altLang="ko-KR" sz="1400" dirty="0"/>
              <a:t>IE</a:t>
            </a:r>
            <a:r>
              <a:rPr lang="ko-KR" altLang="en-US" sz="1400" dirty="0"/>
              <a:t>는 전체 경로가 들어오므로 마지막 부분만 추출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originalName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uploadFile.getOriginalFilename</a:t>
            </a:r>
            <a:r>
              <a:rPr lang="en-US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String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originalName.substring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originalName.lastIndexOf</a:t>
            </a:r>
            <a:r>
              <a:rPr lang="en-US" altLang="ko-KR" sz="1400" dirty="0"/>
              <a:t>("\\") + 1);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00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업로드를 위한 컨트롤러 와 화면 테스트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controller </a:t>
            </a:r>
            <a:r>
              <a:rPr lang="ko-KR" altLang="en-US" sz="1400" dirty="0"/>
              <a:t>패키지에 </a:t>
            </a:r>
            <a:r>
              <a:rPr lang="en-US" altLang="ko-KR" sz="1400" dirty="0" err="1"/>
              <a:t>UploadTestController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추가하고 화면 출력을 위한 메서드를 추가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@Controller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UploadTestController</a:t>
            </a:r>
            <a:r>
              <a:rPr lang="en-US" altLang="ko-KR" sz="1400" dirty="0"/>
              <a:t>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</a:t>
            </a:r>
            <a:r>
              <a:rPr lang="en-US" altLang="ko-KR" sz="1400" dirty="0" err="1"/>
              <a:t>uploadex</a:t>
            </a:r>
            <a:r>
              <a:rPr lang="en-US" altLang="ko-KR" sz="1400" dirty="0"/>
              <a:t>") 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uploadex</a:t>
            </a:r>
            <a:r>
              <a:rPr lang="en-US" altLang="ko-KR" sz="1400" dirty="0"/>
              <a:t>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91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업로드를 위한 컨트롤러 와 화면 테스트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테스트를 위해서 </a:t>
            </a:r>
            <a:r>
              <a:rPr lang="en-US" altLang="ko-KR" sz="1400" dirty="0"/>
              <a:t>template </a:t>
            </a:r>
            <a:r>
              <a:rPr lang="ko-KR" altLang="en-US" sz="1400" dirty="0"/>
              <a:t>디렉토리에 </a:t>
            </a:r>
            <a:r>
              <a:rPr lang="en-US" altLang="ko-KR" sz="1400" dirty="0" err="1"/>
              <a:t>uploadex.html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추가하고 화면을 구성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&lt;!DOCTYPE html&gt;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&lt;html lang="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&lt;head&gt;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&lt;meta charset="UTF-8"&gt;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&lt;title&gt;Title&lt;/title&gt;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&lt;/head&gt;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&lt;body&gt;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&lt;input name="</a:t>
            </a:r>
            <a:r>
              <a:rPr lang="en-US" altLang="ko-KR" sz="1400" dirty="0" err="1"/>
              <a:t>uploadFiles</a:t>
            </a:r>
            <a:r>
              <a:rPr lang="en-US" altLang="ko-KR" sz="1400" dirty="0"/>
              <a:t>" type="file" accept="image/*" multiple&gt;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&lt;button class="</a:t>
            </a:r>
            <a:r>
              <a:rPr lang="en-US" altLang="ko-KR" sz="1400" dirty="0" err="1"/>
              <a:t>uploadBtn</a:t>
            </a:r>
            <a:r>
              <a:rPr lang="en-US" altLang="ko-KR" sz="1400" dirty="0"/>
              <a:t>"&gt;Upload&lt;/button&gt;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19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업로드를 위한 컨트롤러 와 화면 테스트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테스트를 위해서 </a:t>
            </a:r>
            <a:r>
              <a:rPr lang="en-US" altLang="ko-KR" sz="1400" dirty="0"/>
              <a:t>template </a:t>
            </a:r>
            <a:r>
              <a:rPr lang="ko-KR" altLang="en-US" sz="1400" dirty="0"/>
              <a:t>디렉토리에 </a:t>
            </a:r>
            <a:r>
              <a:rPr lang="en-US" altLang="ko-KR" sz="1400" dirty="0" err="1"/>
              <a:t>uploadex.html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추가하고 화면을 구성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</a:t>
            </a:r>
            <a:r>
              <a:rPr lang="en-US" altLang="ko-KR" sz="1400" dirty="0" err="1"/>
              <a:t>code.jquery.com</a:t>
            </a:r>
            <a:r>
              <a:rPr lang="en-US" altLang="ko-KR" sz="1400" dirty="0"/>
              <a:t>/jquery-3.5.1.min.js"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integrity="sha256-9/aliU8dGd2tb6OSsuzixeV4y/faTqgFtohetphbbj0="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crossorigin</a:t>
            </a:r>
            <a:r>
              <a:rPr lang="en-US" altLang="ko-KR" sz="1400" dirty="0"/>
              <a:t>="anonymous"&gt;&lt;/script&gt;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&lt;script&gt;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$('.</a:t>
            </a:r>
            <a:r>
              <a:rPr lang="en-US" altLang="ko-KR" sz="1400" dirty="0" err="1"/>
              <a:t>uploadBtn</a:t>
            </a:r>
            <a:r>
              <a:rPr lang="en-US" altLang="ko-KR" sz="1400" dirty="0"/>
              <a:t>').click(function( 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</a:t>
            </a:r>
            <a:r>
              <a:rPr lang="en-US" altLang="ko-KR" sz="1400" dirty="0" err="1"/>
              <a:t>formData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FormData</a:t>
            </a:r>
            <a:r>
              <a:rPr lang="en-US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</a:t>
            </a:r>
            <a:r>
              <a:rPr lang="en-US" altLang="ko-KR" sz="1400" dirty="0" err="1"/>
              <a:t>inputFile</a:t>
            </a:r>
            <a:r>
              <a:rPr lang="en-US" altLang="ko-KR" sz="1400" dirty="0"/>
              <a:t> = $("input[type='file']");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files = </a:t>
            </a:r>
            <a:r>
              <a:rPr lang="en-US" altLang="ko-KR" sz="1400" dirty="0" err="1"/>
              <a:t>inputFile</a:t>
            </a:r>
            <a:r>
              <a:rPr lang="en-US" altLang="ko-KR" sz="1400" dirty="0"/>
              <a:t>[0].files;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  <a:r>
              <a:rPr lang="ko-KR" altLang="en-US" sz="1400" dirty="0"/>
              <a:t>       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files.length</a:t>
            </a:r>
            <a:r>
              <a:rPr lang="en-US" altLang="ko-KR" sz="1400" dirty="0"/>
              <a:t> &lt; 1){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alert("</a:t>
            </a:r>
            <a:r>
              <a:rPr lang="ko-KR" altLang="en-US" sz="1400" dirty="0"/>
              <a:t>업로드할 파일을 선택하지 않으셨습니다</a:t>
            </a:r>
            <a:r>
              <a:rPr lang="en-US" altLang="ko-KR" sz="1400" dirty="0"/>
              <a:t>.");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for (var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files.length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(files[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formData.append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uploadFiles</a:t>
            </a:r>
            <a:r>
              <a:rPr lang="en-US" altLang="ko-KR" sz="1400" dirty="0"/>
              <a:t>", files[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&lt;/script&gt;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&lt;/body&gt;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&lt;/html&gt;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69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업로드를 위한 컨트롤러 와 화면 테스트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프로젝트를 실행하고 브라우저에 </a:t>
            </a:r>
            <a:r>
              <a:rPr lang="en-US" altLang="ko-KR" sz="1400" dirty="0" err="1"/>
              <a:t>uploadex</a:t>
            </a:r>
            <a:r>
              <a:rPr lang="en-US" altLang="ko-KR" sz="1400" dirty="0"/>
              <a:t> </a:t>
            </a:r>
            <a:r>
              <a:rPr lang="ko-KR" altLang="en-US" sz="1400" dirty="0"/>
              <a:t>요청을 전송하고 </a:t>
            </a:r>
            <a:r>
              <a:rPr lang="en-US" altLang="ko-KR" sz="1400" dirty="0"/>
              <a:t>html </a:t>
            </a:r>
            <a:r>
              <a:rPr lang="ko-KR" altLang="en-US" sz="1400" dirty="0"/>
              <a:t>파일에서 파일을 선택한 후 </a:t>
            </a:r>
            <a:r>
              <a:rPr lang="en-US" altLang="ko-KR" sz="1400" dirty="0"/>
              <a:t>upload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누르고 콘솔 창을 확인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2F0B4-E728-F944-8E21-9B7DD9D74E6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2276872"/>
            <a:ext cx="7378700" cy="37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6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업로드를 위한 컨트롤러 와 화면 테스트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uploadex.html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파일의 버튼 클릭 이벤트 처리 코드에 파일을 업로드하는 </a:t>
            </a:r>
            <a:r>
              <a:rPr lang="en-US" altLang="ko-KR" sz="1400" dirty="0"/>
              <a:t>ajax </a:t>
            </a:r>
            <a:r>
              <a:rPr lang="ko-KR" altLang="en-US" sz="1400" dirty="0"/>
              <a:t>코드를 추가하고 확인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실제 업로드 부분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//upload ajax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$.ajax({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: '/</a:t>
            </a:r>
            <a:r>
              <a:rPr lang="en-US" altLang="ko-KR" sz="1400" dirty="0" err="1"/>
              <a:t>uploadajax</a:t>
            </a:r>
            <a:r>
              <a:rPr lang="en-US" altLang="ko-KR" sz="1400" dirty="0"/>
              <a:t>',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processData</a:t>
            </a:r>
            <a:r>
              <a:rPr lang="en-US" altLang="ko-KR" sz="1400" dirty="0"/>
              <a:t>: false,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: false,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data: </a:t>
            </a:r>
            <a:r>
              <a:rPr lang="en-US" altLang="ko-KR" sz="1400" dirty="0" err="1"/>
              <a:t>formData</a:t>
            </a:r>
            <a:r>
              <a:rPr lang="en-US" altLang="ko-KR" sz="1400" dirty="0"/>
              <a:t>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type: 'POST',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dataType</a:t>
            </a:r>
            <a:r>
              <a:rPr lang="en-US" altLang="ko-KR" sz="1400" dirty="0"/>
              <a:t>:'json',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success: function(result)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(result);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//</a:t>
            </a:r>
            <a:r>
              <a:rPr lang="ko-KR" altLang="en-US" sz="1400" dirty="0"/>
              <a:t>나중에 화면 처리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},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error: function(</a:t>
            </a:r>
            <a:r>
              <a:rPr lang="en-US" altLang="ko-KR" sz="1400" dirty="0" err="1"/>
              <a:t>jqXHR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textstatus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errorThrown</a:t>
            </a:r>
            <a:r>
              <a:rPr lang="en-US" altLang="ko-KR" sz="1400" dirty="0"/>
              <a:t>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textStatus</a:t>
            </a:r>
            <a:r>
              <a:rPr lang="en-US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}); //$.ajax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M:N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JPA</a:t>
            </a:r>
            <a:r>
              <a:rPr lang="ko-KR" altLang="en-US" sz="1400" dirty="0"/>
              <a:t> 에서의 다대다 관계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@Many</a:t>
            </a:r>
            <a:r>
              <a:rPr lang="en-US" altLang="ko-KR" sz="1400" dirty="0"/>
              <a:t>T</a:t>
            </a:r>
            <a:r>
              <a:rPr lang="en" altLang="ko-KR" sz="1400" dirty="0" err="1"/>
              <a:t>oMany</a:t>
            </a:r>
            <a:r>
              <a:rPr lang="ko-KR" altLang="en-US" sz="1400" dirty="0"/>
              <a:t>를 이용한 처리 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class </a:t>
            </a:r>
            <a:r>
              <a:rPr lang="en-US" altLang="ko-KR" sz="1400" dirty="0"/>
              <a:t>Movie</a:t>
            </a:r>
            <a:r>
              <a:rPr lang="en" altLang="ko-KR" sz="1400" dirty="0"/>
              <a:t>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	@</a:t>
            </a:r>
            <a:r>
              <a:rPr lang="en" altLang="ko-KR" sz="1400" dirty="0" err="1"/>
              <a:t>ManyToMany</a:t>
            </a:r>
            <a:r>
              <a:rPr lang="en" altLang="ko-KR" sz="1400" dirty="0"/>
              <a:t> 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	@</a:t>
            </a:r>
            <a:r>
              <a:rPr lang="en-US" altLang="ko-KR" sz="1400" dirty="0"/>
              <a:t>J</a:t>
            </a:r>
            <a:r>
              <a:rPr lang="en" altLang="ko-KR" sz="1400" dirty="0" err="1"/>
              <a:t>oinTable</a:t>
            </a:r>
            <a:r>
              <a:rPr lang="en" altLang="ko-KR" sz="1400" dirty="0"/>
              <a:t>(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		name = "</a:t>
            </a:r>
            <a:r>
              <a:rPr lang="en" altLang="ko-KR" sz="1400" dirty="0" err="1"/>
              <a:t>memberitem</a:t>
            </a:r>
            <a:r>
              <a:rPr lang="en" altLang="ko-KR" sz="1400" dirty="0"/>
              <a:t>",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		</a:t>
            </a:r>
            <a:r>
              <a:rPr lang="en" altLang="ko-KR" sz="1400" dirty="0" err="1"/>
              <a:t>joinColumns</a:t>
            </a:r>
            <a:r>
              <a:rPr lang="en" altLang="ko-KR" sz="1400" dirty="0"/>
              <a:t> = @</a:t>
            </a:r>
            <a:r>
              <a:rPr lang="en" altLang="ko-KR" sz="1400" dirty="0" err="1"/>
              <a:t>JoinColumn</a:t>
            </a:r>
            <a:r>
              <a:rPr lang="en" altLang="ko-KR" sz="1400" dirty="0"/>
              <a:t>(name = "</a:t>
            </a:r>
            <a:r>
              <a:rPr lang="en" altLang="ko-KR" sz="1400" dirty="0" err="1"/>
              <a:t>memberid</a:t>
            </a:r>
            <a:r>
              <a:rPr lang="en" altLang="ko-KR" sz="1400" dirty="0"/>
              <a:t>"), 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		</a:t>
            </a:r>
            <a:r>
              <a:rPr lang="en" altLang="ko-KR" sz="1400" dirty="0" err="1"/>
              <a:t>inverseJoinColumns</a:t>
            </a:r>
            <a:r>
              <a:rPr lang="en" altLang="ko-KR" sz="1400" dirty="0"/>
              <a:t> = @</a:t>
            </a:r>
            <a:r>
              <a:rPr lang="en" altLang="ko-KR" sz="1400" dirty="0" err="1"/>
              <a:t>JoinColumn</a:t>
            </a:r>
            <a:r>
              <a:rPr lang="en" altLang="ko-KR" sz="1400" dirty="0"/>
              <a:t>(name = ”</a:t>
            </a:r>
            <a:r>
              <a:rPr lang="en" altLang="ko-KR" sz="1400" dirty="0" err="1"/>
              <a:t>movieid</a:t>
            </a:r>
            <a:r>
              <a:rPr lang="en" altLang="ko-KR" sz="1400" dirty="0"/>
              <a:t>")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	private List&lt;Member&gt; member;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91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업로드를 위한 컨트롤러 와 화면 테스트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실행하고 파일을 전송한 후 서버의 콘솔을 확인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3E6B2-04AA-1540-A55F-0149B947CF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40" y="1988840"/>
            <a:ext cx="720080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6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파일을 서버에 저장하는 것은</a:t>
            </a:r>
            <a:r>
              <a:rPr lang="en-US" altLang="ko-KR" sz="1400" dirty="0"/>
              <a:t> </a:t>
            </a:r>
            <a:r>
              <a:rPr lang="ko-KR" altLang="en-US" sz="1400" dirty="0"/>
              <a:t>스프링 자체에서 제공하는 </a:t>
            </a:r>
            <a:r>
              <a:rPr lang="en" altLang="ko-KR" sz="1400" dirty="0" err="1"/>
              <a:t>FileCopyUtils</a:t>
            </a:r>
            <a:r>
              <a:rPr lang="ko-KR" altLang="en-US" sz="1400" dirty="0"/>
              <a:t>를 이용할 수 있고</a:t>
            </a:r>
            <a:r>
              <a:rPr lang="en-US" altLang="ko-KR" sz="1400" dirty="0"/>
              <a:t> </a:t>
            </a:r>
            <a:r>
              <a:rPr lang="en" altLang="ko-KR" sz="1400" dirty="0" err="1"/>
              <a:t>MultipartFile</a:t>
            </a:r>
            <a:r>
              <a:rPr lang="en" altLang="ko-KR" sz="1400" dirty="0"/>
              <a:t> </a:t>
            </a:r>
            <a:r>
              <a:rPr lang="ko-KR" altLang="en-US" sz="1400" dirty="0"/>
              <a:t>클래스의 </a:t>
            </a:r>
            <a:r>
              <a:rPr lang="en" altLang="ko-KR" sz="1400" dirty="0" err="1"/>
              <a:t>transferTo</a:t>
            </a:r>
            <a:r>
              <a:rPr lang="en" altLang="ko-KR" sz="1400" dirty="0"/>
              <a:t>()</a:t>
            </a:r>
            <a:r>
              <a:rPr lang="ko-KR" altLang="en-US" sz="1400" dirty="0"/>
              <a:t>를 이용할 수 있음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고려할 문제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업로드 된 </a:t>
            </a:r>
            <a:r>
              <a:rPr lang="ko-KR" altLang="en-US" sz="1400" dirty="0" err="1"/>
              <a:t>확장자</a:t>
            </a:r>
            <a:r>
              <a:rPr lang="ko-KR" altLang="en-US" sz="1400" dirty="0"/>
              <a:t> 검사</a:t>
            </a:r>
            <a:r>
              <a:rPr lang="en-US" altLang="ko-KR" sz="1400" dirty="0"/>
              <a:t>(</a:t>
            </a:r>
            <a:r>
              <a:rPr lang="ko-KR" altLang="en-US" sz="1400" dirty="0"/>
              <a:t>클라이언트 와 서버 모두에서 검사</a:t>
            </a:r>
            <a:r>
              <a:rPr lang="en-US" altLang="ko-KR" sz="1400" dirty="0"/>
              <a:t>) 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동일한 이름의 파일이 업로드 되는 경우 파일 이름의 문제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업로드 된 파일을 저장하는 디렉토리의 용량 이나 파일의 개수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첨부 파일의 이름이 같은 경우에는 기존의 파일이 사라지고 새로운 파일로 변경되는데 이를 막기 위해서는 고유한 이름을 생성해서 파일 이름으로 사용하도록 하면 되는데 가장 많이 사용하는 방식은 시간 값을 파일 이름에 추가하거나</a:t>
            </a:r>
            <a:r>
              <a:rPr lang="en-US" altLang="ko-KR" sz="1400" dirty="0"/>
              <a:t> </a:t>
            </a:r>
            <a:r>
              <a:rPr lang="en" altLang="ko-KR" sz="1400" dirty="0"/>
              <a:t>UUID</a:t>
            </a:r>
            <a:r>
              <a:rPr lang="ko-KR" altLang="en-US" sz="1400" dirty="0"/>
              <a:t>를 이용해서 고유한 값을 만들어서 사용하는 방식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업로드 되는 파일들을 동일한 디렉토리에 넣는다면 너무 많은 파일이 쌓이게 되고 이로 인해 성능이 저하될 수 있고 운영체제에 따라 하나의 디렉토리에 넣을 수 있는 파일의 수에 대한 제한이 있기 때문에</a:t>
            </a:r>
            <a:r>
              <a:rPr lang="en-US" altLang="ko-KR" sz="1400" dirty="0"/>
              <a:t>(</a:t>
            </a:r>
            <a:r>
              <a:rPr lang="en" altLang="ko-KR" sz="1400" dirty="0"/>
              <a:t>FAT32 </a:t>
            </a:r>
            <a:r>
              <a:rPr lang="ko-KR" altLang="en-US" sz="1400" dirty="0"/>
              <a:t>방식은 </a:t>
            </a:r>
            <a:r>
              <a:rPr lang="en-US" altLang="ko-KR" sz="1400" dirty="0"/>
              <a:t>65,534</a:t>
            </a:r>
            <a:r>
              <a:rPr lang="ko-KR" altLang="en-US" sz="1400" dirty="0"/>
              <a:t>개라는 제한이 있음</a:t>
            </a:r>
            <a:r>
              <a:rPr lang="en-US" altLang="ko-KR" sz="1400" dirty="0"/>
              <a:t>) </a:t>
            </a:r>
            <a:r>
              <a:rPr lang="ko-KR" altLang="en-US" sz="1400" dirty="0"/>
              <a:t>파일을 여러 디렉토리에 나누어서 저장할 수 있어야 하는데 이런 방법 중의 하나로 파일이 저장되는 시점의 년</a:t>
            </a:r>
            <a:r>
              <a:rPr lang="en-US" altLang="ko-KR" sz="1400" dirty="0"/>
              <a:t>/</a:t>
            </a:r>
            <a:r>
              <a:rPr lang="ko-KR" altLang="en-US" sz="1400" dirty="0"/>
              <a:t>월</a:t>
            </a:r>
            <a:r>
              <a:rPr lang="en-US" altLang="ko-KR" sz="1400" dirty="0"/>
              <a:t>/</a:t>
            </a:r>
            <a:r>
              <a:rPr lang="ko-KR" altLang="en-US" sz="1400" dirty="0"/>
              <a:t>일 디렉토리를 생성해서 저장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첨부 파일을 이용해서 쉘</a:t>
            </a:r>
            <a:r>
              <a:rPr lang="en-US" altLang="ko-KR" sz="1400" dirty="0"/>
              <a:t>(shell) </a:t>
            </a:r>
            <a:r>
              <a:rPr lang="ko-KR" altLang="en-US" sz="1400" dirty="0"/>
              <a:t>스크립트 파일 등을 업로드해서 공격하는 기법들이 있기 때 문에 브라우저에서 파일을 업로드하는 순간이나 서버에서 파일을 저장하는 순간에도 이를 검사하는 과정을 거쳐야 하는데 스프링 서버에서는 </a:t>
            </a:r>
            <a:r>
              <a:rPr lang="en-US" altLang="ko-KR" sz="1400" dirty="0" err="1"/>
              <a:t>MultipartFile</a:t>
            </a:r>
            <a:r>
              <a:rPr lang="ko-KR" altLang="en-US" sz="1400" dirty="0"/>
              <a:t>에서 제공하는 </a:t>
            </a:r>
            <a:r>
              <a:rPr lang="en-US" altLang="ko-KR" sz="1400" dirty="0" err="1"/>
              <a:t>getContentType</a:t>
            </a:r>
            <a:r>
              <a:rPr lang="en-US" altLang="ko-KR" sz="1400" dirty="0"/>
              <a:t>()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이용해서 처리할 수 있음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ko-KR" altLang="en-US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7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 처리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application.properties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업로드를 위한 디렉토리를 변수로 추가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" altLang="ko-KR" sz="1400" dirty="0" err="1"/>
              <a:t>com.adamsoft.upload.path</a:t>
            </a:r>
            <a:r>
              <a:rPr lang="en" altLang="ko-KR" sz="1400" dirty="0"/>
              <a:t>=/Users/</a:t>
            </a:r>
            <a:r>
              <a:rPr lang="en" altLang="ko-KR" sz="1400" dirty="0" err="1"/>
              <a:t>adam</a:t>
            </a:r>
            <a:r>
              <a:rPr lang="en" altLang="ko-KR" sz="1400" dirty="0"/>
              <a:t>/Documents/data</a:t>
            </a:r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 err="1"/>
              <a:t>UploadController</a:t>
            </a:r>
            <a:r>
              <a:rPr lang="en" altLang="ko-KR" sz="1400" dirty="0"/>
              <a:t> </a:t>
            </a:r>
            <a:r>
              <a:rPr lang="ko-KR" altLang="en-US" sz="1400" dirty="0"/>
              <a:t>클래스에 </a:t>
            </a:r>
            <a:r>
              <a:rPr lang="en-US" altLang="ko-KR" sz="1400" dirty="0" err="1"/>
              <a:t>application.properties</a:t>
            </a:r>
            <a:r>
              <a:rPr lang="en-US" altLang="ko-KR" sz="1400" dirty="0"/>
              <a:t> </a:t>
            </a:r>
            <a:r>
              <a:rPr lang="ko-KR" altLang="en-US" sz="1400" dirty="0"/>
              <a:t>파일의 변수를 가져오도록 작성</a:t>
            </a: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@Value("${</a:t>
            </a:r>
            <a:r>
              <a:rPr lang="en" altLang="ko-KR" sz="1400" dirty="0" err="1"/>
              <a:t>com.adamsoft.upload.path</a:t>
            </a:r>
            <a:r>
              <a:rPr lang="en" altLang="ko-KR" sz="1400" dirty="0"/>
              <a:t>}") // </a:t>
            </a:r>
            <a:r>
              <a:rPr lang="en" altLang="ko-KR" sz="1400" dirty="0" err="1"/>
              <a:t>application.properties</a:t>
            </a:r>
            <a:r>
              <a:rPr lang="en" altLang="ko-KR" sz="1400" dirty="0"/>
              <a:t> </a:t>
            </a:r>
            <a:r>
              <a:rPr lang="ko-KR" altLang="en-US" sz="1400" dirty="0"/>
              <a:t>변수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private String </a:t>
            </a:r>
            <a:r>
              <a:rPr lang="en" altLang="ko-KR" sz="1400" dirty="0" err="1"/>
              <a:t>uploadPath</a:t>
            </a:r>
            <a:r>
              <a:rPr lang="en" altLang="ko-KR" sz="1400" dirty="0"/>
              <a:t>;</a:t>
            </a:r>
            <a:endParaRPr lang="ko-KR" altLang="en-US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29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 err="1"/>
              <a:t>UploadController</a:t>
            </a:r>
            <a:r>
              <a:rPr lang="en" altLang="ko-KR" sz="1400" dirty="0"/>
              <a:t> </a:t>
            </a:r>
            <a:r>
              <a:rPr lang="ko-KR" altLang="en-US" sz="1400" dirty="0"/>
              <a:t>클래스에 디렉토리를 생성해주는 메서드를 생성</a:t>
            </a: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private String </a:t>
            </a:r>
            <a:r>
              <a:rPr lang="en" altLang="ko-KR" sz="1400" dirty="0" err="1"/>
              <a:t>makeFolder</a:t>
            </a:r>
            <a:r>
              <a:rPr lang="en" altLang="ko-KR" sz="1400" dirty="0"/>
              <a:t>()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String str = </a:t>
            </a:r>
            <a:r>
              <a:rPr lang="en" altLang="ko-KR" sz="1400" dirty="0" err="1"/>
              <a:t>LocalDate.now</a:t>
            </a:r>
            <a:r>
              <a:rPr lang="en" altLang="ko-KR" sz="1400" dirty="0"/>
              <a:t>().format(</a:t>
            </a:r>
            <a:r>
              <a:rPr lang="en" altLang="ko-KR" sz="1400" dirty="0" err="1"/>
              <a:t>DateTimeFormatter.ofPattern</a:t>
            </a:r>
            <a:r>
              <a:rPr lang="en" altLang="ko-KR" sz="1400" dirty="0"/>
              <a:t>("</a:t>
            </a:r>
            <a:r>
              <a:rPr lang="en" altLang="ko-KR" sz="1400" dirty="0" err="1"/>
              <a:t>yyyy</a:t>
            </a:r>
            <a:r>
              <a:rPr lang="en" altLang="ko-KR" sz="1400" dirty="0"/>
              <a:t>/MM/dd"));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String </a:t>
            </a:r>
            <a:r>
              <a:rPr lang="en" altLang="ko-KR" sz="1400" dirty="0" err="1"/>
              <a:t>realUploadPath</a:t>
            </a:r>
            <a:r>
              <a:rPr lang="en" altLang="ko-KR" sz="1400" dirty="0"/>
              <a:t> =  </a:t>
            </a:r>
            <a:r>
              <a:rPr lang="en" altLang="ko-KR" sz="1400" dirty="0" err="1"/>
              <a:t>str.replace</a:t>
            </a:r>
            <a:r>
              <a:rPr lang="en" altLang="ko-KR" sz="1400" dirty="0"/>
              <a:t>("//", </a:t>
            </a:r>
            <a:r>
              <a:rPr lang="en" altLang="ko-KR" sz="1400" dirty="0" err="1"/>
              <a:t>File.separator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// make directory --------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File </a:t>
            </a:r>
            <a:r>
              <a:rPr lang="en" altLang="ko-KR" sz="1400" dirty="0" err="1"/>
              <a:t>uploadPathDir</a:t>
            </a:r>
            <a:r>
              <a:rPr lang="en" altLang="ko-KR" sz="1400" dirty="0"/>
              <a:t> = new File(</a:t>
            </a:r>
            <a:r>
              <a:rPr lang="en" altLang="ko-KR" sz="1400" dirty="0" err="1"/>
              <a:t>uploadPath</a:t>
            </a:r>
            <a:r>
              <a:rPr lang="en" altLang="ko-KR" sz="1400" dirty="0"/>
              <a:t>, </a:t>
            </a:r>
            <a:r>
              <a:rPr lang="en" altLang="ko-KR" sz="1400" dirty="0" err="1"/>
              <a:t>realUploadPath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if (</a:t>
            </a:r>
            <a:r>
              <a:rPr lang="en" altLang="ko-KR" sz="1400" dirty="0" err="1"/>
              <a:t>uploadPathDir.exists</a:t>
            </a:r>
            <a:r>
              <a:rPr lang="en" altLang="ko-KR" sz="1400" dirty="0"/>
              <a:t>() == false)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uploadPathDir.mkdirs</a:t>
            </a:r>
            <a:r>
              <a:rPr lang="en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return </a:t>
            </a:r>
            <a:r>
              <a:rPr lang="en" altLang="ko-KR" sz="1400" dirty="0" err="1"/>
              <a:t>realUploadPath</a:t>
            </a:r>
            <a:r>
              <a:rPr lang="en" altLang="ko-KR" sz="1400" dirty="0"/>
              <a:t>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8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 err="1"/>
              <a:t>UploadController</a:t>
            </a:r>
            <a:r>
              <a:rPr lang="en" altLang="ko-KR" sz="1400" dirty="0"/>
              <a:t> </a:t>
            </a:r>
            <a:r>
              <a:rPr lang="ko-KR" altLang="en-US" sz="1400" dirty="0"/>
              <a:t>클래스에 파일 업로드를 처리하기 위한 메서드를 수정</a:t>
            </a: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PostMapping</a:t>
            </a:r>
            <a:r>
              <a:rPr lang="en" altLang="ko-KR" sz="1400" dirty="0"/>
              <a:t>(value = "/</a:t>
            </a:r>
            <a:r>
              <a:rPr lang="en" altLang="ko-KR" sz="1400" dirty="0" err="1"/>
              <a:t>uploadajax</a:t>
            </a:r>
            <a:r>
              <a:rPr lang="en" altLang="ko-KR" sz="1400" dirty="0"/>
              <a:t>")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void </a:t>
            </a:r>
            <a:r>
              <a:rPr lang="en" altLang="ko-KR" sz="1400" dirty="0" err="1"/>
              <a:t>uploadFile</a:t>
            </a:r>
            <a:r>
              <a:rPr lang="en" altLang="ko-KR" sz="1400" dirty="0"/>
              <a:t>(</a:t>
            </a:r>
            <a:r>
              <a:rPr lang="en" altLang="ko-KR" sz="1400" dirty="0" err="1"/>
              <a:t>MultipartFile</a:t>
            </a:r>
            <a:r>
              <a:rPr lang="en" altLang="ko-KR" sz="1400" dirty="0"/>
              <a:t>[] </a:t>
            </a:r>
            <a:r>
              <a:rPr lang="en" altLang="ko-KR" sz="1400" dirty="0" err="1"/>
              <a:t>uploadFiles</a:t>
            </a:r>
            <a:r>
              <a:rPr lang="en" altLang="ko-KR" sz="1400" dirty="0"/>
              <a:t>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for (</a:t>
            </a:r>
            <a:r>
              <a:rPr lang="en" altLang="ko-KR" sz="1400" dirty="0" err="1"/>
              <a:t>MultipartFile</a:t>
            </a:r>
            <a:r>
              <a:rPr lang="en" altLang="ko-KR" sz="1400" dirty="0"/>
              <a:t> </a:t>
            </a:r>
            <a:r>
              <a:rPr lang="en" altLang="ko-KR" sz="1400" dirty="0" err="1"/>
              <a:t>uploadFile</a:t>
            </a:r>
            <a:r>
              <a:rPr lang="en" altLang="ko-KR" sz="1400" dirty="0"/>
              <a:t> : </a:t>
            </a:r>
            <a:r>
              <a:rPr lang="en" altLang="ko-KR" sz="1400" dirty="0" err="1"/>
              <a:t>uploadFiles</a:t>
            </a:r>
            <a:r>
              <a:rPr lang="en" altLang="ko-KR" sz="1400" dirty="0"/>
              <a:t>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//</a:t>
            </a:r>
            <a:r>
              <a:rPr lang="ko-KR" altLang="en-US" sz="1400" dirty="0"/>
              <a:t>이미지 파일만 업로드 가능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" altLang="ko-KR" sz="1400" dirty="0"/>
              <a:t>if(</a:t>
            </a:r>
            <a:r>
              <a:rPr lang="en" altLang="ko-KR" sz="1400" dirty="0" err="1"/>
              <a:t>uploadFile.getContentType</a:t>
            </a:r>
            <a:r>
              <a:rPr lang="en" altLang="ko-KR" sz="1400" dirty="0"/>
              <a:t>().</a:t>
            </a:r>
            <a:r>
              <a:rPr lang="en" altLang="ko-KR" sz="1400" dirty="0" err="1"/>
              <a:t>startsWith</a:t>
            </a:r>
            <a:r>
              <a:rPr lang="en" altLang="ko-KR" sz="1400" dirty="0"/>
              <a:t>("image") == false)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log.warn</a:t>
            </a:r>
            <a:r>
              <a:rPr lang="en" altLang="ko-KR" sz="1400" dirty="0"/>
              <a:t>("this file is not image type");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return;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//</a:t>
            </a:r>
            <a:r>
              <a:rPr lang="ko-KR" altLang="en-US" sz="1400" dirty="0"/>
              <a:t>실제 파일 이름 </a:t>
            </a:r>
            <a:r>
              <a:rPr lang="en" altLang="ko-KR" sz="1400" dirty="0"/>
              <a:t>IE</a:t>
            </a:r>
            <a:r>
              <a:rPr lang="ko-KR" altLang="en-US" sz="1400" dirty="0"/>
              <a:t>나 </a:t>
            </a:r>
            <a:r>
              <a:rPr lang="en" altLang="ko-KR" sz="1400" dirty="0"/>
              <a:t>Edge</a:t>
            </a:r>
            <a:r>
              <a:rPr lang="ko-KR" altLang="en-US" sz="1400" dirty="0"/>
              <a:t>는 전체 경로가 들어오므로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" altLang="ko-KR" sz="1400" dirty="0"/>
              <a:t>String </a:t>
            </a:r>
            <a:r>
              <a:rPr lang="en" altLang="ko-KR" sz="1400" dirty="0" err="1"/>
              <a:t>originalName</a:t>
            </a:r>
            <a:r>
              <a:rPr lang="en" altLang="ko-KR" sz="1400" dirty="0"/>
              <a:t> = </a:t>
            </a:r>
            <a:r>
              <a:rPr lang="en" altLang="ko-KR" sz="1400" dirty="0" err="1"/>
              <a:t>uploadFile.getOriginalFilename</a:t>
            </a:r>
            <a:r>
              <a:rPr lang="en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String 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 = </a:t>
            </a:r>
            <a:r>
              <a:rPr lang="en" altLang="ko-KR" sz="1400" dirty="0" err="1"/>
              <a:t>originalName.substring</a:t>
            </a:r>
            <a:r>
              <a:rPr lang="en" altLang="ko-KR" sz="1400" dirty="0"/>
              <a:t>(</a:t>
            </a:r>
            <a:r>
              <a:rPr lang="en" altLang="ko-KR" sz="1400" dirty="0" err="1"/>
              <a:t>originalName.lastIndexOf</a:t>
            </a:r>
            <a:r>
              <a:rPr lang="en" altLang="ko-KR" sz="1400" dirty="0"/>
              <a:t>("\\") + 1);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log.info</a:t>
            </a:r>
            <a:r>
              <a:rPr lang="en" altLang="ko-KR" sz="1400" dirty="0"/>
              <a:t>("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: " + 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String </a:t>
            </a:r>
            <a:r>
              <a:rPr lang="en" altLang="ko-KR" sz="1400" dirty="0" err="1"/>
              <a:t>realUploadPath</a:t>
            </a:r>
            <a:r>
              <a:rPr lang="en" altLang="ko-KR" sz="1400" dirty="0"/>
              <a:t> = </a:t>
            </a:r>
            <a:r>
              <a:rPr lang="en" altLang="ko-KR" sz="1400" dirty="0" err="1"/>
              <a:t>makeFolder</a:t>
            </a:r>
            <a:r>
              <a:rPr lang="en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35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 err="1"/>
              <a:t>UploadController</a:t>
            </a:r>
            <a:r>
              <a:rPr lang="en" altLang="ko-KR" sz="1400" dirty="0"/>
              <a:t> </a:t>
            </a:r>
            <a:r>
              <a:rPr lang="ko-KR" altLang="en-US" sz="1400" dirty="0"/>
              <a:t>클래스에 파일 업로드를 처리하기 위한 메서드를 수정</a:t>
            </a: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//UUID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String </a:t>
            </a:r>
            <a:r>
              <a:rPr lang="en" altLang="ko-KR" sz="1400" dirty="0" err="1"/>
              <a:t>uuid</a:t>
            </a:r>
            <a:r>
              <a:rPr lang="en" altLang="ko-KR" sz="1400" dirty="0"/>
              <a:t> = </a:t>
            </a:r>
            <a:r>
              <a:rPr lang="en" altLang="ko-KR" sz="1400" dirty="0" err="1"/>
              <a:t>UUID.randomUUID</a:t>
            </a:r>
            <a:r>
              <a:rPr lang="en" altLang="ko-KR" sz="1400" dirty="0"/>
              <a:t>().</a:t>
            </a:r>
            <a:r>
              <a:rPr lang="en" altLang="ko-KR" sz="1400" dirty="0" err="1"/>
              <a:t>toString</a:t>
            </a:r>
            <a:r>
              <a:rPr lang="en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//</a:t>
            </a:r>
            <a:r>
              <a:rPr lang="ko-KR" altLang="en-US" sz="1400" dirty="0"/>
              <a:t>저장할 파일 이름 중간에 </a:t>
            </a:r>
            <a:r>
              <a:rPr lang="en-US" altLang="ko-KR" sz="1400" dirty="0"/>
              <a:t>_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이용해서 구분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" altLang="ko-KR" sz="1400" dirty="0"/>
              <a:t>String </a:t>
            </a:r>
            <a:r>
              <a:rPr lang="en" altLang="ko-KR" sz="1400" dirty="0" err="1"/>
              <a:t>saveName</a:t>
            </a:r>
            <a:r>
              <a:rPr lang="en" altLang="ko-KR" sz="1400" dirty="0"/>
              <a:t> = </a:t>
            </a:r>
            <a:r>
              <a:rPr lang="en" altLang="ko-KR" sz="1400" dirty="0" err="1"/>
              <a:t>uploadPath</a:t>
            </a:r>
            <a:r>
              <a:rPr lang="en" altLang="ko-KR" sz="1400" dirty="0"/>
              <a:t> + </a:t>
            </a:r>
            <a:r>
              <a:rPr lang="en" altLang="ko-KR" sz="1400" dirty="0" err="1"/>
              <a:t>File.separator</a:t>
            </a:r>
            <a:r>
              <a:rPr lang="en" altLang="ko-KR" sz="1400" dirty="0"/>
              <a:t> + </a:t>
            </a:r>
            <a:r>
              <a:rPr lang="en" altLang="ko-KR" sz="1400" dirty="0" err="1"/>
              <a:t>realUploadPath</a:t>
            </a:r>
            <a:r>
              <a:rPr lang="en" altLang="ko-KR" sz="1400" dirty="0"/>
              <a:t> + </a:t>
            </a:r>
            <a:r>
              <a:rPr lang="en" altLang="ko-KR" sz="1400" dirty="0" err="1"/>
              <a:t>File.separator</a:t>
            </a:r>
            <a:r>
              <a:rPr lang="en" altLang="ko-KR" sz="1400" dirty="0"/>
              <a:t> + </a:t>
            </a:r>
            <a:r>
              <a:rPr lang="en" altLang="ko-KR" sz="1400" dirty="0" err="1"/>
              <a:t>uuid</a:t>
            </a:r>
            <a:r>
              <a:rPr lang="en" altLang="ko-KR" sz="1400" dirty="0"/>
              <a:t> + 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Path </a:t>
            </a:r>
            <a:r>
              <a:rPr lang="en" altLang="ko-KR" sz="1400" dirty="0" err="1"/>
              <a:t>savePath</a:t>
            </a:r>
            <a:r>
              <a:rPr lang="en" altLang="ko-KR" sz="1400" dirty="0"/>
              <a:t> = </a:t>
            </a:r>
            <a:r>
              <a:rPr lang="en" altLang="ko-KR" sz="1400" dirty="0" err="1"/>
              <a:t>Paths.get</a:t>
            </a:r>
            <a:r>
              <a:rPr lang="en" altLang="ko-KR" sz="1400" dirty="0"/>
              <a:t>(</a:t>
            </a:r>
            <a:r>
              <a:rPr lang="en" altLang="ko-KR" sz="1400" dirty="0" err="1"/>
              <a:t>saveName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try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uploadFile.transferTo</a:t>
            </a:r>
            <a:r>
              <a:rPr lang="en" altLang="ko-KR" sz="1400" dirty="0"/>
              <a:t>(</a:t>
            </a:r>
            <a:r>
              <a:rPr lang="en" altLang="ko-KR" sz="1400" dirty="0" err="1"/>
              <a:t>savePath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 catch (</a:t>
            </a:r>
            <a:r>
              <a:rPr lang="en" altLang="ko-KR" sz="1400" dirty="0" err="1"/>
              <a:t>IOException</a:t>
            </a:r>
            <a:r>
              <a:rPr lang="en" altLang="ko-KR" sz="1400" dirty="0"/>
              <a:t> e)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System.out.println</a:t>
            </a:r>
            <a:r>
              <a:rPr lang="en" altLang="ko-KR" sz="1400" dirty="0"/>
              <a:t>(</a:t>
            </a:r>
            <a:r>
              <a:rPr lang="en" altLang="ko-KR" sz="1400" dirty="0" err="1"/>
              <a:t>e.getLocalizedMessage</a:t>
            </a:r>
            <a:r>
              <a:rPr lang="en" altLang="ko-KR" sz="1400" dirty="0"/>
              <a:t>());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e.printStackTrace</a:t>
            </a:r>
            <a:r>
              <a:rPr lang="en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87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 결과 반환 과 화면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업로드 결과 반환</a:t>
            </a:r>
            <a:endParaRPr lang="en-US" altLang="ko-KR" sz="1400" dirty="0"/>
          </a:p>
          <a:p>
            <a:pPr marL="12001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업로드 된 파일의 원래 이름</a:t>
            </a:r>
            <a:endParaRPr lang="en-US" altLang="ko-KR" sz="1400" dirty="0"/>
          </a:p>
          <a:p>
            <a:pPr marL="12001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파일의 </a:t>
            </a:r>
            <a:r>
              <a:rPr lang="en-US" altLang="ko-KR" sz="1400" dirty="0"/>
              <a:t>UUID </a:t>
            </a:r>
            <a:r>
              <a:rPr lang="ko-KR" altLang="en-US" sz="1400" dirty="0"/>
              <a:t>값</a:t>
            </a:r>
          </a:p>
          <a:p>
            <a:pPr marL="12001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업로드 된 파일의 저장 경로</a:t>
            </a:r>
            <a:endParaRPr lang="en-US" altLang="ko-KR" sz="1400" dirty="0"/>
          </a:p>
          <a:p>
            <a:pPr marL="12001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91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 결과 반환 과 화면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업로드 결과 반환을 위한 </a:t>
            </a:r>
            <a:r>
              <a:rPr lang="en-US" altLang="ko-KR" sz="1400" dirty="0" err="1"/>
              <a:t>dto.UploadResultDTO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생성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@Data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AllArgsConstructor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UploadResultDTO</a:t>
            </a:r>
            <a:r>
              <a:rPr lang="en-US" altLang="ko-KR" sz="1400" dirty="0"/>
              <a:t> implements Serializable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static final long </a:t>
            </a:r>
            <a:r>
              <a:rPr lang="en" altLang="ko-KR" sz="1400" dirty="0" err="1"/>
              <a:t>serialVersionUID</a:t>
            </a:r>
            <a:r>
              <a:rPr lang="en" altLang="ko-KR" sz="1400" dirty="0"/>
              <a:t> = 1L;</a:t>
            </a:r>
            <a:r>
              <a:rPr lang="en-US" altLang="ko-KR" sz="1400" dirty="0"/>
              <a:t>   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</a:t>
            </a:r>
            <a:r>
              <a:rPr lang="en-US" altLang="ko-KR" sz="1400" dirty="0" err="1"/>
              <a:t>uploadPath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getImageURL</a:t>
            </a:r>
            <a:r>
              <a:rPr lang="en-US" altLang="ko-KR" sz="1400" dirty="0"/>
              <a:t>()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try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uploadPath</a:t>
            </a:r>
            <a:r>
              <a:rPr lang="en-US" altLang="ko-KR" sz="1400" dirty="0"/>
              <a:t> + "/" + 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, "UTF-8");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 catch (</a:t>
            </a:r>
            <a:r>
              <a:rPr lang="en-US" altLang="ko-KR" sz="1400" dirty="0" err="1"/>
              <a:t>UnsupportedEncodingException</a:t>
            </a:r>
            <a:r>
              <a:rPr lang="en-US" altLang="ko-KR" sz="1400" dirty="0"/>
              <a:t> 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e.getLocalizedMessage</a:t>
            </a:r>
            <a:r>
              <a:rPr lang="en-US" altLang="ko-KR" sz="1400" dirty="0"/>
              <a:t>());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"";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7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 err="1"/>
              <a:t>UploadController</a:t>
            </a:r>
            <a:r>
              <a:rPr lang="en" altLang="ko-KR" sz="1400" dirty="0"/>
              <a:t> </a:t>
            </a:r>
            <a:r>
              <a:rPr lang="ko-KR" altLang="en-US" sz="1400" dirty="0"/>
              <a:t>클래스에 파일 업로드를 처리하기 위한 메서드를 수정</a:t>
            </a: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PostMapping</a:t>
            </a:r>
            <a:r>
              <a:rPr lang="en" altLang="ko-KR" sz="1400" dirty="0"/>
              <a:t>(value = "/</a:t>
            </a:r>
            <a:r>
              <a:rPr lang="en" altLang="ko-KR" sz="1400" dirty="0" err="1"/>
              <a:t>uploadajax</a:t>
            </a:r>
            <a:r>
              <a:rPr lang="en" altLang="ko-KR" sz="1400" dirty="0"/>
              <a:t>")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</a:t>
            </a:r>
            <a:r>
              <a:rPr lang="en" altLang="ko-KR" sz="1400" dirty="0" err="1"/>
              <a:t>ResponseEntity</a:t>
            </a:r>
            <a:r>
              <a:rPr lang="en" altLang="ko-KR" sz="1400" dirty="0"/>
              <a:t>&lt;List&lt;</a:t>
            </a:r>
            <a:r>
              <a:rPr lang="en" altLang="ko-KR" sz="1400" dirty="0" err="1"/>
              <a:t>UploadResultDTO</a:t>
            </a:r>
            <a:r>
              <a:rPr lang="en" altLang="ko-KR" sz="1400" dirty="0"/>
              <a:t>&gt;&gt; </a:t>
            </a:r>
            <a:r>
              <a:rPr lang="en" altLang="ko-KR" sz="1400" dirty="0" err="1"/>
              <a:t>uploadFile</a:t>
            </a:r>
            <a:r>
              <a:rPr lang="en" altLang="ko-KR" sz="1400" dirty="0"/>
              <a:t>(</a:t>
            </a:r>
            <a:r>
              <a:rPr lang="en" altLang="ko-KR" sz="1400" dirty="0" err="1"/>
              <a:t>MultipartFile</a:t>
            </a:r>
            <a:r>
              <a:rPr lang="en" altLang="ko-KR" sz="1400" dirty="0"/>
              <a:t>[] </a:t>
            </a:r>
            <a:r>
              <a:rPr lang="en" altLang="ko-KR" sz="1400" dirty="0" err="1"/>
              <a:t>uploadFiles</a:t>
            </a:r>
            <a:r>
              <a:rPr lang="en" altLang="ko-KR" sz="1400" dirty="0"/>
              <a:t>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List&lt;</a:t>
            </a:r>
            <a:r>
              <a:rPr lang="en" altLang="ko-KR" sz="1400" dirty="0" err="1"/>
              <a:t>UploadResultDTO</a:t>
            </a:r>
            <a:r>
              <a:rPr lang="en" altLang="ko-KR" sz="1400" dirty="0"/>
              <a:t>&gt; </a:t>
            </a:r>
            <a:r>
              <a:rPr lang="en" altLang="ko-KR" sz="1400" dirty="0" err="1"/>
              <a:t>resultDTOList</a:t>
            </a:r>
            <a:r>
              <a:rPr lang="en" altLang="ko-KR" sz="1400" dirty="0"/>
              <a:t> = new </a:t>
            </a:r>
            <a:r>
              <a:rPr lang="en" altLang="ko-KR" sz="1400" dirty="0" err="1"/>
              <a:t>ArrayList</a:t>
            </a:r>
            <a:r>
              <a:rPr lang="en" altLang="ko-KR" sz="1400" dirty="0"/>
              <a:t>&lt;&gt;();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for (</a:t>
            </a:r>
            <a:r>
              <a:rPr lang="en" altLang="ko-KR" sz="1400" dirty="0" err="1"/>
              <a:t>MultipartFile</a:t>
            </a:r>
            <a:r>
              <a:rPr lang="en" altLang="ko-KR" sz="1400" dirty="0"/>
              <a:t> </a:t>
            </a:r>
            <a:r>
              <a:rPr lang="en" altLang="ko-KR" sz="1400" dirty="0" err="1"/>
              <a:t>uploadFile</a:t>
            </a:r>
            <a:r>
              <a:rPr lang="en" altLang="ko-KR" sz="1400" dirty="0"/>
              <a:t> : </a:t>
            </a:r>
            <a:r>
              <a:rPr lang="en" altLang="ko-KR" sz="1400" dirty="0" err="1"/>
              <a:t>uploadFiles</a:t>
            </a:r>
            <a:r>
              <a:rPr lang="en" altLang="ko-KR" sz="1400" dirty="0"/>
              <a:t>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//</a:t>
            </a:r>
            <a:r>
              <a:rPr lang="ko-KR" altLang="en-US" sz="1400" dirty="0"/>
              <a:t>이미지 파일만 업로드 가능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" altLang="ko-KR" sz="1400" dirty="0"/>
              <a:t>if(</a:t>
            </a:r>
            <a:r>
              <a:rPr lang="en" altLang="ko-KR" sz="1400" dirty="0" err="1"/>
              <a:t>uploadFile.getContentType</a:t>
            </a:r>
            <a:r>
              <a:rPr lang="en" altLang="ko-KR" sz="1400" dirty="0"/>
              <a:t>().</a:t>
            </a:r>
            <a:r>
              <a:rPr lang="en" altLang="ko-KR" sz="1400" dirty="0" err="1"/>
              <a:t>startsWith</a:t>
            </a:r>
            <a:r>
              <a:rPr lang="en" altLang="ko-KR" sz="1400" dirty="0"/>
              <a:t>("image") == false)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log.warn</a:t>
            </a:r>
            <a:r>
              <a:rPr lang="en" altLang="ko-KR" sz="1400" dirty="0"/>
              <a:t>("this file is not image type");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return new </a:t>
            </a:r>
            <a:r>
              <a:rPr lang="en" altLang="ko-KR" sz="1400" dirty="0" err="1"/>
              <a:t>ResponseEntity</a:t>
            </a:r>
            <a:r>
              <a:rPr lang="en" altLang="ko-KR" sz="1400" dirty="0"/>
              <a:t>&lt;&gt;(</a:t>
            </a:r>
            <a:r>
              <a:rPr lang="en" altLang="ko-KR" sz="1400" dirty="0" err="1"/>
              <a:t>HttpStatus.FORBIDDEN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//</a:t>
            </a:r>
            <a:r>
              <a:rPr lang="ko-KR" altLang="en-US" sz="1400" dirty="0"/>
              <a:t>실제 파일 이름 </a:t>
            </a:r>
            <a:r>
              <a:rPr lang="en" altLang="ko-KR" sz="1400" dirty="0"/>
              <a:t>IE</a:t>
            </a:r>
            <a:r>
              <a:rPr lang="ko-KR" altLang="en-US" sz="1400" dirty="0"/>
              <a:t>나 </a:t>
            </a:r>
            <a:r>
              <a:rPr lang="en" altLang="ko-KR" sz="1400" dirty="0"/>
              <a:t>Edge</a:t>
            </a:r>
            <a:r>
              <a:rPr lang="ko-KR" altLang="en-US" sz="1400" dirty="0"/>
              <a:t>는 전체 경로가 들어오므로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" altLang="ko-KR" sz="1400" dirty="0"/>
              <a:t>String </a:t>
            </a:r>
            <a:r>
              <a:rPr lang="en" altLang="ko-KR" sz="1400" dirty="0" err="1"/>
              <a:t>originalName</a:t>
            </a:r>
            <a:r>
              <a:rPr lang="en" altLang="ko-KR" sz="1400" dirty="0"/>
              <a:t> = </a:t>
            </a:r>
            <a:r>
              <a:rPr lang="en" altLang="ko-KR" sz="1400" dirty="0" err="1"/>
              <a:t>uploadFile.getOriginalFilename</a:t>
            </a:r>
            <a:r>
              <a:rPr lang="en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String 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 = </a:t>
            </a:r>
            <a:r>
              <a:rPr lang="en" altLang="ko-KR" sz="1400" dirty="0" err="1"/>
              <a:t>originalName.substring</a:t>
            </a:r>
            <a:r>
              <a:rPr lang="en" altLang="ko-KR" sz="1400" dirty="0"/>
              <a:t>(</a:t>
            </a:r>
            <a:r>
              <a:rPr lang="en" altLang="ko-KR" sz="1400" dirty="0" err="1"/>
              <a:t>originalName.lastIndexOf</a:t>
            </a:r>
            <a:r>
              <a:rPr lang="en" altLang="ko-KR" sz="1400" dirty="0"/>
              <a:t>("\\") + 1);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log.info</a:t>
            </a:r>
            <a:r>
              <a:rPr lang="en" altLang="ko-KR" sz="1400" dirty="0"/>
              <a:t>("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: " + 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String </a:t>
            </a:r>
            <a:r>
              <a:rPr lang="en" altLang="ko-KR" sz="1400" dirty="0" err="1"/>
              <a:t>realUploadPath</a:t>
            </a:r>
            <a:r>
              <a:rPr lang="en" altLang="ko-KR" sz="1400" dirty="0"/>
              <a:t> = </a:t>
            </a:r>
            <a:r>
              <a:rPr lang="en" altLang="ko-KR" sz="1400" dirty="0" err="1"/>
              <a:t>makeFolder</a:t>
            </a:r>
            <a:r>
              <a:rPr lang="en" altLang="ko-KR" sz="1400" dirty="0"/>
              <a:t>();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39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파일 업로드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 err="1"/>
              <a:t>UploadController</a:t>
            </a:r>
            <a:r>
              <a:rPr lang="en" altLang="ko-KR" sz="1400" dirty="0"/>
              <a:t> </a:t>
            </a:r>
            <a:r>
              <a:rPr lang="ko-KR" altLang="en-US" sz="1400" dirty="0"/>
              <a:t>클래스에 파일 업로드를 처리하기 위한 메서드를 수정</a:t>
            </a: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//UUID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String </a:t>
            </a:r>
            <a:r>
              <a:rPr lang="en" altLang="ko-KR" sz="1400" dirty="0" err="1"/>
              <a:t>uuid</a:t>
            </a:r>
            <a:r>
              <a:rPr lang="en" altLang="ko-KR" sz="1400" dirty="0"/>
              <a:t> = </a:t>
            </a:r>
            <a:r>
              <a:rPr lang="en" altLang="ko-KR" sz="1400" dirty="0" err="1"/>
              <a:t>UUID.randomUUID</a:t>
            </a:r>
            <a:r>
              <a:rPr lang="en" altLang="ko-KR" sz="1400" dirty="0"/>
              <a:t>().</a:t>
            </a:r>
            <a:r>
              <a:rPr lang="en" altLang="ko-KR" sz="1400" dirty="0" err="1"/>
              <a:t>toString</a:t>
            </a:r>
            <a:r>
              <a:rPr lang="en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//</a:t>
            </a:r>
            <a:r>
              <a:rPr lang="ko-KR" altLang="en-US" sz="1400" dirty="0"/>
              <a:t>저장할 파일 이름 중간에 </a:t>
            </a:r>
            <a:r>
              <a:rPr lang="en-US" altLang="ko-KR" sz="1400" dirty="0"/>
              <a:t>_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이용해서 구분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" altLang="ko-KR" sz="1400" dirty="0"/>
              <a:t>String </a:t>
            </a:r>
            <a:r>
              <a:rPr lang="en" altLang="ko-KR" sz="1400" dirty="0" err="1"/>
              <a:t>saveName</a:t>
            </a:r>
            <a:r>
              <a:rPr lang="en" altLang="ko-KR" sz="1400" dirty="0"/>
              <a:t> = </a:t>
            </a:r>
            <a:r>
              <a:rPr lang="en" altLang="ko-KR" sz="1400" dirty="0" err="1"/>
              <a:t>uploadPath</a:t>
            </a:r>
            <a:r>
              <a:rPr lang="en" altLang="ko-KR" sz="1400" dirty="0"/>
              <a:t> + </a:t>
            </a:r>
            <a:r>
              <a:rPr lang="en" altLang="ko-KR" sz="1400" dirty="0" err="1"/>
              <a:t>File.separator</a:t>
            </a:r>
            <a:r>
              <a:rPr lang="en" altLang="ko-KR" sz="1400" dirty="0"/>
              <a:t> + </a:t>
            </a:r>
            <a:r>
              <a:rPr lang="en" altLang="ko-KR" sz="1400" dirty="0" err="1"/>
              <a:t>realUploadPath</a:t>
            </a:r>
            <a:r>
              <a:rPr lang="en" altLang="ko-KR" sz="1400" dirty="0"/>
              <a:t> + </a:t>
            </a:r>
            <a:r>
              <a:rPr lang="en" altLang="ko-KR" sz="1400" dirty="0" err="1"/>
              <a:t>File.separator</a:t>
            </a:r>
            <a:r>
              <a:rPr lang="en" altLang="ko-KR" sz="1400" dirty="0"/>
              <a:t> + </a:t>
            </a:r>
            <a:r>
              <a:rPr lang="en" altLang="ko-KR" sz="1400" dirty="0" err="1"/>
              <a:t>uuid</a:t>
            </a:r>
            <a:r>
              <a:rPr lang="en" altLang="ko-KR" sz="1400" dirty="0"/>
              <a:t> + 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Path </a:t>
            </a:r>
            <a:r>
              <a:rPr lang="en" altLang="ko-KR" sz="1400" dirty="0" err="1"/>
              <a:t>savePath</a:t>
            </a:r>
            <a:r>
              <a:rPr lang="en" altLang="ko-KR" sz="1400" dirty="0"/>
              <a:t> = </a:t>
            </a:r>
            <a:r>
              <a:rPr lang="en" altLang="ko-KR" sz="1400" dirty="0" err="1"/>
              <a:t>Paths.get</a:t>
            </a:r>
            <a:r>
              <a:rPr lang="en" altLang="ko-KR" sz="1400" dirty="0"/>
              <a:t>(</a:t>
            </a:r>
            <a:r>
              <a:rPr lang="en" altLang="ko-KR" sz="1400" dirty="0" err="1"/>
              <a:t>saveName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try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uploadFile.transferTo</a:t>
            </a:r>
            <a:r>
              <a:rPr lang="en" altLang="ko-KR" sz="1400" dirty="0"/>
              <a:t>(</a:t>
            </a:r>
            <a:r>
              <a:rPr lang="en" altLang="ko-KR" sz="1400" dirty="0" err="1"/>
              <a:t>savePath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resultDTOList.add</a:t>
            </a:r>
            <a:r>
              <a:rPr lang="en" altLang="ko-KR" sz="1400" dirty="0"/>
              <a:t>(new </a:t>
            </a:r>
            <a:r>
              <a:rPr lang="en" altLang="ko-KR" sz="1400" dirty="0" err="1"/>
              <a:t>UploadResultDTO</a:t>
            </a:r>
            <a:r>
              <a:rPr lang="en" altLang="ko-KR" sz="1400" dirty="0"/>
              <a:t>(</a:t>
            </a:r>
            <a:r>
              <a:rPr lang="en" altLang="ko-KR" sz="1400" dirty="0" err="1"/>
              <a:t>fileName,uuid,realUploadPath</a:t>
            </a:r>
            <a:r>
              <a:rPr lang="en" altLang="ko-KR" sz="1400" dirty="0"/>
              <a:t>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 catch (</a:t>
            </a:r>
            <a:r>
              <a:rPr lang="en" altLang="ko-KR" sz="1400" dirty="0" err="1"/>
              <a:t>IOException</a:t>
            </a:r>
            <a:r>
              <a:rPr lang="en" altLang="ko-KR" sz="1400" dirty="0"/>
              <a:t> e)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System.out.println</a:t>
            </a:r>
            <a:r>
              <a:rPr lang="en" altLang="ko-KR" sz="1400" dirty="0"/>
              <a:t>(</a:t>
            </a:r>
            <a:r>
              <a:rPr lang="en" altLang="ko-KR" sz="1400" dirty="0" err="1"/>
              <a:t>e.getLocalizedMessage</a:t>
            </a:r>
            <a:r>
              <a:rPr lang="en" altLang="ko-KR" sz="1400" dirty="0"/>
              <a:t>());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e.printStackTrace</a:t>
            </a:r>
            <a:r>
              <a:rPr lang="en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return new </a:t>
            </a:r>
            <a:r>
              <a:rPr lang="en" altLang="ko-KR" sz="1400" dirty="0" err="1"/>
              <a:t>ResponseEntity</a:t>
            </a:r>
            <a:r>
              <a:rPr lang="en" altLang="ko-KR" sz="1400" dirty="0"/>
              <a:t>&lt;&gt;(</a:t>
            </a:r>
            <a:r>
              <a:rPr lang="en" altLang="ko-KR" sz="1400" dirty="0" err="1"/>
              <a:t>resultDTOList</a:t>
            </a:r>
            <a:r>
              <a:rPr lang="en" altLang="ko-KR" sz="1400" dirty="0"/>
              <a:t>, </a:t>
            </a:r>
            <a:r>
              <a:rPr lang="en" altLang="ko-KR" sz="1400" dirty="0" err="1"/>
              <a:t>HttpStatus.OK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0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프로젝트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프로젝트 생성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moviereview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옵션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Type: Gradle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Packaging: jar</a:t>
            </a:r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의존성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Spring Boot </a:t>
            </a:r>
            <a:r>
              <a:rPr lang="en-US" altLang="ko-KR" sz="1400" dirty="0" err="1"/>
              <a:t>DevTools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Lombok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Spring Web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Thymeleaf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Spring Data JPA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MySQL(Oracle)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5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업로드 이미지 출력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JSON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반환된 업로드 결과</a:t>
            </a:r>
            <a:r>
              <a:rPr lang="en-US" altLang="ko-KR" sz="1400" dirty="0"/>
              <a:t> </a:t>
            </a:r>
            <a:r>
              <a:rPr lang="ko-KR" altLang="en-US" sz="1400" dirty="0"/>
              <a:t>이미지를 화면에 확인하기 위해서는</a:t>
            </a:r>
            <a:r>
              <a:rPr lang="en-US" altLang="ko-KR" sz="1400" dirty="0"/>
              <a:t> </a:t>
            </a:r>
            <a:r>
              <a:rPr lang="ko-KR" altLang="en-US" sz="1400" dirty="0"/>
              <a:t>브라우저에서 링크를 통해서 </a:t>
            </a:r>
            <a:r>
              <a:rPr lang="en-US" altLang="ko-KR" sz="1400" dirty="0"/>
              <a:t>&lt;</a:t>
            </a:r>
            <a:r>
              <a:rPr lang="en" altLang="ko-KR" sz="1400" dirty="0" err="1"/>
              <a:t>img</a:t>
            </a:r>
            <a:r>
              <a:rPr lang="en" altLang="ko-KR" sz="1400" dirty="0"/>
              <a:t>&gt; </a:t>
            </a:r>
            <a:r>
              <a:rPr lang="ko-KR" altLang="en-US" sz="1400" dirty="0"/>
              <a:t>태그를 추가해주어야 하고</a:t>
            </a:r>
            <a:r>
              <a:rPr lang="en-US" altLang="ko-KR" sz="1400" dirty="0"/>
              <a:t> </a:t>
            </a:r>
            <a:r>
              <a:rPr lang="ko-KR" altLang="en-US" sz="1400" dirty="0"/>
              <a:t>서버에서는 해당 </a:t>
            </a:r>
            <a:r>
              <a:rPr lang="en" altLang="ko-KR" sz="1400" dirty="0"/>
              <a:t>URL</a:t>
            </a:r>
            <a:r>
              <a:rPr lang="ko-KR" altLang="en-US" sz="1400" dirty="0"/>
              <a:t>이 호출되는 경우에 이미지 파일 데이터를 브라우저로 전송해 주어야 함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66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업로드 이미지 출력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 err="1"/>
              <a:t>UploadController</a:t>
            </a:r>
            <a:r>
              <a:rPr lang="en" altLang="ko-KR" sz="1400" dirty="0"/>
              <a:t> </a:t>
            </a:r>
            <a:r>
              <a:rPr lang="ko-KR" altLang="en-US" sz="1400" dirty="0"/>
              <a:t>클래스에 업로드 된 이미지를 출력하기 위한 요청 처리 메서드를 추가</a:t>
            </a: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GetMapping</a:t>
            </a:r>
            <a:r>
              <a:rPr lang="en" altLang="ko-KR" sz="1400" dirty="0"/>
              <a:t>("/display")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</a:t>
            </a:r>
            <a:r>
              <a:rPr lang="en" altLang="ko-KR" sz="1400" dirty="0" err="1"/>
              <a:t>ResponseEntity</a:t>
            </a:r>
            <a:r>
              <a:rPr lang="en" altLang="ko-KR" sz="1400" dirty="0"/>
              <a:t>&lt;byte[]&gt; </a:t>
            </a:r>
            <a:r>
              <a:rPr lang="en" altLang="ko-KR" sz="1400" dirty="0" err="1"/>
              <a:t>getFile</a:t>
            </a:r>
            <a:r>
              <a:rPr lang="en" altLang="ko-KR" sz="1400" dirty="0"/>
              <a:t>(String filename)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</a:t>
            </a:r>
            <a:r>
              <a:rPr lang="en" altLang="ko-KR" sz="1400" dirty="0" err="1"/>
              <a:t>ResponseEntity</a:t>
            </a:r>
            <a:r>
              <a:rPr lang="en" altLang="ko-KR" sz="1400" dirty="0"/>
              <a:t>&lt;byte[]&gt; result = null;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try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log.info</a:t>
            </a:r>
            <a:r>
              <a:rPr lang="en" altLang="ko-KR" sz="1400" dirty="0"/>
              <a:t>("filename: " + </a:t>
            </a:r>
            <a:r>
              <a:rPr lang="en" altLang="ko-KR" sz="1400" dirty="0" err="1"/>
              <a:t>URLDecoder.decode</a:t>
            </a:r>
            <a:r>
              <a:rPr lang="en" altLang="ko-KR" sz="1400" dirty="0"/>
              <a:t>(filename,"UTF-8"));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File file = new File(</a:t>
            </a:r>
            <a:r>
              <a:rPr lang="en" altLang="ko-KR" sz="1400" dirty="0" err="1"/>
              <a:t>uploadPath</a:t>
            </a:r>
            <a:r>
              <a:rPr lang="en" altLang="ko-KR" sz="1400" dirty="0"/>
              <a:t> + </a:t>
            </a:r>
            <a:r>
              <a:rPr lang="en" altLang="ko-KR" sz="1400" dirty="0" err="1"/>
              <a:t>File.separator</a:t>
            </a:r>
            <a:r>
              <a:rPr lang="en" altLang="ko-KR" sz="1400" dirty="0"/>
              <a:t> + </a:t>
            </a:r>
            <a:r>
              <a:rPr lang="en" altLang="ko-KR" sz="1400" dirty="0" err="1"/>
              <a:t>URLDecoder.decode</a:t>
            </a:r>
            <a:r>
              <a:rPr lang="en" altLang="ko-KR" sz="1400" dirty="0"/>
              <a:t>(filename,"UTF-8"));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log.info</a:t>
            </a:r>
            <a:r>
              <a:rPr lang="en" altLang="ko-KR" sz="1400" dirty="0"/>
              <a:t>("</a:t>
            </a:r>
            <a:r>
              <a:rPr lang="en" altLang="ko-KR" sz="1400" dirty="0" err="1"/>
              <a:t>filepath</a:t>
            </a:r>
            <a:r>
              <a:rPr lang="en" altLang="ko-KR" sz="1400" dirty="0"/>
              <a:t>:" + </a:t>
            </a:r>
            <a:r>
              <a:rPr lang="en" altLang="ko-KR" sz="1400" dirty="0" err="1"/>
              <a:t>uploadPath</a:t>
            </a:r>
            <a:r>
              <a:rPr lang="en" altLang="ko-KR" sz="1400" dirty="0"/>
              <a:t> + </a:t>
            </a:r>
            <a:r>
              <a:rPr lang="en" altLang="ko-KR" sz="1400" dirty="0" err="1"/>
              <a:t>File.separator</a:t>
            </a:r>
            <a:r>
              <a:rPr lang="en" altLang="ko-KR" sz="1400" dirty="0"/>
              <a:t> + </a:t>
            </a:r>
            <a:r>
              <a:rPr lang="en" altLang="ko-KR" sz="1400" dirty="0" err="1"/>
              <a:t>URLDecoder.decode</a:t>
            </a:r>
            <a:r>
              <a:rPr lang="en" altLang="ko-KR" sz="1400" dirty="0"/>
              <a:t>(filename,"UTF-8"));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log.info</a:t>
            </a:r>
            <a:r>
              <a:rPr lang="en" altLang="ko-KR" sz="1400" dirty="0"/>
              <a:t>("file: " + file);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HttpHeaders</a:t>
            </a:r>
            <a:r>
              <a:rPr lang="en" altLang="ko-KR" sz="1400" dirty="0"/>
              <a:t> header = new </a:t>
            </a:r>
            <a:r>
              <a:rPr lang="en" altLang="ko-KR" sz="1400" dirty="0" err="1"/>
              <a:t>HttpHeaders</a:t>
            </a:r>
            <a:r>
              <a:rPr lang="en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header.add</a:t>
            </a:r>
            <a:r>
              <a:rPr lang="en" altLang="ko-KR" sz="1400" dirty="0"/>
              <a:t>("Content-Type", </a:t>
            </a:r>
            <a:r>
              <a:rPr lang="en" altLang="ko-KR" sz="1400" dirty="0" err="1"/>
              <a:t>Files.probeContentType</a:t>
            </a:r>
            <a:r>
              <a:rPr lang="en" altLang="ko-KR" sz="1400" dirty="0"/>
              <a:t>(</a:t>
            </a:r>
            <a:r>
              <a:rPr lang="en" altLang="ko-KR" sz="1400" dirty="0" err="1"/>
              <a:t>file.toPath</a:t>
            </a:r>
            <a:r>
              <a:rPr lang="en" altLang="ko-KR" sz="1400" dirty="0"/>
              <a:t>()));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result = new </a:t>
            </a:r>
            <a:r>
              <a:rPr lang="en" altLang="ko-KR" sz="1400" dirty="0" err="1"/>
              <a:t>ResponseEntity</a:t>
            </a:r>
            <a:r>
              <a:rPr lang="en" altLang="ko-KR" sz="1400" dirty="0"/>
              <a:t>&lt;&gt;(</a:t>
            </a:r>
            <a:r>
              <a:rPr lang="en" altLang="ko-KR" sz="1400" dirty="0" err="1"/>
              <a:t>FileCopyUtils.copyToByteArray</a:t>
            </a:r>
            <a:r>
              <a:rPr lang="en" altLang="ko-KR" sz="1400" dirty="0"/>
              <a:t>(file), header, </a:t>
            </a:r>
            <a:r>
              <a:rPr lang="en" altLang="ko-KR" sz="1400" dirty="0" err="1"/>
              <a:t>HttpStatus.OK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 catch (Exception e)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log.error</a:t>
            </a:r>
            <a:r>
              <a:rPr lang="en" altLang="ko-KR" sz="1400" dirty="0"/>
              <a:t>(</a:t>
            </a:r>
            <a:r>
              <a:rPr lang="en" altLang="ko-KR" sz="1400" dirty="0" err="1"/>
              <a:t>e.getMessage</a:t>
            </a:r>
            <a:r>
              <a:rPr lang="en" altLang="ko-KR" sz="1400" dirty="0"/>
              <a:t>());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return new </a:t>
            </a:r>
            <a:r>
              <a:rPr lang="en" altLang="ko-KR" sz="1400" dirty="0" err="1"/>
              <a:t>ResponseEntity</a:t>
            </a:r>
            <a:r>
              <a:rPr lang="en" altLang="ko-KR" sz="1400" dirty="0"/>
              <a:t>&lt;&gt;(</a:t>
            </a:r>
            <a:r>
              <a:rPr lang="en" altLang="ko-KR" sz="1400" dirty="0" err="1"/>
              <a:t>HttpStatus.INTERNAL_SERVER_ERROR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return result;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875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업로드 이미지 출력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uploadex.html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업로드 된 이미지 출력을 위한 영역을 생성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&lt;div class="</a:t>
            </a:r>
            <a:r>
              <a:rPr lang="en" altLang="ko-KR" sz="1400" dirty="0" err="1"/>
              <a:t>uploadResult</a:t>
            </a:r>
            <a:r>
              <a:rPr lang="en" altLang="ko-KR" sz="1400" dirty="0"/>
              <a:t>"&gt;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&lt;/div&gt;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691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업로드 이미지 출력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uploadex.html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업로드 된 이미지를 호출하는 함수를 스크립트 영역에 생성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function </a:t>
            </a:r>
            <a:r>
              <a:rPr lang="en" altLang="ko-KR" sz="1400" dirty="0" err="1"/>
              <a:t>showUploadedImages</a:t>
            </a:r>
            <a:r>
              <a:rPr lang="en" altLang="ko-KR" sz="1400" dirty="0"/>
              <a:t>(</a:t>
            </a:r>
            <a:r>
              <a:rPr lang="en" altLang="ko-KR" sz="1400" dirty="0" err="1"/>
              <a:t>arr</a:t>
            </a:r>
            <a:r>
              <a:rPr lang="en" altLang="ko-KR" sz="1400" dirty="0"/>
              <a:t>){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</a:t>
            </a:r>
            <a:r>
              <a:rPr lang="en" altLang="ko-KR" sz="1400" dirty="0" err="1"/>
              <a:t>console.log</a:t>
            </a:r>
            <a:r>
              <a:rPr lang="en" altLang="ko-KR" sz="1400" dirty="0"/>
              <a:t>(</a:t>
            </a:r>
            <a:r>
              <a:rPr lang="en" altLang="ko-KR" sz="1400" dirty="0" err="1"/>
              <a:t>arr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var </a:t>
            </a:r>
            <a:r>
              <a:rPr lang="en" altLang="ko-KR" sz="1400" dirty="0" err="1"/>
              <a:t>divArea</a:t>
            </a:r>
            <a:r>
              <a:rPr lang="en" altLang="ko-KR" sz="1400" dirty="0"/>
              <a:t> = $(".</a:t>
            </a:r>
            <a:r>
              <a:rPr lang="en" altLang="ko-KR" sz="1400" dirty="0" err="1"/>
              <a:t>uploadResult</a:t>
            </a:r>
            <a:r>
              <a:rPr lang="en" altLang="ko-KR" sz="1400" dirty="0"/>
              <a:t>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for(var </a:t>
            </a:r>
            <a:r>
              <a:rPr lang="en" altLang="ko-KR" sz="1400" dirty="0" err="1"/>
              <a:t>i</a:t>
            </a:r>
            <a:r>
              <a:rPr lang="en" altLang="ko-KR" sz="1400" dirty="0"/>
              <a:t> = 0; </a:t>
            </a:r>
            <a:r>
              <a:rPr lang="en" altLang="ko-KR" sz="1400" dirty="0" err="1"/>
              <a:t>i</a:t>
            </a:r>
            <a:r>
              <a:rPr lang="en" altLang="ko-KR" sz="1400" dirty="0"/>
              <a:t> &lt; </a:t>
            </a:r>
            <a:r>
              <a:rPr lang="en" altLang="ko-KR" sz="1400" dirty="0" err="1"/>
              <a:t>arr.length</a:t>
            </a:r>
            <a:r>
              <a:rPr lang="en" altLang="ko-KR" sz="1400" dirty="0"/>
              <a:t>; </a:t>
            </a:r>
            <a:r>
              <a:rPr lang="en" altLang="ko-KR" sz="1400" dirty="0" err="1"/>
              <a:t>i</a:t>
            </a:r>
            <a:r>
              <a:rPr lang="en" altLang="ko-KR" sz="1400" dirty="0"/>
              <a:t>++){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divArea.append</a:t>
            </a:r>
            <a:r>
              <a:rPr lang="en" altLang="ko-KR" sz="1400" dirty="0"/>
              <a:t>("&lt;</a:t>
            </a:r>
            <a:r>
              <a:rPr lang="en" altLang="ko-KR" sz="1400" dirty="0" err="1"/>
              <a:t>img</a:t>
            </a:r>
            <a:r>
              <a:rPr lang="en" altLang="ko-KR" sz="1400" dirty="0"/>
              <a:t> </a:t>
            </a:r>
            <a:r>
              <a:rPr lang="en" altLang="ko-KR" sz="1400" dirty="0" err="1"/>
              <a:t>src</a:t>
            </a:r>
            <a:r>
              <a:rPr lang="en" altLang="ko-KR" sz="1400" dirty="0"/>
              <a:t>='/</a:t>
            </a:r>
            <a:r>
              <a:rPr lang="en" altLang="ko-KR" sz="1400" dirty="0" err="1"/>
              <a:t>display?filename</a:t>
            </a:r>
            <a:r>
              <a:rPr lang="en" altLang="ko-KR" sz="1400" dirty="0"/>
              <a:t>=" + </a:t>
            </a:r>
            <a:r>
              <a:rPr lang="en" altLang="ko-KR" sz="1400" dirty="0" err="1"/>
              <a:t>arr</a:t>
            </a:r>
            <a:r>
              <a:rPr lang="en" altLang="ko-KR" sz="1400" dirty="0"/>
              <a:t>[</a:t>
            </a:r>
            <a:r>
              <a:rPr lang="en" altLang="ko-KR" sz="1400" dirty="0" err="1"/>
              <a:t>i</a:t>
            </a:r>
            <a:r>
              <a:rPr lang="en" altLang="ko-KR" sz="1400" dirty="0"/>
              <a:t>].</a:t>
            </a:r>
            <a:r>
              <a:rPr lang="en" altLang="ko-KR" sz="1400" dirty="0" err="1"/>
              <a:t>imageURL</a:t>
            </a:r>
            <a:r>
              <a:rPr lang="en" altLang="ko-KR" sz="1400" dirty="0"/>
              <a:t> + "'&gt;");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242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업로드 이미지 출력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uploadex.html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업로드 요청 함수를 수정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$('.</a:t>
            </a:r>
            <a:r>
              <a:rPr lang="en" altLang="ko-KR" sz="1400" dirty="0" err="1"/>
              <a:t>uploadBtn</a:t>
            </a:r>
            <a:r>
              <a:rPr lang="en" altLang="ko-KR" sz="1400" dirty="0"/>
              <a:t>').click(function( 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var </a:t>
            </a:r>
            <a:r>
              <a:rPr lang="en" altLang="ko-KR" sz="1400" dirty="0" err="1"/>
              <a:t>formData</a:t>
            </a:r>
            <a:r>
              <a:rPr lang="en" altLang="ko-KR" sz="1400" dirty="0"/>
              <a:t> = new </a:t>
            </a:r>
            <a:r>
              <a:rPr lang="en" altLang="ko-KR" sz="1400" dirty="0" err="1"/>
              <a:t>FormData</a:t>
            </a:r>
            <a:r>
              <a:rPr lang="en" altLang="ko-KR" sz="1400" dirty="0"/>
              <a:t>();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var </a:t>
            </a:r>
            <a:r>
              <a:rPr lang="en" altLang="ko-KR" sz="1400" dirty="0" err="1"/>
              <a:t>inputFile</a:t>
            </a:r>
            <a:r>
              <a:rPr lang="en" altLang="ko-KR" sz="1400" dirty="0"/>
              <a:t> = $("input[type='file']");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var files = </a:t>
            </a:r>
            <a:r>
              <a:rPr lang="en" altLang="ko-KR" sz="1400" dirty="0" err="1"/>
              <a:t>inputFile</a:t>
            </a:r>
            <a:r>
              <a:rPr lang="en" altLang="ko-KR" sz="1400" dirty="0"/>
              <a:t>[0].files;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if(</a:t>
            </a:r>
            <a:r>
              <a:rPr lang="en" altLang="ko-KR" sz="1400" dirty="0" err="1"/>
              <a:t>files.length</a:t>
            </a:r>
            <a:r>
              <a:rPr lang="en" altLang="ko-KR" sz="1400" dirty="0"/>
              <a:t> &lt; 1){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alert("</a:t>
            </a:r>
            <a:r>
              <a:rPr lang="ko-KR" altLang="en-US" sz="1400" dirty="0"/>
              <a:t>업로드할 파일을 선택하지 않으셨습니다</a:t>
            </a:r>
            <a:r>
              <a:rPr lang="en-US" altLang="ko-KR" sz="1400" dirty="0"/>
              <a:t>.");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" altLang="ko-KR" sz="1400" dirty="0"/>
              <a:t>return;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for (var </a:t>
            </a:r>
            <a:r>
              <a:rPr lang="en" altLang="ko-KR" sz="1400" dirty="0" err="1"/>
              <a:t>i</a:t>
            </a:r>
            <a:r>
              <a:rPr lang="en" altLang="ko-KR" sz="1400" dirty="0"/>
              <a:t> = 0; </a:t>
            </a:r>
            <a:r>
              <a:rPr lang="en" altLang="ko-KR" sz="1400" dirty="0" err="1"/>
              <a:t>i</a:t>
            </a:r>
            <a:r>
              <a:rPr lang="en" altLang="ko-KR" sz="1400" dirty="0"/>
              <a:t> &lt; </a:t>
            </a:r>
            <a:r>
              <a:rPr lang="en" altLang="ko-KR" sz="1400" dirty="0" err="1"/>
              <a:t>files.length</a:t>
            </a:r>
            <a:r>
              <a:rPr lang="en" altLang="ko-KR" sz="1400" dirty="0"/>
              <a:t>; </a:t>
            </a:r>
            <a:r>
              <a:rPr lang="en" altLang="ko-KR" sz="1400" dirty="0" err="1"/>
              <a:t>i</a:t>
            </a:r>
            <a:r>
              <a:rPr lang="en" altLang="ko-KR" sz="1400" dirty="0"/>
              <a:t>++)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console.log</a:t>
            </a:r>
            <a:r>
              <a:rPr lang="en" altLang="ko-KR" sz="1400" dirty="0"/>
              <a:t>(files[</a:t>
            </a:r>
            <a:r>
              <a:rPr lang="en" altLang="ko-KR" sz="1400" dirty="0" err="1"/>
              <a:t>i</a:t>
            </a:r>
            <a:r>
              <a:rPr lang="en" altLang="ko-KR" sz="1400" dirty="0"/>
              <a:t>]);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formData.append</a:t>
            </a:r>
            <a:r>
              <a:rPr lang="en" altLang="ko-KR" sz="1400" dirty="0"/>
              <a:t>("</a:t>
            </a:r>
            <a:r>
              <a:rPr lang="en" altLang="ko-KR" sz="1400" dirty="0" err="1"/>
              <a:t>uploadFiles</a:t>
            </a:r>
            <a:r>
              <a:rPr lang="en" altLang="ko-KR" sz="1400" dirty="0"/>
              <a:t>", files[</a:t>
            </a:r>
            <a:r>
              <a:rPr lang="en" altLang="ko-KR" sz="1400" dirty="0" err="1"/>
              <a:t>i</a:t>
            </a:r>
            <a:r>
              <a:rPr lang="en" altLang="ko-KR" sz="1400" dirty="0"/>
              <a:t>]);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69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업로드 이미지 출력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uploadex.html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업로드 요청 함수를 수정</a:t>
            </a:r>
            <a:endParaRPr lang="en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//</a:t>
            </a:r>
            <a:r>
              <a:rPr lang="ko-KR" altLang="en-US" sz="1400" dirty="0"/>
              <a:t>실제 업로드 부분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//</a:t>
            </a:r>
            <a:r>
              <a:rPr lang="en" altLang="ko-KR" sz="1400" dirty="0"/>
              <a:t>upload ajax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$.ajax({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url</a:t>
            </a:r>
            <a:r>
              <a:rPr lang="en" altLang="ko-KR" sz="1400" dirty="0"/>
              <a:t>: '/</a:t>
            </a:r>
            <a:r>
              <a:rPr lang="en" altLang="ko-KR" sz="1400" dirty="0" err="1"/>
              <a:t>uploadajax</a:t>
            </a:r>
            <a:r>
              <a:rPr lang="en" altLang="ko-KR" sz="1400" dirty="0"/>
              <a:t>',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processData</a:t>
            </a:r>
            <a:r>
              <a:rPr lang="en" altLang="ko-KR" sz="1400" dirty="0"/>
              <a:t>: false,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contentType</a:t>
            </a:r>
            <a:r>
              <a:rPr lang="en" altLang="ko-KR" sz="1400" dirty="0"/>
              <a:t>: false,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data: </a:t>
            </a:r>
            <a:r>
              <a:rPr lang="en" altLang="ko-KR" sz="1400" dirty="0" err="1"/>
              <a:t>formData</a:t>
            </a:r>
            <a:r>
              <a:rPr lang="en" altLang="ko-KR" sz="1400" dirty="0"/>
              <a:t>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type: 'POST',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dataType</a:t>
            </a:r>
            <a:r>
              <a:rPr lang="en" altLang="ko-KR" sz="1400" dirty="0"/>
              <a:t>:'json',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success: function(result)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console.log</a:t>
            </a:r>
            <a:r>
              <a:rPr lang="en" altLang="ko-KR" sz="1400" dirty="0"/>
              <a:t>(result);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>
                <a:solidFill>
                  <a:srgbClr val="FF0000"/>
                </a:solidFill>
              </a:rPr>
              <a:t>//</a:t>
            </a:r>
            <a:r>
              <a:rPr lang="ko-KR" altLang="en-US" sz="1400" dirty="0">
                <a:solidFill>
                  <a:srgbClr val="FF0000"/>
                </a:solidFill>
              </a:rPr>
              <a:t>나중에 화면 처리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                </a:t>
            </a:r>
            <a:r>
              <a:rPr lang="en" altLang="ko-KR" sz="1400" dirty="0" err="1">
                <a:solidFill>
                  <a:srgbClr val="FF0000"/>
                </a:solidFill>
              </a:rPr>
              <a:t>showUploadedImages</a:t>
            </a:r>
            <a:r>
              <a:rPr lang="en" altLang="ko-KR" sz="1400" dirty="0">
                <a:solidFill>
                  <a:srgbClr val="FF0000"/>
                </a:solidFill>
              </a:rPr>
              <a:t>(result);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},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error: function(</a:t>
            </a:r>
            <a:r>
              <a:rPr lang="en" altLang="ko-KR" sz="1400" dirty="0" err="1"/>
              <a:t>jqXHR</a:t>
            </a:r>
            <a:r>
              <a:rPr lang="en" altLang="ko-KR" sz="1400" dirty="0"/>
              <a:t>, </a:t>
            </a:r>
            <a:r>
              <a:rPr lang="en" altLang="ko-KR" sz="1400" dirty="0" err="1"/>
              <a:t>textstatus</a:t>
            </a:r>
            <a:r>
              <a:rPr lang="en" altLang="ko-KR" sz="1400" dirty="0"/>
              <a:t>, </a:t>
            </a:r>
            <a:r>
              <a:rPr lang="en" altLang="ko-KR" sz="1400" dirty="0" err="1"/>
              <a:t>errorThrown</a:t>
            </a:r>
            <a:r>
              <a:rPr lang="en" altLang="ko-KR" sz="1400" dirty="0"/>
              <a:t>) {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console.log</a:t>
            </a:r>
            <a:r>
              <a:rPr lang="en" altLang="ko-KR" sz="1400" dirty="0"/>
              <a:t>(</a:t>
            </a:r>
            <a:r>
              <a:rPr lang="en" altLang="ko-KR" sz="1400" dirty="0" err="1"/>
              <a:t>textStatus</a:t>
            </a:r>
            <a:r>
              <a:rPr lang="en" altLang="ko-KR" sz="1400" dirty="0"/>
              <a:t>);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}); //$.ajax</a:t>
            </a:r>
          </a:p>
          <a:p>
            <a:pPr marL="9144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});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57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" altLang="ko-KR" sz="1400" dirty="0"/>
              <a:t>Thumbnail</a:t>
            </a:r>
            <a:r>
              <a:rPr lang="ko-KR" altLang="en-US" sz="1400" dirty="0"/>
              <a:t> 이미지 와 화면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이미지가 정상적으로 업로드 되었지만</a:t>
            </a:r>
            <a:r>
              <a:rPr lang="en-US" altLang="ko-KR" sz="1400" dirty="0"/>
              <a:t> </a:t>
            </a:r>
            <a:r>
              <a:rPr lang="ko-KR" altLang="en-US" sz="1400" dirty="0"/>
              <a:t>원본 이미지를 그대로 전송해서 출력하면 트래픽을 많이  소비해야 하기 때문에 가능하면 </a:t>
            </a:r>
            <a:r>
              <a:rPr lang="en" altLang="ko-KR" sz="1400" dirty="0"/>
              <a:t>Thumbnail</a:t>
            </a:r>
            <a:r>
              <a:rPr lang="ko-KR" altLang="en-US" sz="1400" dirty="0"/>
              <a:t>을 만들어서 전송해주고 원본을 보려고 할 때 원본 파일을 보여주는 방식을 권장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목록 페이지는 이미지가 많아지므로 주의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처리 과정</a:t>
            </a:r>
            <a:endParaRPr lang="en-US" altLang="ko-KR" sz="1400" dirty="0"/>
          </a:p>
          <a:p>
            <a:pPr marL="12001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업로드</a:t>
            </a:r>
            <a:r>
              <a:rPr lang="en-US" altLang="ko-KR" sz="1400" dirty="0"/>
              <a:t> </a:t>
            </a:r>
            <a:r>
              <a:rPr lang="ko-KR" altLang="en-US" sz="1400" dirty="0"/>
              <a:t>된 파일을 저장하고 </a:t>
            </a:r>
            <a:r>
              <a:rPr lang="en" altLang="ko-KR" sz="1400" dirty="0"/>
              <a:t>Thumbnail</a:t>
            </a:r>
            <a:r>
              <a:rPr lang="ko-KR" altLang="en-US" sz="1400" dirty="0"/>
              <a:t> 라이브러리를 활용해서 </a:t>
            </a:r>
            <a:r>
              <a:rPr lang="en" altLang="ko-KR" sz="1400" dirty="0"/>
              <a:t>Thumbnail</a:t>
            </a:r>
            <a:r>
              <a:rPr lang="ko-KR" altLang="en-US" sz="1400" dirty="0"/>
              <a:t> 파일을 생성</a:t>
            </a:r>
            <a:endParaRPr lang="en-US" altLang="ko-KR" sz="1400" dirty="0"/>
          </a:p>
          <a:p>
            <a:pPr marL="12001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" altLang="ko-KR" sz="1400" dirty="0"/>
              <a:t>Thumbnail</a:t>
            </a:r>
            <a:r>
              <a:rPr lang="ko-KR" altLang="en-US" sz="1400" dirty="0"/>
              <a:t> 파일은 파일의 맨 앞에 ’</a:t>
            </a:r>
            <a:r>
              <a:rPr lang="en-US" altLang="ko-KR" sz="1400" dirty="0"/>
              <a:t>s_'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붙여서 원본 파일과 구분</a:t>
            </a:r>
            <a:endParaRPr lang="en-US" altLang="ko-KR" sz="1400" dirty="0"/>
          </a:p>
          <a:p>
            <a:pPr marL="12001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UploadResultDTO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getThumbnailURL</a:t>
            </a:r>
            <a:r>
              <a:rPr lang="en-US" altLang="ko-KR" sz="1400" dirty="0"/>
              <a:t>()</a:t>
            </a:r>
            <a:r>
              <a:rPr lang="ko-KR" altLang="en-US" sz="1400" dirty="0"/>
              <a:t>을 추가해서 </a:t>
            </a:r>
            <a:r>
              <a:rPr lang="en" altLang="ko-KR" sz="1400" dirty="0"/>
              <a:t>Thumbnail</a:t>
            </a:r>
            <a:r>
              <a:rPr lang="ko-KR" altLang="en-US" sz="1400" dirty="0"/>
              <a:t>의 경로를</a:t>
            </a:r>
            <a:r>
              <a:rPr lang="en-US" altLang="ko-KR" sz="1400" dirty="0"/>
              <a:t>〈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〉</a:t>
            </a:r>
            <a:r>
              <a:rPr lang="ko-KR" altLang="en-US" sz="1400" dirty="0"/>
              <a:t>태그로 처리</a:t>
            </a:r>
            <a:endParaRPr lang="en-US" altLang="ko-KR" sz="1400" dirty="0"/>
          </a:p>
          <a:p>
            <a:pPr marL="12001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" altLang="ko-KR" sz="1400" dirty="0"/>
              <a:t>Thumbnail</a:t>
            </a:r>
            <a:r>
              <a:rPr lang="ko-KR" altLang="en-US" sz="1400" dirty="0"/>
              <a:t>을 처리하기 위해서는 </a:t>
            </a:r>
            <a:r>
              <a:rPr lang="en-US" altLang="ko-KR" sz="1400" dirty="0" err="1"/>
              <a:t>java.imageio</a:t>
            </a:r>
            <a:r>
              <a:rPr lang="en-US" altLang="ko-KR" sz="1400" dirty="0"/>
              <a:t> </a:t>
            </a:r>
            <a:r>
              <a:rPr lang="ko-KR" altLang="en-US" sz="1400" dirty="0"/>
              <a:t>패키지를 이용할 수도 있지만 </a:t>
            </a:r>
            <a:r>
              <a:rPr lang="en-US" altLang="ko-KR" sz="1400" dirty="0" err="1"/>
              <a:t>Thumbnailator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</a:t>
            </a:r>
            <a:r>
              <a:rPr lang="en-US" altLang="ko-KR" sz="1400" dirty="0"/>
              <a:t>(https://</a:t>
            </a:r>
            <a:r>
              <a:rPr lang="en-US" altLang="ko-KR" sz="1400" dirty="0" err="1"/>
              <a:t>github.com</a:t>
            </a:r>
            <a:r>
              <a:rPr lang="en-US" altLang="ko-KR" sz="1400" dirty="0"/>
              <a:t>/</a:t>
            </a:r>
            <a:r>
              <a:rPr lang="en-US" altLang="ko-KR" sz="1400" dirty="0" err="1"/>
              <a:t>coobird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thumbnailator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이용하는데 </a:t>
            </a:r>
            <a:r>
              <a:rPr lang="en-US" altLang="ko-KR" sz="1400" dirty="0" err="1"/>
              <a:t>Thumbnailator</a:t>
            </a:r>
            <a:r>
              <a:rPr lang="ko-KR" altLang="en-US" sz="1400" dirty="0"/>
              <a:t>는 적은 양의 </a:t>
            </a:r>
            <a:r>
              <a:rPr lang="ko-KR" altLang="en-US" sz="1400" dirty="0" err="1"/>
              <a:t>코드만을</a:t>
            </a:r>
            <a:r>
              <a:rPr lang="ko-KR" altLang="en-US" sz="1400" dirty="0"/>
              <a:t> 이용해서 </a:t>
            </a:r>
            <a:r>
              <a:rPr lang="en" altLang="ko-KR" sz="1400" dirty="0"/>
              <a:t>Thumbnail</a:t>
            </a:r>
            <a:r>
              <a:rPr lang="ko-KR" altLang="en-US" sz="1400" dirty="0"/>
              <a:t>을 제작할 수 있고</a:t>
            </a:r>
            <a:r>
              <a:rPr lang="en-US" altLang="ko-KR" sz="1400" dirty="0"/>
              <a:t> </a:t>
            </a:r>
            <a:r>
              <a:rPr lang="ko-KR" altLang="en-US" sz="1400" dirty="0"/>
              <a:t>가로와 세로 사이즈를 결정하면 비율에 맞게 조정해 주는 편리한 기능을 제공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277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" altLang="ko-KR" sz="1400" dirty="0"/>
              <a:t>Thumbnail</a:t>
            </a:r>
            <a:r>
              <a:rPr lang="ko-KR" altLang="en-US" sz="1400" dirty="0"/>
              <a:t> 이미지 와 화면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build.gradle</a:t>
            </a:r>
            <a:r>
              <a:rPr lang="en-US" altLang="ko-KR" sz="1400" dirty="0"/>
              <a:t> </a:t>
            </a:r>
            <a:r>
              <a:rPr lang="ko-KR" altLang="en-US" sz="1400" dirty="0"/>
              <a:t>파일의 </a:t>
            </a:r>
            <a:r>
              <a:rPr lang="en-US" altLang="ko-KR" sz="1400" dirty="0"/>
              <a:t>dependencies </a:t>
            </a:r>
            <a:r>
              <a:rPr lang="ko-KR" altLang="en-US" sz="1400" dirty="0"/>
              <a:t>에 의존성 추가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// https://</a:t>
            </a:r>
            <a:r>
              <a:rPr lang="en-US" altLang="ko-KR" sz="1400" dirty="0" err="1"/>
              <a:t>mvnRepository.com</a:t>
            </a:r>
            <a:r>
              <a:rPr lang="en-US" altLang="ko-KR" sz="1400" dirty="0"/>
              <a:t>/artifact/</a:t>
            </a:r>
            <a:r>
              <a:rPr lang="en-US" altLang="ko-KR" sz="1400" dirty="0" err="1"/>
              <a:t>net.coobird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thumbnailator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implementation group: '</a:t>
            </a:r>
            <a:r>
              <a:rPr lang="en-US" altLang="ko-KR" sz="1400" dirty="0" err="1"/>
              <a:t>net.coobird</a:t>
            </a:r>
            <a:r>
              <a:rPr lang="en-US" altLang="ko-KR" sz="1400" dirty="0"/>
              <a:t>', name: '</a:t>
            </a:r>
            <a:r>
              <a:rPr lang="en-US" altLang="ko-KR" sz="1400" dirty="0" err="1"/>
              <a:t>thumbnailator</a:t>
            </a:r>
            <a:r>
              <a:rPr lang="en-US" altLang="ko-KR" sz="1400" dirty="0"/>
              <a:t>', version: '0.4.12'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69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" altLang="ko-KR" sz="1400" dirty="0"/>
              <a:t>Thumbnail</a:t>
            </a:r>
            <a:r>
              <a:rPr lang="ko-KR" altLang="en-US" sz="1400" dirty="0"/>
              <a:t> 이미지 와 화면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클래스의 파일 업로드 처리 메서드 수정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PostMapping</a:t>
            </a:r>
            <a:r>
              <a:rPr lang="en-US" altLang="ko-KR" sz="1400" dirty="0"/>
              <a:t>(value = "/</a:t>
            </a:r>
            <a:r>
              <a:rPr lang="en-US" altLang="ko-KR" sz="1400" dirty="0" err="1"/>
              <a:t>uploadajax</a:t>
            </a:r>
            <a:r>
              <a:rPr lang="en-US" altLang="ko-KR" sz="1400" dirty="0"/>
              <a:t>")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&lt;List&lt;</a:t>
            </a:r>
            <a:r>
              <a:rPr lang="en-US" altLang="ko-KR" sz="1400" dirty="0" err="1"/>
              <a:t>UploadResultDTO</a:t>
            </a:r>
            <a:r>
              <a:rPr lang="en-US" altLang="ko-KR" sz="1400" dirty="0"/>
              <a:t>&gt;&gt; </a:t>
            </a:r>
            <a:r>
              <a:rPr lang="en-US" altLang="ko-KR" sz="1400" dirty="0" err="1"/>
              <a:t>uploadFile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MultipartFile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uploadFiles</a:t>
            </a:r>
            <a:r>
              <a:rPr lang="en-US" altLang="ko-KR" sz="1400" dirty="0"/>
              <a:t>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List&lt;</a:t>
            </a:r>
            <a:r>
              <a:rPr lang="en-US" altLang="ko-KR" sz="1400" dirty="0" err="1"/>
              <a:t>UploadResultDTO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resultDTOList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for (</a:t>
            </a:r>
            <a:r>
              <a:rPr lang="en-US" altLang="ko-KR" sz="1400" dirty="0" err="1"/>
              <a:t>MultipartFile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uploadFile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uploadFiles</a:t>
            </a:r>
            <a:r>
              <a:rPr lang="en-US" altLang="ko-KR" sz="1400" dirty="0"/>
              <a:t>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//</a:t>
            </a:r>
            <a:r>
              <a:rPr lang="ko-KR" altLang="en-US" sz="1400" dirty="0"/>
              <a:t>이미지 파일만 업로드 가능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uploadFile.getContentType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startsWith</a:t>
            </a:r>
            <a:r>
              <a:rPr lang="en-US" altLang="ko-KR" sz="1400" dirty="0"/>
              <a:t>("image") == false)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log.warn</a:t>
            </a:r>
            <a:r>
              <a:rPr lang="en-US" altLang="ko-KR" sz="1400" dirty="0"/>
              <a:t>("this file is not image type");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return new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&lt;&gt;(</a:t>
            </a:r>
            <a:r>
              <a:rPr lang="en-US" altLang="ko-KR" sz="1400" dirty="0" err="1"/>
              <a:t>HttpStatus.FORBIDDEN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//</a:t>
            </a:r>
            <a:r>
              <a:rPr lang="ko-KR" altLang="en-US" sz="1400" dirty="0"/>
              <a:t>실제 파일 이름 </a:t>
            </a:r>
            <a:r>
              <a:rPr lang="en-US" altLang="ko-KR" sz="1400" dirty="0"/>
              <a:t>IE</a:t>
            </a:r>
            <a:r>
              <a:rPr lang="ko-KR" altLang="en-US" sz="1400" dirty="0"/>
              <a:t>나 </a:t>
            </a:r>
            <a:r>
              <a:rPr lang="en-US" altLang="ko-KR" sz="1400" dirty="0"/>
              <a:t>Edge</a:t>
            </a:r>
            <a:r>
              <a:rPr lang="ko-KR" altLang="en-US" sz="1400" dirty="0"/>
              <a:t>는 전체 경로가 들어오므로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originalName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uploadFile.getOriginalFilename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String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originalName.substring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originalName.lastIndexOf</a:t>
            </a:r>
            <a:r>
              <a:rPr lang="en-US" altLang="ko-KR" sz="1400" dirty="0"/>
              <a:t>("\\") + 1);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String </a:t>
            </a:r>
            <a:r>
              <a:rPr lang="en-US" altLang="ko-KR" sz="1400" dirty="0" err="1"/>
              <a:t>realUploadPath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makeFolder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//UUID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String 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UUID.randomUUID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565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" altLang="ko-KR" sz="1400" dirty="0"/>
              <a:t>Thumbnail</a:t>
            </a:r>
            <a:r>
              <a:rPr lang="ko-KR" altLang="en-US" sz="1400" dirty="0"/>
              <a:t> 이미지 와 화면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클래스의 파일 업로드 처리 메서드 수정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saveName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uploadPath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File.separator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realUploadPath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File.separator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File </a:t>
            </a:r>
            <a:r>
              <a:rPr lang="en-US" altLang="ko-KR" sz="1400" dirty="0" err="1">
                <a:solidFill>
                  <a:srgbClr val="FF0000"/>
                </a:solidFill>
              </a:rPr>
              <a:t>saveFile</a:t>
            </a:r>
            <a:r>
              <a:rPr lang="en-US" altLang="ko-KR" sz="1400" dirty="0">
                <a:solidFill>
                  <a:srgbClr val="FF0000"/>
                </a:solidFill>
              </a:rPr>
              <a:t> = new File(</a:t>
            </a:r>
            <a:r>
              <a:rPr lang="en-US" altLang="ko-KR" sz="1400" dirty="0" err="1">
                <a:solidFill>
                  <a:srgbClr val="FF0000"/>
                </a:solidFill>
              </a:rPr>
              <a:t>saveName</a:t>
            </a:r>
            <a:r>
              <a:rPr lang="en-US" altLang="ko-KR" sz="1400" dirty="0">
                <a:solidFill>
                  <a:srgbClr val="FF0000"/>
                </a:solidFill>
              </a:rPr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try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uploadFile.transferTo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saveFile</a:t>
            </a:r>
            <a:r>
              <a:rPr lang="en-US" altLang="ko-KR" sz="1400" dirty="0">
                <a:solidFill>
                  <a:srgbClr val="FF0000"/>
                </a:solidFill>
              </a:rPr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    //</a:t>
            </a:r>
            <a:r>
              <a:rPr lang="ko-KR" altLang="en-US" sz="1400" dirty="0" err="1">
                <a:solidFill>
                  <a:srgbClr val="FF0000"/>
                </a:solidFill>
              </a:rPr>
              <a:t>섬네일</a:t>
            </a:r>
            <a:r>
              <a:rPr lang="ko-KR" altLang="en-US" sz="1400" dirty="0">
                <a:solidFill>
                  <a:srgbClr val="FF0000"/>
                </a:solidFill>
              </a:rPr>
              <a:t> 파일 이름은 중간에 </a:t>
            </a:r>
            <a:r>
              <a:rPr lang="en-US" altLang="ko-KR" sz="1400" dirty="0">
                <a:solidFill>
                  <a:srgbClr val="FF0000"/>
                </a:solidFill>
              </a:rPr>
              <a:t>s_</a:t>
            </a:r>
            <a:r>
              <a:rPr lang="ko-KR" altLang="en-US" sz="1400" dirty="0">
                <a:solidFill>
                  <a:srgbClr val="FF0000"/>
                </a:solidFill>
              </a:rPr>
              <a:t>로 시작하도록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                </a:t>
            </a:r>
            <a:r>
              <a:rPr lang="en-US" altLang="ko-KR" sz="1400" dirty="0">
                <a:solidFill>
                  <a:srgbClr val="FF0000"/>
                </a:solidFill>
              </a:rPr>
              <a:t>File </a:t>
            </a:r>
            <a:r>
              <a:rPr lang="en-US" altLang="ko-KR" sz="1400" dirty="0" err="1">
                <a:solidFill>
                  <a:srgbClr val="FF0000"/>
                </a:solidFill>
              </a:rPr>
              <a:t>thumbnailFile</a:t>
            </a:r>
            <a:r>
              <a:rPr lang="en-US" altLang="ko-KR" sz="1400" dirty="0">
                <a:solidFill>
                  <a:srgbClr val="FF0000"/>
                </a:solidFill>
              </a:rPr>
              <a:t> = new File(</a:t>
            </a:r>
            <a:r>
              <a:rPr lang="en-US" altLang="ko-KR" sz="1400" dirty="0" err="1">
                <a:solidFill>
                  <a:srgbClr val="FF0000"/>
                </a:solidFill>
              </a:rPr>
              <a:t>uploadPath</a:t>
            </a:r>
            <a:r>
              <a:rPr lang="en-US" altLang="ko-KR" sz="1400" dirty="0">
                <a:solidFill>
                  <a:srgbClr val="FF0000"/>
                </a:solidFill>
              </a:rPr>
              <a:t> + </a:t>
            </a:r>
            <a:r>
              <a:rPr lang="en-US" altLang="ko-KR" sz="1400" dirty="0" err="1">
                <a:solidFill>
                  <a:srgbClr val="FF0000"/>
                </a:solidFill>
              </a:rPr>
              <a:t>File.separator</a:t>
            </a:r>
            <a:r>
              <a:rPr lang="en-US" altLang="ko-KR" sz="1400" dirty="0">
                <a:solidFill>
                  <a:srgbClr val="FF0000"/>
                </a:solidFill>
              </a:rPr>
              <a:t> + </a:t>
            </a:r>
            <a:r>
              <a:rPr lang="en-US" altLang="ko-KR" sz="1400" dirty="0" err="1">
                <a:solidFill>
                  <a:srgbClr val="FF0000"/>
                </a:solidFill>
              </a:rPr>
              <a:t>realUploadPath</a:t>
            </a:r>
            <a:r>
              <a:rPr lang="en-US" altLang="ko-KR" sz="1400" dirty="0">
                <a:solidFill>
                  <a:srgbClr val="FF0000"/>
                </a:solidFill>
              </a:rPr>
              <a:t> + </a:t>
            </a:r>
            <a:r>
              <a:rPr lang="en-US" altLang="ko-KR" sz="1400" dirty="0" err="1">
                <a:solidFill>
                  <a:srgbClr val="FF0000"/>
                </a:solidFill>
              </a:rPr>
              <a:t>File.separator</a:t>
            </a:r>
            <a:r>
              <a:rPr lang="en-US" altLang="ko-KR" sz="1400" dirty="0">
                <a:solidFill>
                  <a:srgbClr val="FF0000"/>
                </a:solidFill>
              </a:rPr>
              <a:t> + "s_" + </a:t>
            </a:r>
            <a:r>
              <a:rPr lang="en-US" altLang="ko-KR" sz="1400" dirty="0" err="1">
                <a:solidFill>
                  <a:srgbClr val="FF0000"/>
                </a:solidFill>
              </a:rPr>
              <a:t>uuid</a:t>
            </a:r>
            <a:r>
              <a:rPr lang="en-US" altLang="ko-KR" sz="1400" dirty="0">
                <a:solidFill>
                  <a:srgbClr val="FF0000"/>
                </a:solidFill>
              </a:rPr>
              <a:t> +</a:t>
            </a:r>
            <a:r>
              <a:rPr lang="en-US" altLang="ko-KR" sz="1400" dirty="0" err="1">
                <a:solidFill>
                  <a:srgbClr val="FF0000"/>
                </a:solidFill>
              </a:rPr>
              <a:t>fileName</a:t>
            </a:r>
            <a:r>
              <a:rPr lang="en-US" altLang="ko-KR" sz="1400" dirty="0">
                <a:solidFill>
                  <a:srgbClr val="FF0000"/>
                </a:solidFill>
              </a:rPr>
              <a:t> 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    //</a:t>
            </a:r>
            <a:r>
              <a:rPr lang="ko-KR" altLang="en-US" sz="1400" dirty="0" err="1">
                <a:solidFill>
                  <a:srgbClr val="FF0000"/>
                </a:solidFill>
              </a:rPr>
              <a:t>섬네일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    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Thumbnailator.createThumbnail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saveFile</a:t>
            </a:r>
            <a:r>
              <a:rPr lang="en-US" altLang="ko-KR" sz="1400" dirty="0">
                <a:solidFill>
                  <a:srgbClr val="FF0000"/>
                </a:solidFill>
              </a:rPr>
              <a:t>, thumbnailFile,100,100);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resultDTOList.add</a:t>
            </a:r>
            <a:r>
              <a:rPr lang="en-US" altLang="ko-KR" sz="1400" dirty="0">
                <a:solidFill>
                  <a:srgbClr val="FF0000"/>
                </a:solidFill>
              </a:rPr>
              <a:t>(new </a:t>
            </a:r>
            <a:r>
              <a:rPr lang="en-US" altLang="ko-KR" sz="1400" dirty="0" err="1">
                <a:solidFill>
                  <a:srgbClr val="FF0000"/>
                </a:solidFill>
              </a:rPr>
              <a:t>UploadResultDTO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fileName,uuid,realUploadPath</a:t>
            </a:r>
            <a:r>
              <a:rPr lang="en-US" altLang="ko-KR" sz="1400" dirty="0">
                <a:solidFill>
                  <a:srgbClr val="FF0000"/>
                </a:solidFill>
              </a:rPr>
              <a:t>));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e.getLocalizedMessage</a:t>
            </a:r>
            <a:r>
              <a:rPr lang="en-US" altLang="ko-KR" sz="1400" dirty="0"/>
              <a:t>());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new </a:t>
            </a:r>
            <a:r>
              <a:rPr lang="en-US" altLang="ko-KR" sz="1400" dirty="0" err="1"/>
              <a:t>ResponseEntity</a:t>
            </a:r>
            <a:r>
              <a:rPr lang="en-US" altLang="ko-KR" sz="1400" dirty="0"/>
              <a:t>&lt;&gt;(</a:t>
            </a:r>
            <a:r>
              <a:rPr lang="en-US" altLang="ko-KR" sz="1400" dirty="0" err="1"/>
              <a:t>resultDTOList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HttpStatus.OK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프로젝트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프로젝트의 </a:t>
            </a:r>
            <a:r>
              <a:rPr lang="en-US" altLang="ko-KR" sz="1400" dirty="0" err="1"/>
              <a:t>build.gradle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</a:t>
            </a:r>
            <a:r>
              <a:rPr lang="en-US" altLang="ko-KR" sz="1400" dirty="0" err="1"/>
              <a:t>Thymeleaf</a:t>
            </a:r>
            <a:r>
              <a:rPr lang="ko-KR" altLang="en-US" sz="1400" dirty="0"/>
              <a:t>의 시간 설정에 사용할 라이브러리의 의존성 설정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" altLang="ko-KR" sz="1400" dirty="0"/>
              <a:t>implementation group: '</a:t>
            </a:r>
            <a:r>
              <a:rPr lang="en" altLang="ko-KR" sz="1400" dirty="0" err="1"/>
              <a:t>org.thymeleaf.extras</a:t>
            </a:r>
            <a:r>
              <a:rPr lang="en" altLang="ko-KR" sz="1400" dirty="0"/>
              <a:t>', name: 'thymeleaf-extras-java8time'</a:t>
            </a:r>
          </a:p>
          <a:p>
            <a:pPr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프로젝트의 </a:t>
            </a:r>
            <a:r>
              <a:rPr lang="en-US" altLang="ko-KR" sz="1400" dirty="0" err="1"/>
              <a:t>application.properties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데이터베이스 연동을 위한 코드 와 </a:t>
            </a:r>
            <a:r>
              <a:rPr lang="en-US" altLang="ko-KR" sz="1400" dirty="0" err="1"/>
              <a:t>Thymeleaf</a:t>
            </a:r>
            <a:r>
              <a:rPr lang="ko-KR" altLang="en-US" sz="1400" dirty="0"/>
              <a:t>의 </a:t>
            </a:r>
            <a:r>
              <a:rPr lang="en-US" altLang="ko-KR" sz="1400" dirty="0"/>
              <a:t>Cache </a:t>
            </a:r>
            <a:r>
              <a:rPr lang="ko-KR" altLang="en-US" sz="1400" dirty="0"/>
              <a:t>여부 설정을 위한 코드를 추가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spring.datasource.driver</a:t>
            </a:r>
            <a:r>
              <a:rPr lang="en" altLang="ko-KR" sz="1400" dirty="0"/>
              <a:t>-class-name=</a:t>
            </a:r>
            <a:r>
              <a:rPr lang="en" altLang="ko-KR" sz="1400" dirty="0" err="1"/>
              <a:t>com.mysql.cj.jdbc.Driver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spring.datasource.url</a:t>
            </a:r>
            <a:r>
              <a:rPr lang="en" altLang="ko-KR" sz="1400" dirty="0"/>
              <a:t>=</a:t>
            </a:r>
            <a:r>
              <a:rPr lang="en" altLang="ko-KR" sz="1400" dirty="0" err="1"/>
              <a:t>jdbc:mysql</a:t>
            </a:r>
            <a:r>
              <a:rPr lang="en" altLang="ko-KR" sz="1400" dirty="0"/>
              <a:t>://localhost:3306/</a:t>
            </a:r>
            <a:r>
              <a:rPr lang="en" altLang="ko-KR" sz="1400" dirty="0" err="1"/>
              <a:t>cyberadam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spring.datasource.username</a:t>
            </a:r>
            <a:r>
              <a:rPr lang="en" altLang="ko-KR" sz="1400" dirty="0"/>
              <a:t>=user00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spring.datasource.password</a:t>
            </a:r>
            <a:r>
              <a:rPr lang="en" altLang="ko-KR" sz="1400" dirty="0"/>
              <a:t>=user00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spring.jpa.properties.hibernate.show_sql</a:t>
            </a:r>
            <a:r>
              <a:rPr lang="en" altLang="ko-KR" sz="1400" dirty="0"/>
              <a:t>=true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spring.jpa.properties.hibernate.format_sql</a:t>
            </a:r>
            <a:r>
              <a:rPr lang="en" altLang="ko-KR" sz="1400" dirty="0"/>
              <a:t>=true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logging.level.org.hibernate.type.descriptor.sql</a:t>
            </a:r>
            <a:r>
              <a:rPr lang="en" altLang="ko-KR" sz="1400" dirty="0"/>
              <a:t>=trace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spring.jpa.hibernate.ddl</a:t>
            </a:r>
            <a:r>
              <a:rPr lang="en" altLang="ko-KR" sz="1400" dirty="0"/>
              <a:t>-auto=update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#Live Reload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spring.devtools.livereload.enabled</a:t>
            </a:r>
            <a:r>
              <a:rPr lang="en" altLang="ko-KR" sz="1400" dirty="0"/>
              <a:t>=true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spring.thymeleaf.cache</a:t>
            </a:r>
            <a:r>
              <a:rPr lang="en" altLang="ko-KR" sz="1400" dirty="0"/>
              <a:t>=false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190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" altLang="ko-KR" sz="1400" dirty="0"/>
              <a:t>Thumbnail</a:t>
            </a:r>
            <a:r>
              <a:rPr lang="ko-KR" altLang="en-US" sz="1400" dirty="0"/>
              <a:t> 이미지 와 화면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UploadResultDTO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 </a:t>
            </a:r>
            <a:r>
              <a:rPr lang="en-US" altLang="ko-KR" sz="1400" dirty="0"/>
              <a:t>Thumbnail </a:t>
            </a:r>
            <a:r>
              <a:rPr lang="ko-KR" altLang="en-US" sz="1400" dirty="0"/>
              <a:t>이미지를 경로를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메서드 추가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String </a:t>
            </a:r>
            <a:r>
              <a:rPr lang="en-US" altLang="ko-KR" sz="1400" dirty="0" err="1"/>
              <a:t>getThumbnailURL</a:t>
            </a:r>
            <a:r>
              <a:rPr lang="en-US" altLang="ko-KR" sz="1400" dirty="0"/>
              <a:t>(){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try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uploadPath</a:t>
            </a:r>
            <a:r>
              <a:rPr lang="en-US" altLang="ko-KR" sz="1400" dirty="0"/>
              <a:t>  + "/s_" + 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, "UTF-8");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 catch (</a:t>
            </a:r>
            <a:r>
              <a:rPr lang="en-US" altLang="ko-KR" sz="1400" dirty="0" err="1"/>
              <a:t>UnsupportedEncodingException</a:t>
            </a:r>
            <a:r>
              <a:rPr lang="en-US" altLang="ko-KR" sz="1400" dirty="0"/>
              <a:t> 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e.getLocalizedMessage</a:t>
            </a:r>
            <a:r>
              <a:rPr lang="en-US" altLang="ko-KR" sz="1400" dirty="0"/>
              <a:t>());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"";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6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" altLang="ko-KR" sz="1400" dirty="0"/>
              <a:t>Thumbnail</a:t>
            </a:r>
            <a:r>
              <a:rPr lang="ko-KR" altLang="en-US" sz="1400" dirty="0"/>
              <a:t> 이미지 와 화면 처리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uploadex.html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파일의 이미지 호출 함수 수정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function </a:t>
            </a:r>
            <a:r>
              <a:rPr lang="en" altLang="ko-KR" sz="1400" dirty="0" err="1"/>
              <a:t>showUploadedImages</a:t>
            </a:r>
            <a:r>
              <a:rPr lang="en" altLang="ko-KR" sz="1400" dirty="0"/>
              <a:t>(</a:t>
            </a:r>
            <a:r>
              <a:rPr lang="en" altLang="ko-KR" sz="1400" dirty="0" err="1"/>
              <a:t>arr</a:t>
            </a:r>
            <a:r>
              <a:rPr lang="en" altLang="ko-KR" sz="1400" dirty="0"/>
              <a:t>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</a:t>
            </a:r>
            <a:r>
              <a:rPr lang="en" altLang="ko-KR" sz="1400" dirty="0" err="1"/>
              <a:t>console.log</a:t>
            </a:r>
            <a:r>
              <a:rPr lang="en" altLang="ko-KR" sz="1400" dirty="0"/>
              <a:t>(</a:t>
            </a:r>
            <a:r>
              <a:rPr lang="en" altLang="ko-KR" sz="1400" dirty="0" err="1"/>
              <a:t>arr</a:t>
            </a:r>
            <a:r>
              <a:rPr lang="en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var </a:t>
            </a:r>
            <a:r>
              <a:rPr lang="en" altLang="ko-KR" sz="1400" dirty="0" err="1"/>
              <a:t>divArea</a:t>
            </a:r>
            <a:r>
              <a:rPr lang="en" altLang="ko-KR" sz="1400" dirty="0"/>
              <a:t> = $(".</a:t>
            </a:r>
            <a:r>
              <a:rPr lang="en" altLang="ko-KR" sz="1400" dirty="0" err="1"/>
              <a:t>uploadResult</a:t>
            </a:r>
            <a:r>
              <a:rPr lang="en" altLang="ko-KR" sz="1400" dirty="0"/>
              <a:t>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for(var </a:t>
            </a:r>
            <a:r>
              <a:rPr lang="en" altLang="ko-KR" sz="1400" dirty="0" err="1"/>
              <a:t>i</a:t>
            </a:r>
            <a:r>
              <a:rPr lang="en" altLang="ko-KR" sz="1400" dirty="0"/>
              <a:t> = 0; </a:t>
            </a:r>
            <a:r>
              <a:rPr lang="en" altLang="ko-KR" sz="1400" dirty="0" err="1"/>
              <a:t>i</a:t>
            </a:r>
            <a:r>
              <a:rPr lang="en" altLang="ko-KR" sz="1400" dirty="0"/>
              <a:t> &lt; </a:t>
            </a:r>
            <a:r>
              <a:rPr lang="en" altLang="ko-KR" sz="1400" dirty="0" err="1"/>
              <a:t>arr.length</a:t>
            </a:r>
            <a:r>
              <a:rPr lang="en" altLang="ko-KR" sz="1400" dirty="0"/>
              <a:t>; </a:t>
            </a:r>
            <a:r>
              <a:rPr lang="en" altLang="ko-KR" sz="1400" dirty="0" err="1"/>
              <a:t>i</a:t>
            </a:r>
            <a:r>
              <a:rPr lang="en" altLang="ko-KR" sz="1400" dirty="0"/>
              <a:t>++){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divArea.append</a:t>
            </a:r>
            <a:r>
              <a:rPr lang="en" altLang="ko-KR" sz="1400" dirty="0"/>
              <a:t>("&lt;</a:t>
            </a:r>
            <a:r>
              <a:rPr lang="en" altLang="ko-KR" sz="1400" dirty="0" err="1"/>
              <a:t>img</a:t>
            </a:r>
            <a:r>
              <a:rPr lang="en" altLang="ko-KR" sz="1400" dirty="0"/>
              <a:t> </a:t>
            </a:r>
            <a:r>
              <a:rPr lang="en" altLang="ko-KR" sz="1400" dirty="0" err="1"/>
              <a:t>src</a:t>
            </a:r>
            <a:r>
              <a:rPr lang="en" altLang="ko-KR" sz="1400" dirty="0"/>
              <a:t>='/</a:t>
            </a:r>
            <a:r>
              <a:rPr lang="en" altLang="ko-KR" sz="1400" dirty="0" err="1"/>
              <a:t>display?filename</a:t>
            </a:r>
            <a:r>
              <a:rPr lang="en" altLang="ko-KR" sz="1400" dirty="0"/>
              <a:t>=" + </a:t>
            </a:r>
            <a:r>
              <a:rPr lang="en" altLang="ko-KR" sz="1400" dirty="0" err="1">
                <a:solidFill>
                  <a:srgbClr val="FF0000"/>
                </a:solidFill>
              </a:rPr>
              <a:t>arr</a:t>
            </a:r>
            <a:r>
              <a:rPr lang="en" altLang="ko-KR" sz="1400" dirty="0">
                <a:solidFill>
                  <a:srgbClr val="FF0000"/>
                </a:solidFill>
              </a:rPr>
              <a:t>[</a:t>
            </a:r>
            <a:r>
              <a:rPr lang="en" altLang="ko-KR" sz="1400" dirty="0" err="1">
                <a:solidFill>
                  <a:srgbClr val="FF0000"/>
                </a:solidFill>
              </a:rPr>
              <a:t>i</a:t>
            </a:r>
            <a:r>
              <a:rPr lang="en" altLang="ko-KR" sz="1400" dirty="0">
                <a:solidFill>
                  <a:srgbClr val="FF0000"/>
                </a:solidFill>
              </a:rPr>
              <a:t>].</a:t>
            </a:r>
            <a:r>
              <a:rPr lang="en" altLang="ko-KR" sz="1400" dirty="0" err="1">
                <a:solidFill>
                  <a:srgbClr val="FF0000"/>
                </a:solidFill>
              </a:rPr>
              <a:t>thumbnailURL</a:t>
            </a:r>
            <a:r>
              <a:rPr lang="en" altLang="ko-KR" sz="1400" dirty="0">
                <a:solidFill>
                  <a:srgbClr val="FF0000"/>
                </a:solidFill>
              </a:rPr>
              <a:t> </a:t>
            </a:r>
            <a:r>
              <a:rPr lang="en" altLang="ko-KR" sz="1400" dirty="0"/>
              <a:t>+ "'&gt;");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790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업로드 한 파일 삭제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uploadex.html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파일의 이미지 호출 함수 수정</a:t>
            </a:r>
            <a:r>
              <a:rPr lang="en-US" altLang="ko-KR" sz="1400" dirty="0"/>
              <a:t> – </a:t>
            </a:r>
            <a:r>
              <a:rPr lang="ko-KR" altLang="en-US" sz="1400" dirty="0"/>
              <a:t>이미지 마다 삭제 버튼 추가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function </a:t>
            </a:r>
            <a:r>
              <a:rPr lang="en" altLang="ko-KR" sz="1400" dirty="0" err="1"/>
              <a:t>showUploadedImages</a:t>
            </a:r>
            <a:r>
              <a:rPr lang="en" altLang="ko-KR" sz="1400" dirty="0"/>
              <a:t>(</a:t>
            </a:r>
            <a:r>
              <a:rPr lang="en" altLang="ko-KR" sz="1400" dirty="0" err="1"/>
              <a:t>arr</a:t>
            </a:r>
            <a:r>
              <a:rPr lang="en" altLang="ko-KR" sz="1400" dirty="0"/>
              <a:t>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</a:t>
            </a:r>
            <a:r>
              <a:rPr lang="en" altLang="ko-KR" sz="1400" dirty="0" err="1"/>
              <a:t>console.log</a:t>
            </a:r>
            <a:r>
              <a:rPr lang="en" altLang="ko-KR" sz="1400" dirty="0"/>
              <a:t>(</a:t>
            </a:r>
            <a:r>
              <a:rPr lang="en" altLang="ko-KR" sz="1400" dirty="0" err="1"/>
              <a:t>arr</a:t>
            </a:r>
            <a:r>
              <a:rPr lang="en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var </a:t>
            </a:r>
            <a:r>
              <a:rPr lang="en" altLang="ko-KR" sz="1400" dirty="0" err="1"/>
              <a:t>divArea</a:t>
            </a:r>
            <a:r>
              <a:rPr lang="en" altLang="ko-KR" sz="1400" dirty="0"/>
              <a:t> = $(".</a:t>
            </a:r>
            <a:r>
              <a:rPr lang="en" altLang="ko-KR" sz="1400" dirty="0" err="1"/>
              <a:t>uploadResult</a:t>
            </a:r>
            <a:r>
              <a:rPr lang="en" altLang="ko-KR" sz="1400" dirty="0"/>
              <a:t>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var str = "";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for(var </a:t>
            </a:r>
            <a:r>
              <a:rPr lang="en" altLang="ko-KR" sz="1400" dirty="0" err="1"/>
              <a:t>i</a:t>
            </a:r>
            <a:r>
              <a:rPr lang="en" altLang="ko-KR" sz="1400" dirty="0"/>
              <a:t> = 0; </a:t>
            </a:r>
            <a:r>
              <a:rPr lang="en" altLang="ko-KR" sz="1400" dirty="0" err="1"/>
              <a:t>i</a:t>
            </a:r>
            <a:r>
              <a:rPr lang="en" altLang="ko-KR" sz="1400" dirty="0"/>
              <a:t> &lt; </a:t>
            </a:r>
            <a:r>
              <a:rPr lang="en" altLang="ko-KR" sz="1400" dirty="0" err="1"/>
              <a:t>arr.length</a:t>
            </a:r>
            <a:r>
              <a:rPr lang="en" altLang="ko-KR" sz="1400" dirty="0"/>
              <a:t>; </a:t>
            </a:r>
            <a:r>
              <a:rPr lang="en" altLang="ko-KR" sz="1400" dirty="0" err="1"/>
              <a:t>i</a:t>
            </a:r>
            <a:r>
              <a:rPr lang="en" altLang="ko-KR" sz="1400" dirty="0"/>
              <a:t>++){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str += "&lt;div&gt;";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str += "&lt;</a:t>
            </a:r>
            <a:r>
              <a:rPr lang="en" altLang="ko-KR" sz="1400" dirty="0" err="1"/>
              <a:t>img</a:t>
            </a:r>
            <a:r>
              <a:rPr lang="en" altLang="ko-KR" sz="1400" dirty="0"/>
              <a:t> </a:t>
            </a:r>
            <a:r>
              <a:rPr lang="en" altLang="ko-KR" sz="1400" dirty="0" err="1"/>
              <a:t>src</a:t>
            </a:r>
            <a:r>
              <a:rPr lang="en" altLang="ko-KR" sz="1400" dirty="0"/>
              <a:t>='/</a:t>
            </a:r>
            <a:r>
              <a:rPr lang="en" altLang="ko-KR" sz="1400" dirty="0" err="1"/>
              <a:t>display?filename</a:t>
            </a:r>
            <a:r>
              <a:rPr lang="en" altLang="ko-KR" sz="1400" dirty="0"/>
              <a:t>=" + </a:t>
            </a:r>
            <a:r>
              <a:rPr lang="en" altLang="ko-KR" sz="1400" dirty="0" err="1"/>
              <a:t>arr</a:t>
            </a:r>
            <a:r>
              <a:rPr lang="en" altLang="ko-KR" sz="1400" dirty="0"/>
              <a:t>[</a:t>
            </a:r>
            <a:r>
              <a:rPr lang="en" altLang="ko-KR" sz="1400" dirty="0" err="1"/>
              <a:t>i</a:t>
            </a:r>
            <a:r>
              <a:rPr lang="en" altLang="ko-KR" sz="1400" dirty="0"/>
              <a:t>].</a:t>
            </a:r>
            <a:r>
              <a:rPr lang="en" altLang="ko-KR" sz="1400" dirty="0" err="1"/>
              <a:t>thumbnailURL</a:t>
            </a:r>
            <a:r>
              <a:rPr lang="en" altLang="ko-KR" sz="1400" dirty="0"/>
              <a:t> + "'&gt;";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str += "&lt;button class='</a:t>
            </a:r>
            <a:r>
              <a:rPr lang="en" altLang="ko-KR" sz="1400" dirty="0" err="1"/>
              <a:t>removeBtn</a:t>
            </a:r>
            <a:r>
              <a:rPr lang="en" altLang="ko-KR" sz="1400" dirty="0"/>
              <a:t>' data-name='" + </a:t>
            </a:r>
            <a:r>
              <a:rPr lang="en" altLang="ko-KR" sz="1400" dirty="0" err="1"/>
              <a:t>arr</a:t>
            </a:r>
            <a:r>
              <a:rPr lang="en" altLang="ko-KR" sz="1400" dirty="0"/>
              <a:t>[</a:t>
            </a:r>
            <a:r>
              <a:rPr lang="en" altLang="ko-KR" sz="1400" dirty="0" err="1"/>
              <a:t>i</a:t>
            </a:r>
            <a:r>
              <a:rPr lang="en" altLang="ko-KR" sz="1400" dirty="0"/>
              <a:t>].</a:t>
            </a:r>
            <a:r>
              <a:rPr lang="en" altLang="ko-KR" sz="1400" dirty="0" err="1"/>
              <a:t>imageURL</a:t>
            </a:r>
            <a:r>
              <a:rPr lang="en" altLang="ko-KR" sz="1400" dirty="0"/>
              <a:t> + "'&gt;REMOVE&lt;/button&gt;";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str += "&lt;/div&gt;";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</a:t>
            </a:r>
            <a:r>
              <a:rPr lang="en" altLang="ko-KR" sz="1400" dirty="0" err="1"/>
              <a:t>divArea.append</a:t>
            </a:r>
            <a:r>
              <a:rPr lang="en" altLang="ko-KR" sz="1400" dirty="0"/>
              <a:t>(str);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17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업로드 한 파일 삭제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uploadex.html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삭제 버튼 이벤트 처리 코드 추가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$(".</a:t>
            </a:r>
            <a:r>
              <a:rPr lang="en" altLang="ko-KR" sz="1400" dirty="0" err="1"/>
              <a:t>uploadResult</a:t>
            </a:r>
            <a:r>
              <a:rPr lang="en" altLang="ko-KR" sz="1400" dirty="0"/>
              <a:t>").on("click", ".</a:t>
            </a:r>
            <a:r>
              <a:rPr lang="en" altLang="ko-KR" sz="1400" dirty="0" err="1"/>
              <a:t>removeBtn</a:t>
            </a:r>
            <a:r>
              <a:rPr lang="en" altLang="ko-KR" sz="1400" dirty="0"/>
              <a:t>", function(e){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var target = $(this);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var 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 = </a:t>
            </a:r>
            <a:r>
              <a:rPr lang="en" altLang="ko-KR" sz="1400" dirty="0" err="1"/>
              <a:t>target.data</a:t>
            </a:r>
            <a:r>
              <a:rPr lang="en" altLang="ko-KR" sz="1400" dirty="0"/>
              <a:t>("name");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var </a:t>
            </a:r>
            <a:r>
              <a:rPr lang="en" altLang="ko-KR" sz="1400" dirty="0" err="1"/>
              <a:t>targetDiv</a:t>
            </a:r>
            <a:r>
              <a:rPr lang="en" altLang="ko-KR" sz="1400" dirty="0"/>
              <a:t> = $(this).closest("div");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</a:t>
            </a:r>
            <a:r>
              <a:rPr lang="en" altLang="ko-KR" sz="1400" dirty="0" err="1"/>
              <a:t>console.log</a:t>
            </a:r>
            <a:r>
              <a:rPr lang="en" altLang="ko-KR" sz="1400" dirty="0"/>
              <a:t>(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$.post('/</a:t>
            </a:r>
            <a:r>
              <a:rPr lang="en" altLang="ko-KR" sz="1400" dirty="0" err="1"/>
              <a:t>removefile</a:t>
            </a:r>
            <a:r>
              <a:rPr lang="en" altLang="ko-KR" sz="1400" dirty="0"/>
              <a:t>', {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: 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}, function(result){ </a:t>
            </a:r>
            <a:r>
              <a:rPr lang="en" altLang="ko-KR" sz="1400" dirty="0" err="1"/>
              <a:t>console.log</a:t>
            </a:r>
            <a:r>
              <a:rPr lang="en" altLang="ko-KR" sz="1400" dirty="0"/>
              <a:t>(result);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if(result === true){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    </a:t>
            </a:r>
            <a:r>
              <a:rPr lang="en" altLang="ko-KR" sz="1400" dirty="0" err="1"/>
              <a:t>targetDiv.remove</a:t>
            </a:r>
            <a:r>
              <a:rPr lang="en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});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04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업로드 한 파일 삭제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UploadController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 이미지 삭제를 위한 요청을 처리해주는 메서드를 작성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PostMapping</a:t>
            </a:r>
            <a:r>
              <a:rPr lang="en" altLang="ko-KR" sz="1400" dirty="0"/>
              <a:t>("/</a:t>
            </a:r>
            <a:r>
              <a:rPr lang="en" altLang="ko-KR" sz="1400" dirty="0" err="1"/>
              <a:t>removefile</a:t>
            </a:r>
            <a:r>
              <a:rPr lang="en" altLang="ko-KR" sz="1400" dirty="0"/>
              <a:t>")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public </a:t>
            </a:r>
            <a:r>
              <a:rPr lang="en" altLang="ko-KR" sz="1400" dirty="0" err="1"/>
              <a:t>ResponseEntity</a:t>
            </a:r>
            <a:r>
              <a:rPr lang="en" altLang="ko-KR" sz="1400" dirty="0"/>
              <a:t>&lt;Boolean&gt; </a:t>
            </a:r>
            <a:r>
              <a:rPr lang="en" altLang="ko-KR" sz="1400" dirty="0" err="1"/>
              <a:t>removeFile</a:t>
            </a:r>
            <a:r>
              <a:rPr lang="en" altLang="ko-KR" sz="1400" dirty="0"/>
              <a:t>(String </a:t>
            </a:r>
            <a:r>
              <a:rPr lang="en" altLang="ko-KR" sz="1400" dirty="0" err="1"/>
              <a:t>fileName</a:t>
            </a:r>
            <a:r>
              <a:rPr lang="en" altLang="ko-KR" sz="1400" dirty="0"/>
              <a:t>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String </a:t>
            </a:r>
            <a:r>
              <a:rPr lang="en" altLang="ko-KR" sz="1400" dirty="0" err="1"/>
              <a:t>srcFileName</a:t>
            </a:r>
            <a:r>
              <a:rPr lang="en" altLang="ko-KR" sz="1400" dirty="0"/>
              <a:t> = null;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try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srcFileName</a:t>
            </a:r>
            <a:r>
              <a:rPr lang="en" altLang="ko-KR" sz="1400" dirty="0"/>
              <a:t> = </a:t>
            </a:r>
            <a:r>
              <a:rPr lang="en" altLang="ko-KR" sz="1400" dirty="0" err="1"/>
              <a:t>URLDecoder.decode</a:t>
            </a:r>
            <a:r>
              <a:rPr lang="en" altLang="ko-KR" sz="1400" dirty="0"/>
              <a:t>(fileName,"UTF-8");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File file = new File(</a:t>
            </a:r>
            <a:r>
              <a:rPr lang="en" altLang="ko-KR" sz="1400" dirty="0" err="1"/>
              <a:t>uploadPath</a:t>
            </a:r>
            <a:r>
              <a:rPr lang="en" altLang="ko-KR" sz="1400" dirty="0"/>
              <a:t> + </a:t>
            </a:r>
            <a:r>
              <a:rPr lang="en" altLang="ko-KR" sz="1400" dirty="0" err="1"/>
              <a:t>File.separator</a:t>
            </a:r>
            <a:r>
              <a:rPr lang="en" altLang="ko-KR" sz="1400" dirty="0"/>
              <a:t> + </a:t>
            </a:r>
            <a:r>
              <a:rPr lang="en" altLang="ko-KR" sz="1400" dirty="0" err="1"/>
              <a:t>srcFileName</a:t>
            </a:r>
            <a:r>
              <a:rPr lang="en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boolean</a:t>
            </a:r>
            <a:r>
              <a:rPr lang="en" altLang="ko-KR" sz="1400" dirty="0"/>
              <a:t> result = </a:t>
            </a:r>
            <a:r>
              <a:rPr lang="en" altLang="ko-KR" sz="1400" dirty="0" err="1"/>
              <a:t>file.delete</a:t>
            </a:r>
            <a:r>
              <a:rPr lang="en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File thumbnail = new File(</a:t>
            </a:r>
            <a:r>
              <a:rPr lang="en" altLang="ko-KR" sz="1400" dirty="0" err="1"/>
              <a:t>file.getParent</a:t>
            </a:r>
            <a:r>
              <a:rPr lang="en" altLang="ko-KR" sz="1400" dirty="0"/>
              <a:t>(), "s_" + </a:t>
            </a:r>
            <a:r>
              <a:rPr lang="en" altLang="ko-KR" sz="1400" dirty="0" err="1"/>
              <a:t>file.getName</a:t>
            </a:r>
            <a:r>
              <a:rPr lang="en" altLang="ko-KR" sz="1400" dirty="0"/>
              <a:t>());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result = </a:t>
            </a:r>
            <a:r>
              <a:rPr lang="en" altLang="ko-KR" sz="1400" dirty="0" err="1"/>
              <a:t>thumbnail.delete</a:t>
            </a:r>
            <a:r>
              <a:rPr lang="en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return new </a:t>
            </a:r>
            <a:r>
              <a:rPr lang="en" altLang="ko-KR" sz="1400" dirty="0" err="1"/>
              <a:t>ResponseEntity</a:t>
            </a:r>
            <a:r>
              <a:rPr lang="en" altLang="ko-KR" sz="1400" dirty="0"/>
              <a:t>&lt;&gt;(result, </a:t>
            </a:r>
            <a:r>
              <a:rPr lang="en" altLang="ko-KR" sz="1400" dirty="0" err="1"/>
              <a:t>HttpStatus.OK</a:t>
            </a:r>
            <a:r>
              <a:rPr lang="en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 catch (</a:t>
            </a:r>
            <a:r>
              <a:rPr lang="en" altLang="ko-KR" sz="1400" dirty="0" err="1"/>
              <a:t>UnsupportedEncodingException</a:t>
            </a:r>
            <a:r>
              <a:rPr lang="en" altLang="ko-KR" sz="1400" dirty="0"/>
              <a:t> 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</a:t>
            </a:r>
            <a:r>
              <a:rPr lang="en" altLang="ko-KR" sz="1400" dirty="0" err="1"/>
              <a:t>e.printStackTrace</a:t>
            </a:r>
            <a:r>
              <a:rPr lang="en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    return new </a:t>
            </a:r>
            <a:r>
              <a:rPr lang="en" altLang="ko-KR" sz="1400" dirty="0" err="1"/>
              <a:t>ResponseEntity</a:t>
            </a:r>
            <a:r>
              <a:rPr lang="en" altLang="ko-KR" sz="1400" dirty="0"/>
              <a:t>&lt;&gt;(false, </a:t>
            </a:r>
            <a:r>
              <a:rPr lang="en" altLang="ko-KR" sz="1400" dirty="0" err="1"/>
              <a:t>HttpStatus.INTERNAL_SERVER_ERROR</a:t>
            </a:r>
            <a:r>
              <a:rPr lang="en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754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수행할 내용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영화</a:t>
            </a:r>
            <a:r>
              <a:rPr lang="en-US" altLang="ko-KR" sz="1400" dirty="0"/>
              <a:t>(Movie)</a:t>
            </a:r>
            <a:r>
              <a:rPr lang="ko-KR" altLang="en-US" sz="1400" dirty="0"/>
              <a:t>의 등록과 수정에는 파일 업로드 기능을 활용해서 영화 포스터 등을 등록할 수 있도록 구성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회원</a:t>
            </a:r>
            <a:r>
              <a:rPr lang="en-US" altLang="ko-KR" sz="1400" dirty="0"/>
              <a:t>(Member)</a:t>
            </a:r>
            <a:r>
              <a:rPr lang="ko-KR" altLang="en-US" sz="1400" dirty="0"/>
              <a:t>은 기존 회원들이 존재한다고 가정하고 데이터베이스에 존재하는 회원들을 이용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회원</a:t>
            </a:r>
            <a:r>
              <a:rPr lang="en-US" altLang="ko-KR" sz="1400" dirty="0"/>
              <a:t>(Member)</a:t>
            </a:r>
            <a:r>
              <a:rPr lang="ko-KR" altLang="en-US" sz="1400" dirty="0"/>
              <a:t>은 특정한 영화 조회 페이지에서 평점과 자신의 감상을 리뷰</a:t>
            </a:r>
            <a:r>
              <a:rPr lang="en-US" altLang="ko-KR" sz="1400" dirty="0"/>
              <a:t>(Review)</a:t>
            </a:r>
            <a:r>
              <a:rPr lang="ko-KR" altLang="en-US" sz="1400" dirty="0"/>
              <a:t>로 기록할 수 있음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조회 화면에서 회원</a:t>
            </a:r>
            <a:r>
              <a:rPr lang="en-US" altLang="ko-KR" sz="1400" dirty="0"/>
              <a:t>(Member}</a:t>
            </a:r>
            <a:r>
              <a:rPr lang="ko-KR" altLang="en-US" sz="1400" dirty="0"/>
              <a:t>은 자신이 기록한 리뷰</a:t>
            </a:r>
            <a:r>
              <a:rPr lang="en-US" altLang="ko-KR" sz="1400" dirty="0"/>
              <a:t>(Review)</a:t>
            </a:r>
            <a:r>
              <a:rPr lang="ko-KR" altLang="en-US" sz="1400" dirty="0"/>
              <a:t>의 내용을 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삭제할 수 있음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874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레이아웃을 적용하기 위해서 이전 프로젝트의 </a:t>
            </a:r>
            <a:r>
              <a:rPr lang="en-US" altLang="ko-KR" sz="1400" dirty="0"/>
              <a:t>static </a:t>
            </a:r>
            <a:r>
              <a:rPr lang="ko-KR" altLang="en-US" sz="1400" dirty="0"/>
              <a:t>파일 과 </a:t>
            </a:r>
            <a:r>
              <a:rPr lang="en-US" altLang="ko-KR" sz="1400" dirty="0"/>
              <a:t>templates/layout </a:t>
            </a:r>
            <a:r>
              <a:rPr lang="ko-KR" altLang="en-US" sz="1400" dirty="0"/>
              <a:t>디렉토리의 내용을 프로젝트에 복사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609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영화 와 관련된 </a:t>
            </a:r>
            <a:r>
              <a:rPr lang="en-US" altLang="ko-KR" sz="1400" dirty="0"/>
              <a:t>URL </a:t>
            </a:r>
            <a:r>
              <a:rPr lang="ko-KR" altLang="en-US" sz="1400" dirty="0"/>
              <a:t>요청을 처리하는 </a:t>
            </a:r>
            <a:r>
              <a:rPr lang="en-US" altLang="ko-KR" sz="1400" dirty="0" err="1"/>
              <a:t>PageController</a:t>
            </a:r>
            <a:r>
              <a:rPr lang="ko-KR" altLang="en-US" sz="1400" dirty="0"/>
              <a:t> 클래스를 생성하고 등록 페이지로 이동을 처리할 메서드를 생성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controller.MovieController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@Controller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RequestMapping</a:t>
            </a:r>
            <a:r>
              <a:rPr lang="en-US" altLang="ko-KR" sz="1400" dirty="0"/>
              <a:t>("/movie")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@Log4j2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RequiredArgsConstructor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MovieController</a:t>
            </a:r>
            <a:r>
              <a:rPr lang="en-US" altLang="ko-KR" sz="1400" dirty="0"/>
              <a:t>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("/register")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void register(){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00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templates </a:t>
            </a:r>
            <a:r>
              <a:rPr lang="ko-KR" altLang="en-US" sz="1400" dirty="0"/>
              <a:t>디렉토리에 </a:t>
            </a:r>
            <a:r>
              <a:rPr lang="en-US" altLang="ko-KR" sz="1400" dirty="0"/>
              <a:t>movie </a:t>
            </a:r>
            <a:r>
              <a:rPr lang="ko-KR" altLang="en-US" sz="1400" dirty="0"/>
              <a:t>디렉토리를 생성하고 등록을 위한 </a:t>
            </a: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&lt;!DOCTYPE html&gt;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&lt;html lang="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xmlns:th</a:t>
            </a:r>
            <a:r>
              <a:rPr lang="en-US" altLang="ko-KR" sz="1400" dirty="0"/>
              <a:t>="http://</a:t>
            </a:r>
            <a:r>
              <a:rPr lang="en-US" altLang="ko-KR" sz="1400" dirty="0" err="1"/>
              <a:t>www.thymeleaf.org</a:t>
            </a:r>
            <a:r>
              <a:rPr lang="en-US" altLang="ko-KR" sz="1400" dirty="0"/>
              <a:t>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th:replace</a:t>
            </a:r>
            <a:r>
              <a:rPr lang="en-US" altLang="ko-KR" sz="1400" dirty="0"/>
              <a:t>="~{/layout/basic :: </a:t>
            </a:r>
            <a:r>
              <a:rPr lang="en-US" altLang="ko-KR" sz="1400" dirty="0" err="1"/>
              <a:t>setContent</a:t>
            </a:r>
            <a:r>
              <a:rPr lang="en-US" altLang="ko-KR" sz="1400" dirty="0"/>
              <a:t>(~{this::content} )}"&gt;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th:fragment</a:t>
            </a:r>
            <a:r>
              <a:rPr lang="en-US" altLang="ko-KR" sz="1400" dirty="0"/>
              <a:t>="content"&gt;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&lt;h1 class="mt-4"&gt;</a:t>
            </a:r>
            <a:r>
              <a:rPr lang="ko-KR" altLang="en-US" sz="1400" dirty="0"/>
              <a:t>영화 등록</a:t>
            </a:r>
            <a:r>
              <a:rPr lang="en-US" altLang="ko-KR" sz="1400" dirty="0"/>
              <a:t>&lt;/h1&gt;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&lt;form </a:t>
            </a:r>
            <a:r>
              <a:rPr lang="en-US" altLang="ko-KR" sz="1400" dirty="0" err="1"/>
              <a:t>th:action</a:t>
            </a:r>
            <a:r>
              <a:rPr lang="en-US" altLang="ko-KR" sz="1400" dirty="0"/>
              <a:t>="@{/movie/register}" </a:t>
            </a:r>
            <a:r>
              <a:rPr lang="en-US" altLang="ko-KR" sz="1400" dirty="0" err="1"/>
              <a:t>th:method</a:t>
            </a:r>
            <a:r>
              <a:rPr lang="en-US" altLang="ko-KR" sz="1400" dirty="0"/>
              <a:t>="post"  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&lt;div class="form-group"&gt;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&lt;label &gt;</a:t>
            </a:r>
            <a:r>
              <a:rPr lang="ko-KR" altLang="en-US" sz="1400" dirty="0"/>
              <a:t>제목</a:t>
            </a:r>
            <a:r>
              <a:rPr lang="en-US" altLang="ko-KR" sz="1400" dirty="0"/>
              <a:t>&lt;/label&gt;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&lt;input type="text" class="form-control" name="title" placeholder="</a:t>
            </a:r>
            <a:r>
              <a:rPr lang="ko-KR" altLang="en-US" sz="1400" dirty="0"/>
              <a:t>영화 제목을 입력하세요</a:t>
            </a:r>
            <a:r>
              <a:rPr lang="en-US" altLang="ko-KR" sz="1400" dirty="0"/>
              <a:t>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&lt;/div&gt;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&lt;div class="form-group </a:t>
            </a:r>
            <a:r>
              <a:rPr lang="en-US" altLang="ko-KR" sz="1400" dirty="0" err="1"/>
              <a:t>fileForm</a:t>
            </a:r>
            <a:r>
              <a:rPr lang="en-US" altLang="ko-KR" sz="1400" dirty="0"/>
              <a:t>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&lt;label &gt;</a:t>
            </a:r>
            <a:r>
              <a:rPr lang="ko-KR" altLang="en-US" sz="1400" dirty="0"/>
              <a:t>영화 이미지 목록</a:t>
            </a:r>
            <a:r>
              <a:rPr lang="en-US" altLang="ko-KR" sz="1400" dirty="0"/>
              <a:t>&lt;/label&gt;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&lt;div class="custom-file"&gt;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&lt;input type="file"  class="custom-file-input files" id="</a:t>
            </a:r>
            <a:r>
              <a:rPr lang="en-US" altLang="ko-KR" sz="1400" dirty="0" err="1"/>
              <a:t>fileInput</a:t>
            </a:r>
            <a:r>
              <a:rPr lang="en-US" altLang="ko-KR" sz="1400" dirty="0"/>
              <a:t>" multiple&gt;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&lt;label class="custom-file-label" data-browse="Browse"&gt;&lt;/label&gt;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&lt;/div&gt;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&lt;/div&gt;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&lt;button type="submit" class="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-primary"&gt;Submit&lt;/button&gt;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&lt;/form&gt;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336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templates </a:t>
            </a:r>
            <a:r>
              <a:rPr lang="ko-KR" altLang="en-US" sz="1400" dirty="0"/>
              <a:t>디렉토리에 </a:t>
            </a:r>
            <a:r>
              <a:rPr lang="en-US" altLang="ko-KR" sz="1400" dirty="0"/>
              <a:t>movie </a:t>
            </a:r>
            <a:r>
              <a:rPr lang="ko-KR" altLang="en-US" sz="1400" dirty="0"/>
              <a:t>디렉토리를 생성하고 등록을 위한 </a:t>
            </a: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&lt;script&gt;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$(document).ready(function(e)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alert("</a:t>
            </a:r>
            <a:r>
              <a:rPr lang="ko-KR" altLang="en-US" sz="1400" dirty="0"/>
              <a:t>등록</a:t>
            </a:r>
            <a:r>
              <a:rPr lang="en-US" altLang="ko-KR" sz="1400" dirty="0"/>
              <a:t>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&lt;/script&gt;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6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프로젝트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Application </a:t>
            </a:r>
            <a:r>
              <a:rPr lang="ko-KR" altLang="en-US" sz="1400" dirty="0"/>
              <a:t>클래스의 상단에 </a:t>
            </a:r>
            <a:r>
              <a:rPr lang="en-US" altLang="ko-KR" sz="1400" dirty="0" err="1"/>
              <a:t>Jpa</a:t>
            </a:r>
            <a:r>
              <a:rPr lang="en-US" altLang="ko-KR" sz="1400" dirty="0"/>
              <a:t> </a:t>
            </a:r>
            <a:r>
              <a:rPr lang="ko-KR" altLang="en-US" sz="1400" dirty="0"/>
              <a:t>감시를 위한 </a:t>
            </a:r>
            <a:r>
              <a:rPr lang="ko-KR" altLang="en-US" sz="1400" dirty="0" err="1"/>
              <a:t>어노테이션을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SpringBootApplication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" altLang="ko-KR" sz="1400" dirty="0">
                <a:solidFill>
                  <a:srgbClr val="FF0000"/>
                </a:solidFill>
              </a:rPr>
              <a:t>@</a:t>
            </a:r>
            <a:r>
              <a:rPr lang="en" altLang="ko-KR" sz="1400" dirty="0" err="1">
                <a:solidFill>
                  <a:srgbClr val="FF0000"/>
                </a:solidFill>
              </a:rPr>
              <a:t>EnableJpaAuditing</a:t>
            </a:r>
            <a:endParaRPr lang="en" altLang="ko-KR" sz="1400" dirty="0">
              <a:solidFill>
                <a:srgbClr val="FF0000"/>
              </a:solidFill>
            </a:endParaRPr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" altLang="ko-KR" sz="1400" dirty="0"/>
              <a:t>public class </a:t>
            </a:r>
            <a:r>
              <a:rPr lang="en" altLang="ko-KR" sz="1400" dirty="0" err="1"/>
              <a:t>MoviereviewApplication</a:t>
            </a:r>
            <a:r>
              <a:rPr lang="en" altLang="ko-KR" sz="1400" dirty="0"/>
              <a:t> {</a:t>
            </a:r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" altLang="ko-KR" sz="1400" dirty="0"/>
              <a:t>    public static void main(String[] </a:t>
            </a:r>
            <a:r>
              <a:rPr lang="en" altLang="ko-KR" sz="1400" dirty="0" err="1"/>
              <a:t>args</a:t>
            </a:r>
            <a:r>
              <a:rPr lang="en" altLang="ko-KR" sz="1400" dirty="0"/>
              <a:t>) {</a:t>
            </a:r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" altLang="ko-KR" sz="1400" dirty="0"/>
              <a:t>        </a:t>
            </a:r>
            <a:r>
              <a:rPr lang="en" altLang="ko-KR" sz="1400" dirty="0" err="1"/>
              <a:t>SpringApplication.run</a:t>
            </a:r>
            <a:r>
              <a:rPr lang="en" altLang="ko-KR" sz="1400" dirty="0"/>
              <a:t>(</a:t>
            </a:r>
            <a:r>
              <a:rPr lang="en" altLang="ko-KR" sz="1400" dirty="0" err="1"/>
              <a:t>MoviereviewApplication.class</a:t>
            </a:r>
            <a:r>
              <a:rPr lang="en" altLang="ko-KR" sz="1400" dirty="0"/>
              <a:t>, </a:t>
            </a:r>
            <a:r>
              <a:rPr lang="en" altLang="ko-KR" sz="1400" dirty="0" err="1"/>
              <a:t>args</a:t>
            </a:r>
            <a:r>
              <a:rPr lang="en" altLang="ko-KR" sz="1400" dirty="0"/>
              <a:t>);</a:t>
            </a:r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" altLang="ko-KR" sz="1400" dirty="0"/>
              <a:t>    }</a:t>
            </a:r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" altLang="ko-KR" sz="1400" dirty="0"/>
              <a:t>}</a:t>
            </a:r>
          </a:p>
          <a:p>
            <a:pPr marL="457200" lvl="1" indent="0" latinLnBrk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334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영화 이미지 정보로 사용할 </a:t>
            </a:r>
            <a:r>
              <a:rPr lang="en-US" altLang="ko-KR" sz="1400" dirty="0" err="1"/>
              <a:t>MovieImageDTO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생성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@Data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AllArgsConstructor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NoArgsConstructor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@Builder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MovieImageDTO</a:t>
            </a:r>
            <a:r>
              <a:rPr lang="en-US" altLang="ko-KR" sz="1400" dirty="0"/>
              <a:t>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</a:t>
            </a:r>
            <a:r>
              <a:rPr lang="en-US" altLang="ko-KR" sz="1400" dirty="0" err="1"/>
              <a:t>imgName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path;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560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영화 이미지 정보로 사용할 </a:t>
            </a:r>
            <a:r>
              <a:rPr lang="en-US" altLang="ko-KR" sz="1400" dirty="0" err="1"/>
              <a:t>MovieImageDTO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생성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getImageURL</a:t>
            </a:r>
            <a:r>
              <a:rPr lang="en-US" altLang="ko-KR" sz="1400" dirty="0"/>
              <a:t>()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try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(path + "/" + 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 + "_" + </a:t>
            </a:r>
            <a:r>
              <a:rPr lang="en-US" altLang="ko-KR" sz="1400" dirty="0" err="1"/>
              <a:t>imgName</a:t>
            </a:r>
            <a:r>
              <a:rPr lang="en-US" altLang="ko-KR" sz="1400" dirty="0"/>
              <a:t>, "UTF-8");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 catch (</a:t>
            </a:r>
            <a:r>
              <a:rPr lang="en-US" altLang="ko-KR" sz="1400" dirty="0" err="1"/>
              <a:t>UnsupportedEncodingException</a:t>
            </a:r>
            <a:r>
              <a:rPr lang="en-US" altLang="ko-KR" sz="1400" dirty="0"/>
              <a:t> 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"";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getThumbnailURL</a:t>
            </a:r>
            <a:r>
              <a:rPr lang="en-US" altLang="ko-KR" sz="1400" dirty="0"/>
              <a:t>()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try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(path + "/s_" + 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imgName</a:t>
            </a:r>
            <a:r>
              <a:rPr lang="en-US" altLang="ko-KR" sz="1400" dirty="0"/>
              <a:t>, "UTF-8");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 catch (</a:t>
            </a:r>
            <a:r>
              <a:rPr lang="en-US" altLang="ko-KR" sz="1400" dirty="0" err="1"/>
              <a:t>UnsupportedEncodingException</a:t>
            </a:r>
            <a:r>
              <a:rPr lang="en-US" altLang="ko-KR" sz="1400" dirty="0"/>
              <a:t> 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"";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577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영화 정보로 사용할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생성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lombok.AllArgsConstructor</a:t>
            </a:r>
            <a:r>
              <a:rPr lang="en-US" altLang="ko-KR" sz="1400" dirty="0"/>
              <a:t>;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lombok.Builder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lombok.Data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lombok.NoArgsConstructor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java.util.ArrayList</a:t>
            </a:r>
            <a:r>
              <a:rPr lang="en-US" altLang="ko-KR" sz="1400" dirty="0"/>
              <a:t>;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java.util.List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@Data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@Builder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NoArgsConstructor</a:t>
            </a:r>
            <a:r>
              <a:rPr lang="en-US" altLang="ko-KR" sz="1400" dirty="0"/>
              <a:t>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AllArgsConstructor</a:t>
            </a:r>
            <a:r>
              <a:rPr lang="en-US" altLang="ko-KR" sz="1400" dirty="0"/>
              <a:t>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Long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;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title;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Builder.Default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List&lt;</a:t>
            </a:r>
            <a:r>
              <a:rPr lang="en-US" altLang="ko-KR" sz="1400" dirty="0" err="1"/>
              <a:t>MovieImageDTO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imageDTOList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12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영화 정보의 비지니스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처리하기 위한 </a:t>
            </a:r>
            <a:r>
              <a:rPr lang="en-US" altLang="ko-KR" sz="1400" dirty="0" err="1"/>
              <a:t>service.MovieService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인터페이스를 생성하고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interface </a:t>
            </a:r>
            <a:r>
              <a:rPr lang="en-US" altLang="ko-KR" sz="1400" dirty="0" err="1"/>
              <a:t>MovieService</a:t>
            </a:r>
            <a:r>
              <a:rPr lang="en-US" altLang="ko-KR" sz="1400" dirty="0"/>
              <a:t>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Long register(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default Map&lt;String, Object&gt; </a:t>
            </a:r>
            <a:r>
              <a:rPr lang="en-US" altLang="ko-KR" sz="1400" dirty="0" err="1"/>
              <a:t>dtoToEntity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Map&lt;String, Object&gt; </a:t>
            </a:r>
            <a:r>
              <a:rPr lang="en-US" altLang="ko-KR" sz="1400" dirty="0" err="1"/>
              <a:t>entityMap</a:t>
            </a:r>
            <a:r>
              <a:rPr lang="en-US" altLang="ko-KR" sz="1400" dirty="0"/>
              <a:t> = new HashMap&lt;&gt;();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Movie movie = </a:t>
            </a:r>
            <a:r>
              <a:rPr lang="en-US" altLang="ko-KR" sz="1400" dirty="0" err="1"/>
              <a:t>Movie.builder</a:t>
            </a:r>
            <a:r>
              <a:rPr lang="en-US" altLang="ko-KR" sz="1400" dirty="0"/>
              <a:t>()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movieDTO.getMno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.title(</a:t>
            </a:r>
            <a:r>
              <a:rPr lang="en-US" altLang="ko-KR" sz="1400" dirty="0" err="1"/>
              <a:t>movieDTO.getTitle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.build();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entityMap.put</a:t>
            </a:r>
            <a:r>
              <a:rPr lang="en-US" altLang="ko-KR" sz="1400" dirty="0"/>
              <a:t>("movie", movie);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List&lt;</a:t>
            </a:r>
            <a:r>
              <a:rPr lang="en-US" altLang="ko-KR" sz="1400" dirty="0" err="1"/>
              <a:t>MovieImageDTO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imageDTOList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movieDTO.getImageDTOList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804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영화 정보의 비지니스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처리하기 위한 </a:t>
            </a:r>
            <a:r>
              <a:rPr lang="en-US" altLang="ko-KR" sz="1400" dirty="0" err="1"/>
              <a:t>service.MovieService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인터페이스를 생성하고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//MovielmageDT0 </a:t>
            </a:r>
            <a:r>
              <a:rPr lang="ko-KR" altLang="en-US" sz="1400" dirty="0"/>
              <a:t>처리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imageDTOList</a:t>
            </a:r>
            <a:r>
              <a:rPr lang="en-US" altLang="ko-KR" sz="1400" dirty="0"/>
              <a:t> != null &amp;&amp; </a:t>
            </a:r>
            <a:r>
              <a:rPr lang="en-US" altLang="ko-KR" sz="1400" dirty="0" err="1"/>
              <a:t>imageDTOList.size</a:t>
            </a:r>
            <a:r>
              <a:rPr lang="en-US" altLang="ko-KR" sz="1400" dirty="0"/>
              <a:t>() &gt; 0 )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List&lt;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movielmageList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imageDTOList.stream</a:t>
            </a:r>
            <a:r>
              <a:rPr lang="en-US" altLang="ko-KR" sz="1400" dirty="0"/>
              <a:t>(). map(</a:t>
            </a:r>
            <a:r>
              <a:rPr lang="en-US" altLang="ko-KR" sz="1400" dirty="0" err="1"/>
              <a:t>movieImageDTO</a:t>
            </a:r>
            <a:r>
              <a:rPr lang="en-US" altLang="ko-KR" sz="1400" dirty="0"/>
              <a:t> -&gt;{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MovieImage.builder</a:t>
            </a:r>
            <a:r>
              <a:rPr lang="en-US" altLang="ko-KR" sz="1400" dirty="0"/>
              <a:t>()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    .path(</a:t>
            </a:r>
            <a:r>
              <a:rPr lang="en-US" altLang="ko-KR" sz="1400" dirty="0" err="1"/>
              <a:t>movieImageDTO.getPath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    .</a:t>
            </a:r>
            <a:r>
              <a:rPr lang="en-US" altLang="ko-KR" sz="1400" dirty="0" err="1"/>
              <a:t>imgName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movieImageDTO.getImgName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    .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movieImageDTO.getUuid</a:t>
            </a:r>
            <a:r>
              <a:rPr lang="en-US" altLang="ko-KR" sz="1400" dirty="0"/>
              <a:t>())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    .movie(movie)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        .build();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return 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}).collect(</a:t>
            </a:r>
            <a:r>
              <a:rPr lang="en-US" altLang="ko-KR" sz="1400" dirty="0" err="1"/>
              <a:t>Collectors.toList</a:t>
            </a:r>
            <a:r>
              <a:rPr lang="en-US" altLang="ko-KR" sz="1400" dirty="0"/>
              <a:t>());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entityMap.put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imgList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movielmageList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entityMap</a:t>
            </a:r>
            <a:r>
              <a:rPr lang="en-US" altLang="ko-KR" sz="1400" dirty="0"/>
              <a:t>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412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영화 정보의 비지니스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처리하기 위한 </a:t>
            </a:r>
            <a:r>
              <a:rPr lang="en-US" altLang="ko-KR" sz="1400" dirty="0" err="1"/>
              <a:t>service.MovieServiceImpl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생성하고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@Service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@Log4j2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RequiredArgsConstructor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MovieServiceImpl</a:t>
            </a:r>
            <a:r>
              <a:rPr lang="en-US" altLang="ko-KR" sz="1400" dirty="0"/>
              <a:t> implements </a:t>
            </a:r>
            <a:r>
              <a:rPr lang="en-US" altLang="ko-KR" sz="1400" dirty="0" err="1"/>
              <a:t>MovieService</a:t>
            </a:r>
            <a:r>
              <a:rPr lang="en-US" altLang="ko-KR" sz="1400" dirty="0"/>
              <a:t>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final </a:t>
            </a:r>
            <a:r>
              <a:rPr lang="en-US" altLang="ko-KR" sz="1400" dirty="0" err="1"/>
              <a:t>MovieRepository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movieRepository</a:t>
            </a:r>
            <a:r>
              <a:rPr lang="en-US" altLang="ko-KR" sz="1400" dirty="0"/>
              <a:t>; //final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final </a:t>
            </a:r>
            <a:r>
              <a:rPr lang="en-US" altLang="ko-KR" sz="1400" dirty="0" err="1"/>
              <a:t>MovieImageRepository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imageRepository</a:t>
            </a:r>
            <a:r>
              <a:rPr lang="en-US" altLang="ko-KR" sz="1400" dirty="0"/>
              <a:t>; //final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@Transactional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@Override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Long register(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:" +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Map&lt;String, Object&gt; </a:t>
            </a:r>
            <a:r>
              <a:rPr lang="en-US" altLang="ko-KR" sz="1400" dirty="0" err="1"/>
              <a:t>entityMap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dtoToEntity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Movie movie = (Movie)</a:t>
            </a:r>
            <a:r>
              <a:rPr lang="en-US" altLang="ko-KR" sz="1400" dirty="0" err="1"/>
              <a:t>entityMap.get</a:t>
            </a:r>
            <a:r>
              <a:rPr lang="en-US" altLang="ko-KR" sz="1400" dirty="0"/>
              <a:t>("movie");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("movie:" + movie);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List&lt;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movieImageList</a:t>
            </a:r>
            <a:r>
              <a:rPr lang="en-US" altLang="ko-KR" sz="1400" dirty="0"/>
              <a:t> = (List&lt;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&gt;)</a:t>
            </a:r>
            <a:r>
              <a:rPr lang="en-US" altLang="ko-KR" sz="1400" dirty="0" err="1"/>
              <a:t>entityMap.get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imgList</a:t>
            </a:r>
            <a:r>
              <a:rPr lang="en-US" altLang="ko-KR" sz="1400" dirty="0"/>
              <a:t>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movieImageList</a:t>
            </a:r>
            <a:r>
              <a:rPr lang="en-US" altLang="ko-KR" sz="1400" dirty="0"/>
              <a:t>:" + </a:t>
            </a:r>
            <a:r>
              <a:rPr lang="en-US" altLang="ko-KR" sz="1400" dirty="0" err="1"/>
              <a:t>movieImageList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movieRepository.save</a:t>
            </a:r>
            <a:r>
              <a:rPr lang="en-US" altLang="ko-KR" sz="1400" dirty="0"/>
              <a:t>(movie);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movieImageList.forEach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 -&gt; { </a:t>
            </a:r>
            <a:r>
              <a:rPr lang="en-US" altLang="ko-KR" sz="1400" dirty="0" err="1"/>
              <a:t>imageRepository.save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); });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movie.getMno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505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영화 정보 등록을 위한 처리를 </a:t>
            </a:r>
            <a:r>
              <a:rPr lang="en-US" altLang="ko-KR" sz="1400" dirty="0" err="1"/>
              <a:t>MovieController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private final </a:t>
            </a:r>
            <a:r>
              <a:rPr lang="en-US" altLang="ko-KR" sz="1400" dirty="0" err="1"/>
              <a:t>MovieService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movieService</a:t>
            </a:r>
            <a:r>
              <a:rPr lang="en-US" altLang="ko-KR" sz="1400" dirty="0"/>
              <a:t>; //final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PostMapping</a:t>
            </a:r>
            <a:r>
              <a:rPr lang="en-US" altLang="ko-KR" sz="1400" dirty="0"/>
              <a:t>("/register")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String register(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RedirectAttributes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redirectAttributes</a:t>
            </a:r>
            <a:r>
              <a:rPr lang="en-US" altLang="ko-KR" sz="1400" dirty="0"/>
              <a:t>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log.info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Long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movieService.register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movieDTO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redirectAttributes.addFlashAttribute</a:t>
            </a:r>
            <a:r>
              <a:rPr lang="en-US" altLang="ko-KR" sz="1400" dirty="0"/>
              <a:t>("msg", </a:t>
            </a:r>
            <a:r>
              <a:rPr lang="en-US" altLang="ko-KR" sz="1400" dirty="0" err="1"/>
              <a:t>mno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"redirect:/movie/list";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999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파일을 선택했을 때 파일을 업로드 하기 위한 스크립트 코드를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&lt;script&gt;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$(document).ready(function(e)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regex = new </a:t>
            </a:r>
            <a:r>
              <a:rPr lang="en-US" altLang="ko-KR" sz="1400" dirty="0" err="1"/>
              <a:t>RegExp</a:t>
            </a:r>
            <a:r>
              <a:rPr lang="en-US" altLang="ko-KR" sz="1400" dirty="0"/>
              <a:t>("(.*?)\.(</a:t>
            </a:r>
            <a:r>
              <a:rPr lang="en-US" altLang="ko-KR" sz="1400" dirty="0" err="1"/>
              <a:t>exe|sh|zip|alz|tiff</a:t>
            </a:r>
            <a:r>
              <a:rPr lang="en-US" altLang="ko-KR" sz="1400" dirty="0"/>
              <a:t>)$");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</a:t>
            </a:r>
            <a:r>
              <a:rPr lang="en-US" altLang="ko-KR" sz="1400" dirty="0" err="1"/>
              <a:t>maxSize</a:t>
            </a:r>
            <a:r>
              <a:rPr lang="en-US" altLang="ko-KR" sz="1400" dirty="0"/>
              <a:t> = 10485760; //10MB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function </a:t>
            </a:r>
            <a:r>
              <a:rPr lang="en-US" altLang="ko-KR" sz="1400" dirty="0" err="1"/>
              <a:t>checkExtension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fileSize</a:t>
            </a:r>
            <a:r>
              <a:rPr lang="en-US" altLang="ko-KR" sz="1400" dirty="0"/>
              <a:t>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if(</a:t>
            </a:r>
            <a:r>
              <a:rPr lang="en-US" altLang="ko-KR" sz="1400" dirty="0" err="1"/>
              <a:t>fileSize</a:t>
            </a:r>
            <a:r>
              <a:rPr lang="en-US" altLang="ko-KR" sz="1400" dirty="0"/>
              <a:t> &gt;= </a:t>
            </a:r>
            <a:r>
              <a:rPr lang="en-US" altLang="ko-KR" sz="1400" dirty="0" err="1"/>
              <a:t>maxSize</a:t>
            </a:r>
            <a:r>
              <a:rPr lang="en-US" altLang="ko-KR" sz="1400" dirty="0"/>
              <a:t>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alert("</a:t>
            </a:r>
            <a:r>
              <a:rPr lang="ko-KR" altLang="en-US" sz="1400" dirty="0"/>
              <a:t>파일 사이즈 초과</a:t>
            </a:r>
            <a:r>
              <a:rPr lang="en-US" altLang="ko-KR" sz="1400" dirty="0"/>
              <a:t>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false;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if(</a:t>
            </a:r>
            <a:r>
              <a:rPr lang="en-US" altLang="ko-KR" sz="1400" dirty="0" err="1"/>
              <a:t>regex.test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)){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alert("</a:t>
            </a:r>
            <a:r>
              <a:rPr lang="ko-KR" altLang="en-US" sz="1400" dirty="0"/>
              <a:t>해당 종류의 파일은 업로드할 수 없습니다</a:t>
            </a:r>
            <a:r>
              <a:rPr lang="en-US" altLang="ko-KR" sz="1400" dirty="0"/>
              <a:t>.");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false;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return true;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353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파일을 선택했을 때 파일을 업로드 하기 위한 스크립트 코드를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$(".custom-file-input").on("change", function()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var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 = $(this).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().split("\\").pop();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$(this).siblings(".custom-file-label").</a:t>
            </a:r>
            <a:r>
              <a:rPr lang="en-US" altLang="ko-KR" sz="1400" dirty="0" err="1"/>
              <a:t>addClass</a:t>
            </a:r>
            <a:r>
              <a:rPr lang="en-US" altLang="ko-KR" sz="1400" dirty="0"/>
              <a:t>("selected").html(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var </a:t>
            </a:r>
            <a:r>
              <a:rPr lang="en-US" altLang="ko-KR" sz="1400" dirty="0" err="1"/>
              <a:t>formData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FormData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inputFile</a:t>
            </a:r>
            <a:r>
              <a:rPr lang="en-US" altLang="ko-KR" sz="1400" dirty="0"/>
              <a:t> = $(this);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files = </a:t>
            </a:r>
            <a:r>
              <a:rPr lang="en-US" altLang="ko-KR" sz="1400" dirty="0" err="1"/>
              <a:t>inputFile</a:t>
            </a:r>
            <a:r>
              <a:rPr lang="en-US" altLang="ko-KR" sz="1400" dirty="0"/>
              <a:t>[0].files;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appended = false;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for (var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files.length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if(!</a:t>
            </a:r>
            <a:r>
              <a:rPr lang="en-US" altLang="ko-KR" sz="1400" dirty="0" err="1"/>
              <a:t>checkExtension</a:t>
            </a:r>
            <a:r>
              <a:rPr lang="en-US" altLang="ko-KR" sz="1400" dirty="0"/>
              <a:t>(files[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].name, files[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].size) 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return false;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(files[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formData.append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uploadFiles</a:t>
            </a:r>
            <a:r>
              <a:rPr lang="en-US" altLang="ko-KR" sz="1400" dirty="0"/>
              <a:t>", files[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appended = true;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//upload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하지 않는다</a:t>
            </a:r>
            <a:r>
              <a:rPr lang="en-US" altLang="ko-KR" sz="1400" dirty="0"/>
              <a:t>.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if (!appended)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562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파일을 선택했을 때 파일을 업로드 하기 위한 스크립트 코드를 작성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for (var value of </a:t>
            </a:r>
            <a:r>
              <a:rPr lang="en-US" altLang="ko-KR" sz="1400" dirty="0" err="1"/>
              <a:t>formData.values</a:t>
            </a:r>
            <a:r>
              <a:rPr lang="en-US" altLang="ko-KR" sz="1400" dirty="0"/>
              <a:t>())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(value);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//</a:t>
            </a:r>
            <a:r>
              <a:rPr lang="ko-KR" altLang="en-US" sz="1400" dirty="0"/>
              <a:t>실제 업로드 부분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</a:t>
            </a:r>
            <a:r>
              <a:rPr lang="en-US" altLang="ko-KR" sz="1400" dirty="0"/>
              <a:t>//upload ajax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$.ajax({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: '/</a:t>
            </a:r>
            <a:r>
              <a:rPr lang="en-US" altLang="ko-KR" sz="1400" dirty="0" err="1"/>
              <a:t>uploadajax</a:t>
            </a:r>
            <a:r>
              <a:rPr lang="en-US" altLang="ko-KR" sz="1400" dirty="0"/>
              <a:t>',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processData</a:t>
            </a:r>
            <a:r>
              <a:rPr lang="en-US" altLang="ko-KR" sz="1400" dirty="0"/>
              <a:t>: false,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: false,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data: </a:t>
            </a:r>
            <a:r>
              <a:rPr lang="en-US" altLang="ko-KR" sz="1400" dirty="0" err="1"/>
              <a:t>formData</a:t>
            </a:r>
            <a:r>
              <a:rPr lang="en-US" altLang="ko-KR" sz="1400" dirty="0"/>
              <a:t>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type: 'POST',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dataType</a:t>
            </a:r>
            <a:r>
              <a:rPr lang="en-US" altLang="ko-KR" sz="1400" dirty="0"/>
              <a:t>:'json',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success: function(result){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(result);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},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error: function(</a:t>
            </a:r>
            <a:r>
              <a:rPr lang="en-US" altLang="ko-KR" sz="1400" dirty="0" err="1"/>
              <a:t>jqXHR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textstatus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errorThrown</a:t>
            </a:r>
            <a:r>
              <a:rPr lang="en-US" altLang="ko-KR" sz="1400" dirty="0"/>
              <a:t>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textStatus</a:t>
            </a:r>
            <a:r>
              <a:rPr lang="en-US" altLang="ko-KR" sz="1400" dirty="0"/>
              <a:t>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 //$.ajax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}); //end change event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&lt;/script&gt;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Entity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생성 시간 과 수정 시간을 모든 </a:t>
            </a:r>
            <a:r>
              <a:rPr lang="en-US" altLang="ko-KR" sz="1400" dirty="0"/>
              <a:t>Entity</a:t>
            </a:r>
            <a:r>
              <a:rPr lang="ko-KR" altLang="en-US" sz="1400" dirty="0"/>
              <a:t>를 위한 </a:t>
            </a:r>
            <a:r>
              <a:rPr lang="en-US" altLang="ko-KR" sz="1400" dirty="0" err="1"/>
              <a:t>model.BaseEntity</a:t>
            </a:r>
            <a:r>
              <a:rPr lang="ko-KR" altLang="en-US" sz="1400" dirty="0"/>
              <a:t> 클래스를 생성</a:t>
            </a:r>
            <a:endParaRPr lang="en" altLang="ko-KR" sz="1400" dirty="0">
              <a:solidFill>
                <a:srgbClr val="FF0000"/>
              </a:solidFill>
            </a:endParaRP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javax.persistence.Column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javax.persistence.EntityListeners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javax.persistence.MappedSuperclass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org.springframework.data.annotation.CreatedDate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org.springframework.data.annotation.LastModifiedDate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org.springframework.data.jpa.domain.support.AuditingEntityListener;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import </a:t>
            </a:r>
            <a:r>
              <a:rPr lang="en" altLang="ko-KR" sz="1400" dirty="0" err="1"/>
              <a:t>lombok.Getter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MappedSuperclass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</a:t>
            </a:r>
            <a:r>
              <a:rPr lang="en" altLang="ko-KR" sz="1400" dirty="0" err="1"/>
              <a:t>EntityListeners</a:t>
            </a:r>
            <a:r>
              <a:rPr lang="en" altLang="ko-KR" sz="1400" dirty="0"/>
              <a:t>(value = { </a:t>
            </a:r>
            <a:r>
              <a:rPr lang="en" altLang="ko-KR" sz="1400" dirty="0" err="1"/>
              <a:t>AuditingEntityListener.class</a:t>
            </a:r>
            <a:r>
              <a:rPr lang="en" altLang="ko-KR" sz="1400" dirty="0"/>
              <a:t> })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@Getter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abstract class </a:t>
            </a:r>
            <a:r>
              <a:rPr lang="en" altLang="ko-KR" sz="1400" dirty="0" err="1"/>
              <a:t>BaseEntity</a:t>
            </a:r>
            <a:r>
              <a:rPr lang="en" altLang="ko-KR" sz="1400" dirty="0"/>
              <a:t> {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CreatedDate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@Column(name = "</a:t>
            </a:r>
            <a:r>
              <a:rPr lang="en" altLang="ko-KR" sz="1400" dirty="0" err="1"/>
              <a:t>regdate</a:t>
            </a:r>
            <a:r>
              <a:rPr lang="en" altLang="ko-KR" sz="1400" dirty="0"/>
              <a:t>", updatable = false)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</a:t>
            </a:r>
            <a:r>
              <a:rPr lang="en" altLang="ko-KR" sz="1400" dirty="0" err="1"/>
              <a:t>LocalDateTime</a:t>
            </a:r>
            <a:r>
              <a:rPr lang="en" altLang="ko-KR" sz="1400" dirty="0"/>
              <a:t> </a:t>
            </a:r>
            <a:r>
              <a:rPr lang="en" altLang="ko-KR" sz="1400" dirty="0" err="1"/>
              <a:t>regDate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</a:t>
            </a:r>
            <a:r>
              <a:rPr lang="en" altLang="ko-KR" sz="1400" dirty="0" err="1"/>
              <a:t>LastModifiedDate</a:t>
            </a: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@Column(name ="</a:t>
            </a:r>
            <a:r>
              <a:rPr lang="en" altLang="ko-KR" sz="1400" dirty="0" err="1"/>
              <a:t>moddate</a:t>
            </a:r>
            <a:r>
              <a:rPr lang="en" altLang="ko-KR" sz="1400" dirty="0"/>
              <a:t>" )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private </a:t>
            </a:r>
            <a:r>
              <a:rPr lang="en" altLang="ko-KR" sz="1400" dirty="0" err="1"/>
              <a:t>LocalDateTime</a:t>
            </a:r>
            <a:r>
              <a:rPr lang="en" altLang="ko-KR" sz="1400" dirty="0"/>
              <a:t> </a:t>
            </a:r>
            <a:r>
              <a:rPr lang="en" altLang="ko-KR" sz="1400" dirty="0" err="1"/>
              <a:t>modDate</a:t>
            </a:r>
            <a:r>
              <a:rPr lang="en" altLang="ko-KR" sz="1400" dirty="0"/>
              <a:t>;</a:t>
            </a:r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45720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29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이미지를 출력하기 위한 영역을 설정</a:t>
            </a:r>
            <a:endParaRPr lang="en-US" altLang="ko-KR" sz="1400" dirty="0"/>
          </a:p>
          <a:p>
            <a:pPr marL="914400" lvl="2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&lt;div class="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"&gt;&lt;ul&gt;&lt;/ul&gt;&lt;/div&gt;</a:t>
            </a:r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585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이미지를 출력하기 위한 스타일을 설정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&lt;style&gt;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width: 100%;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background-color: gray;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margin-top: 10px;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ul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display: flex;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flex-flow: row;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justify-content: center;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align-items: center;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vertical-align: top;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ul li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list-style: none;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padding: 10px;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margin-left: 2em;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ul li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width: 100px;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&lt;/style&gt;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488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이미지를 출력하기 위한 함수를 스크립트에 추가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function </a:t>
            </a:r>
            <a:r>
              <a:rPr lang="en-US" altLang="ko-KR" sz="1400" dirty="0" err="1"/>
              <a:t>showResult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uploadResultArr</a:t>
            </a:r>
            <a:r>
              <a:rPr lang="en-US" altLang="ko-KR" sz="1400" dirty="0"/>
              <a:t>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var </a:t>
            </a:r>
            <a:r>
              <a:rPr lang="en-US" altLang="ko-KR" sz="1400" dirty="0" err="1"/>
              <a:t>uploadUL</a:t>
            </a:r>
            <a:r>
              <a:rPr lang="en-US" altLang="ko-KR" sz="1400" dirty="0"/>
              <a:t> = $(".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ul");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var str ="";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$(</a:t>
            </a:r>
            <a:r>
              <a:rPr lang="en-US" altLang="ko-KR" sz="1400" dirty="0" err="1"/>
              <a:t>uploadResultArr</a:t>
            </a:r>
            <a:r>
              <a:rPr lang="en-US" altLang="ko-KR" sz="1400" dirty="0"/>
              <a:t>).each(function(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obj)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 += "&lt;li data-name=\'" + </a:t>
            </a:r>
            <a:r>
              <a:rPr lang="en-US" altLang="ko-KR" sz="1400" dirty="0" err="1"/>
              <a:t>obj.fileName</a:t>
            </a:r>
            <a:r>
              <a:rPr lang="en-US" altLang="ko-KR" sz="1400" dirty="0"/>
              <a:t> + "' data-path='" + 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	obj. </a:t>
            </a:r>
            <a:r>
              <a:rPr lang="en-US" altLang="ko-KR" sz="1400" dirty="0" err="1"/>
              <a:t>uploadPath</a:t>
            </a:r>
            <a:r>
              <a:rPr lang="en-US" altLang="ko-KR" sz="1400" dirty="0"/>
              <a:t> + "' data-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='" + </a:t>
            </a:r>
            <a:r>
              <a:rPr lang="en-US" altLang="ko-KR" sz="1400" dirty="0" err="1"/>
              <a:t>obj.uuid</a:t>
            </a:r>
            <a:r>
              <a:rPr lang="en-US" altLang="ko-KR" sz="1400" dirty="0"/>
              <a:t> + "'&gt;";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 + " &lt;div&gt;";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 += "&lt;button type='button' data-file=\'" + </a:t>
            </a:r>
            <a:r>
              <a:rPr lang="en-US" altLang="ko-KR" sz="1400" dirty="0" err="1"/>
              <a:t>obj.imageURL</a:t>
            </a:r>
            <a:r>
              <a:rPr lang="en-US" altLang="ko-KR" sz="1400" dirty="0"/>
              <a:t> + "\' "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 += "class='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-warning </a:t>
            </a:r>
            <a:r>
              <a:rPr lang="en-US" altLang="ko-KR" sz="1400" dirty="0" err="1"/>
              <a:t>btn-sm</a:t>
            </a:r>
            <a:r>
              <a:rPr lang="en-US" altLang="ko-KR" sz="1400" dirty="0"/>
              <a:t>'&gt;X&lt;/button&gt;&lt;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 += "&lt;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='/</a:t>
            </a:r>
            <a:r>
              <a:rPr lang="en-US" altLang="ko-KR" sz="1400" dirty="0" err="1"/>
              <a:t>display?filename</a:t>
            </a:r>
            <a:r>
              <a:rPr lang="en-US" altLang="ko-KR" sz="1400" dirty="0"/>
              <a:t>=" + </a:t>
            </a:r>
            <a:r>
              <a:rPr lang="en-US" altLang="ko-KR" sz="1400" dirty="0" err="1"/>
              <a:t>obj.thumbnailURL</a:t>
            </a:r>
            <a:r>
              <a:rPr lang="en-US" altLang="ko-KR" sz="1400" dirty="0"/>
              <a:t> + "'&gt;";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 += "&lt;/div&gt;";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str + "&lt;/li&gt;";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uploadUL.append</a:t>
            </a:r>
            <a:r>
              <a:rPr lang="en-US" altLang="ko-KR" sz="1400" dirty="0"/>
              <a:t>(str);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076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이미지 업로드에 성공하면 이미지를 출력하기 위한 함수를 호출하도록 스크립트에 추가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success: function(result){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(result);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showResult</a:t>
            </a:r>
            <a:r>
              <a:rPr lang="en-US" altLang="ko-KR" sz="1400" b="1" dirty="0">
                <a:solidFill>
                  <a:srgbClr val="FF0000"/>
                </a:solidFill>
              </a:rPr>
              <a:t>(result);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397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이미지 삭제 처리를 위한 스크립트 코드를 추가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$(".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").on("click", "li button", function(e){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("delete file");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</a:t>
            </a:r>
            <a:r>
              <a:rPr lang="en-US" altLang="ko-KR" sz="1400" dirty="0" err="1"/>
              <a:t>targetFile</a:t>
            </a:r>
            <a:r>
              <a:rPr lang="en-US" altLang="ko-KR" sz="1400" dirty="0"/>
              <a:t> = $(this).data("file");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</a:t>
            </a:r>
            <a:r>
              <a:rPr lang="en-US" altLang="ko-KR" sz="1400" dirty="0" err="1"/>
              <a:t>targetLi</a:t>
            </a:r>
            <a:r>
              <a:rPr lang="en-US" altLang="ko-KR" sz="1400" dirty="0"/>
              <a:t> = $(this).closest("li");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$.ajax({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: '/</a:t>
            </a:r>
            <a:r>
              <a:rPr lang="en-US" altLang="ko-KR" sz="1400" dirty="0" err="1"/>
              <a:t>removefile</a:t>
            </a:r>
            <a:r>
              <a:rPr lang="en-US" altLang="ko-KR" sz="1400" dirty="0"/>
              <a:t>',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data: {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targetFile</a:t>
            </a:r>
            <a:r>
              <a:rPr lang="en-US" altLang="ko-KR" sz="1400" dirty="0"/>
              <a:t>},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dataType</a:t>
            </a:r>
            <a:r>
              <a:rPr lang="en-US" altLang="ko-KR" sz="1400" dirty="0"/>
              <a:t>:'text',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type: 'POST',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success: function(result){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alert(result);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targetLi.remove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 //$.ajax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320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영화 등록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register.html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데이터 등록을 위한 스크립트 코드를 추가</a:t>
            </a:r>
            <a:endParaRPr lang="en-US" altLang="ko-KR" sz="1400" dirty="0"/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$(".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-primary").on("click", function(e) 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e.preventDefault</a:t>
            </a:r>
            <a:r>
              <a:rPr lang="en-US" altLang="ko-KR" sz="1400" dirty="0"/>
              <a:t>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var str = "";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if($(".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li").length &gt; 3){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alert("3</a:t>
            </a:r>
            <a:r>
              <a:rPr lang="ko-KR" altLang="en-US" sz="1400" dirty="0"/>
              <a:t>개의 이미지만 첨부가 가능합니다</a:t>
            </a:r>
            <a:r>
              <a:rPr lang="en-US" altLang="ko-KR" sz="1400" dirty="0"/>
              <a:t>.");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return;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$(".</a:t>
            </a:r>
            <a:r>
              <a:rPr lang="en-US" altLang="ko-KR" sz="1400" dirty="0" err="1"/>
              <a:t>uploadResult</a:t>
            </a:r>
            <a:r>
              <a:rPr lang="en-US" altLang="ko-KR" sz="1400" dirty="0"/>
              <a:t> li").each(function(</a:t>
            </a:r>
            <a:r>
              <a:rPr lang="en-US" altLang="ko-KR" sz="1400" dirty="0" err="1"/>
              <a:t>i,obj</a:t>
            </a:r>
            <a:r>
              <a:rPr lang="en-US" altLang="ko-KR" sz="1400" dirty="0"/>
              <a:t>){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var target = $(obj);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var </a:t>
            </a:r>
            <a:r>
              <a:rPr lang="en-US" altLang="ko-KR" sz="1400" dirty="0" err="1"/>
              <a:t>imsi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imageDTOList</a:t>
            </a:r>
            <a:r>
              <a:rPr lang="en-US" altLang="ko-KR" sz="1400" dirty="0"/>
              <a:t>['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'].</a:t>
            </a:r>
            <a:r>
              <a:rPr lang="en-US" altLang="ko-KR" sz="1400" dirty="0" err="1"/>
              <a:t>imgName</a:t>
            </a:r>
            <a:r>
              <a:rPr lang="en-US" altLang="ko-KR" sz="1400" dirty="0"/>
              <a:t>';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str += "&lt;input type='hidden' " + "name=\'" + </a:t>
            </a:r>
            <a:r>
              <a:rPr lang="en-US" altLang="ko-KR" sz="1400" dirty="0" err="1"/>
              <a:t>imsi</a:t>
            </a:r>
            <a:r>
              <a:rPr lang="en-US" altLang="ko-KR" sz="1400" dirty="0"/>
              <a:t> + "\' " +  "value=\'" + </a:t>
            </a:r>
            <a:r>
              <a:rPr lang="en-US" altLang="ko-KR" sz="1400" dirty="0" err="1"/>
              <a:t>target.data</a:t>
            </a:r>
            <a:r>
              <a:rPr lang="en-US" altLang="ko-KR" sz="1400" dirty="0"/>
              <a:t>('name') +"\'&gt;";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imsi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imageDTOList</a:t>
            </a:r>
            <a:r>
              <a:rPr lang="en-US" altLang="ko-KR" sz="1400" dirty="0"/>
              <a:t>['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'].path';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str += "&lt;input type='hidden' " + "name=\'" + </a:t>
            </a:r>
            <a:r>
              <a:rPr lang="en-US" altLang="ko-KR" sz="1400" dirty="0" err="1"/>
              <a:t>imsi</a:t>
            </a:r>
            <a:r>
              <a:rPr lang="en-US" altLang="ko-KR" sz="1400" dirty="0"/>
              <a:t> + "\' " +  "value=\'" + </a:t>
            </a:r>
            <a:r>
              <a:rPr lang="en-US" altLang="ko-KR" sz="1400" dirty="0" err="1"/>
              <a:t>target.data</a:t>
            </a:r>
            <a:r>
              <a:rPr lang="en-US" altLang="ko-KR" sz="1400" dirty="0"/>
              <a:t>('path') +"\'&gt;";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</a:t>
            </a:r>
            <a:r>
              <a:rPr lang="en-US" altLang="ko-KR" sz="1400" dirty="0" err="1"/>
              <a:t>imsi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imageDTOList</a:t>
            </a:r>
            <a:r>
              <a:rPr lang="en-US" altLang="ko-KR" sz="1400" dirty="0"/>
              <a:t>['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'].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';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str += "&lt;input type='hidden' " + "name=\'" + </a:t>
            </a:r>
            <a:r>
              <a:rPr lang="en-US" altLang="ko-KR" sz="1400" dirty="0" err="1"/>
              <a:t>imsi</a:t>
            </a:r>
            <a:r>
              <a:rPr lang="en-US" altLang="ko-KR" sz="1400" dirty="0"/>
              <a:t> + "\' " +  "value=\'" + </a:t>
            </a:r>
            <a:r>
              <a:rPr lang="en-US" altLang="ko-KR" sz="1400" dirty="0" err="1"/>
              <a:t>target.data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uuid</a:t>
            </a:r>
            <a:r>
              <a:rPr lang="en-US" altLang="ko-KR" sz="1400" dirty="0"/>
              <a:t>') +"\'&gt;";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});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//</a:t>
            </a:r>
            <a:r>
              <a:rPr lang="ko-KR" altLang="en-US" sz="1400" dirty="0"/>
              <a:t>태그들이 추가된 것을 확인한 후에 </a:t>
            </a:r>
            <a:r>
              <a:rPr lang="en-US" altLang="ko-KR" sz="1400" dirty="0"/>
              <a:t>comment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제거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$("form").append(str).submit();</a:t>
            </a:r>
          </a:p>
          <a:p>
            <a:pPr marL="9715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257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목록을 가져오는데 사용할 요청 클래스 생성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PageRequestDTO</a:t>
            </a: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@Builder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AllArgsConstructor</a:t>
            </a: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@Data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 {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int page;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int size;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type;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String keyword;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PageRequestDTO</a:t>
            </a:r>
            <a:r>
              <a:rPr lang="en-US" altLang="ko-KR" sz="1400" dirty="0"/>
              <a:t>(){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this.page</a:t>
            </a:r>
            <a:r>
              <a:rPr lang="en-US" altLang="ko-KR" sz="1400" dirty="0"/>
              <a:t> = 1;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this.size</a:t>
            </a:r>
            <a:r>
              <a:rPr lang="en-US" altLang="ko-KR" sz="1400" dirty="0"/>
              <a:t> = 10;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Pageable </a:t>
            </a:r>
            <a:r>
              <a:rPr lang="en-US" altLang="ko-KR" sz="1400" dirty="0" err="1"/>
              <a:t>getPageable</a:t>
            </a:r>
            <a:r>
              <a:rPr lang="en-US" altLang="ko-KR" sz="1400" dirty="0"/>
              <a:t>(Sort sort){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PageRequest.of</a:t>
            </a:r>
            <a:r>
              <a:rPr lang="en-US" altLang="ko-KR" sz="1400" dirty="0"/>
              <a:t>(page -1, size, sort);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765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목록의 결과로 사용할 응답 클래스 생성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PageResultDTO</a:t>
            </a: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@Data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PageResultDTO</a:t>
            </a:r>
            <a:r>
              <a:rPr lang="en-US" altLang="ko-KR" sz="1400" dirty="0"/>
              <a:t>&lt;DTO, EN&gt; {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//DTO</a:t>
            </a:r>
            <a:r>
              <a:rPr lang="ko-KR" altLang="en-US" sz="1400" dirty="0"/>
              <a:t>리스트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private List&lt;DTO&gt; </a:t>
            </a:r>
            <a:r>
              <a:rPr lang="en-US" altLang="ko-KR" sz="1400" dirty="0" err="1"/>
              <a:t>dtoList</a:t>
            </a:r>
            <a:r>
              <a:rPr lang="en-US" altLang="ko-KR" sz="1400" dirty="0"/>
              <a:t>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</a:t>
            </a:r>
            <a:r>
              <a:rPr lang="ko-KR" altLang="en-US" sz="1400" dirty="0"/>
              <a:t>총 페이지 번호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private int </a:t>
            </a:r>
            <a:r>
              <a:rPr lang="en-US" altLang="ko-KR" sz="1400" dirty="0" err="1"/>
              <a:t>totalPage</a:t>
            </a:r>
            <a:r>
              <a:rPr lang="en-US" altLang="ko-KR" sz="1400" dirty="0"/>
              <a:t>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</a:t>
            </a:r>
            <a:r>
              <a:rPr lang="ko-KR" altLang="en-US" sz="1400" dirty="0"/>
              <a:t>현재 페이지 번호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private int page;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</a:t>
            </a:r>
            <a:r>
              <a:rPr lang="ko-KR" altLang="en-US" sz="1400" dirty="0"/>
              <a:t>목록 사이즈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private int size;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</a:t>
            </a:r>
            <a:r>
              <a:rPr lang="ko-KR" altLang="en-US" sz="1400" dirty="0"/>
              <a:t>시작 페이지 번호</a:t>
            </a:r>
            <a:r>
              <a:rPr lang="en-US" altLang="ko-KR" sz="1400" dirty="0"/>
              <a:t>, </a:t>
            </a:r>
            <a:r>
              <a:rPr lang="ko-KR" altLang="en-US" sz="1400" dirty="0"/>
              <a:t>끝 페이지 번호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private int start, end;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</a:t>
            </a:r>
            <a:r>
              <a:rPr lang="ko-KR" altLang="en-US" sz="1400" dirty="0"/>
              <a:t>이전</a:t>
            </a:r>
            <a:r>
              <a:rPr lang="en-US" altLang="ko-KR" sz="1400" dirty="0"/>
              <a:t>, </a:t>
            </a:r>
            <a:r>
              <a:rPr lang="ko-KR" altLang="en-US" sz="1400" dirty="0"/>
              <a:t>다음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private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prev</a:t>
            </a:r>
            <a:r>
              <a:rPr lang="en-US" altLang="ko-KR" sz="1400" dirty="0"/>
              <a:t>, next;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//</a:t>
            </a:r>
            <a:r>
              <a:rPr lang="ko-KR" altLang="en-US" sz="1400" dirty="0"/>
              <a:t>페이지 번호  목록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private List&lt;Integer&gt; </a:t>
            </a:r>
            <a:r>
              <a:rPr lang="en-US" altLang="ko-KR" sz="1400" dirty="0" err="1"/>
              <a:t>pageList</a:t>
            </a:r>
            <a:r>
              <a:rPr lang="en-US" altLang="ko-KR" sz="1400" dirty="0"/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782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목록의 결과로 사용할 응답 클래스 생성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PageResultDTO</a:t>
            </a: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PageResultDTO</a:t>
            </a:r>
            <a:r>
              <a:rPr lang="en-US" altLang="ko-KR" sz="1400" dirty="0"/>
              <a:t>(Page&lt;EN&gt; result, Function&lt;EN,DTO&gt; 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 ){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dtoList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result.stream</a:t>
            </a:r>
            <a:r>
              <a:rPr lang="en-US" altLang="ko-KR" sz="1400" dirty="0"/>
              <a:t>().map(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).collect(</a:t>
            </a:r>
            <a:r>
              <a:rPr lang="en-US" altLang="ko-KR" sz="1400" dirty="0" err="1"/>
              <a:t>Collectors.toList</a:t>
            </a:r>
            <a:r>
              <a:rPr lang="en-US" altLang="ko-KR" sz="1400" dirty="0"/>
              <a:t>());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totalPage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result.getTotalPages</a:t>
            </a:r>
            <a:r>
              <a:rPr lang="en-US" altLang="ko-KR" sz="1400" dirty="0"/>
              <a:t>();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makePageList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result.getPageable</a:t>
            </a:r>
            <a:r>
              <a:rPr lang="en-US" altLang="ko-KR" sz="1400" dirty="0"/>
              <a:t>());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private void </a:t>
            </a:r>
            <a:r>
              <a:rPr lang="en-US" altLang="ko-KR" sz="1400" dirty="0" err="1"/>
              <a:t>makePageList</a:t>
            </a:r>
            <a:r>
              <a:rPr lang="en-US" altLang="ko-KR" sz="1400" dirty="0"/>
              <a:t>(Pageable pageable){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this.page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pageable.getPageNumber</a:t>
            </a:r>
            <a:r>
              <a:rPr lang="en-US" altLang="ko-KR" sz="1400" dirty="0"/>
              <a:t>() + 1; // 0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시작하므로 </a:t>
            </a:r>
            <a:r>
              <a:rPr lang="en-US" altLang="ko-KR" sz="1400" dirty="0"/>
              <a:t>1</a:t>
            </a:r>
            <a:r>
              <a:rPr lang="ko-KR" altLang="en-US" sz="1400" dirty="0"/>
              <a:t>을 추가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this.size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pageable.getPageSize</a:t>
            </a:r>
            <a:r>
              <a:rPr lang="en-US" altLang="ko-KR" sz="1400" dirty="0"/>
              <a:t>();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//temp end page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int </a:t>
            </a:r>
            <a:r>
              <a:rPr lang="en-US" altLang="ko-KR" sz="1400" dirty="0" err="1"/>
              <a:t>tempEnd</a:t>
            </a:r>
            <a:r>
              <a:rPr lang="en-US" altLang="ko-KR" sz="1400" dirty="0"/>
              <a:t> = (int)(</a:t>
            </a:r>
            <a:r>
              <a:rPr lang="en-US" altLang="ko-KR" sz="1400" dirty="0" err="1"/>
              <a:t>Math.ceil</a:t>
            </a:r>
            <a:r>
              <a:rPr lang="en-US" altLang="ko-KR" sz="1400" dirty="0"/>
              <a:t>(page/10.0)) * 10;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start = </a:t>
            </a:r>
            <a:r>
              <a:rPr lang="en-US" altLang="ko-KR" sz="1400" dirty="0" err="1"/>
              <a:t>tempEnd</a:t>
            </a:r>
            <a:r>
              <a:rPr lang="en-US" altLang="ko-KR" sz="1400" dirty="0"/>
              <a:t> - 9;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prev</a:t>
            </a:r>
            <a:r>
              <a:rPr lang="en-US" altLang="ko-KR" sz="1400" dirty="0"/>
              <a:t> = start &gt; 1;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end = </a:t>
            </a:r>
            <a:r>
              <a:rPr lang="en-US" altLang="ko-KR" sz="1400" dirty="0" err="1"/>
              <a:t>totalPage</a:t>
            </a:r>
            <a:r>
              <a:rPr lang="en-US" altLang="ko-KR" sz="1400" dirty="0"/>
              <a:t> &gt; </a:t>
            </a:r>
            <a:r>
              <a:rPr lang="en-US" altLang="ko-KR" sz="1400" dirty="0" err="1"/>
              <a:t>tempEnd</a:t>
            </a:r>
            <a:r>
              <a:rPr lang="en-US" altLang="ko-KR" sz="1400" dirty="0"/>
              <a:t> ? </a:t>
            </a:r>
            <a:r>
              <a:rPr lang="en-US" altLang="ko-KR" sz="1400" dirty="0" err="1"/>
              <a:t>tempEnd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totalPage</a:t>
            </a:r>
            <a:r>
              <a:rPr lang="en-US" altLang="ko-KR" sz="1400" dirty="0"/>
              <a:t>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next = </a:t>
            </a:r>
            <a:r>
              <a:rPr lang="en-US" altLang="ko-KR" sz="1400" dirty="0" err="1"/>
              <a:t>totalPage</a:t>
            </a:r>
            <a:r>
              <a:rPr lang="en-US" altLang="ko-KR" sz="1400" dirty="0"/>
              <a:t> &gt; </a:t>
            </a:r>
            <a:r>
              <a:rPr lang="en-US" altLang="ko-KR" sz="1400" dirty="0" err="1"/>
              <a:t>tempEnd</a:t>
            </a:r>
            <a:r>
              <a:rPr lang="en-US" altLang="ko-KR" sz="1400" dirty="0"/>
              <a:t>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pageList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IntStream.rangeClosed</a:t>
            </a:r>
            <a:r>
              <a:rPr lang="en-US" altLang="ko-KR" sz="1400" dirty="0"/>
              <a:t>(start, end).boxed().collect(</a:t>
            </a:r>
            <a:r>
              <a:rPr lang="en-US" altLang="ko-KR" sz="1400" dirty="0" err="1"/>
              <a:t>Collectors.toList</a:t>
            </a:r>
            <a:r>
              <a:rPr lang="en-US" altLang="ko-KR" sz="1400" dirty="0"/>
              <a:t>());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}</a:t>
            </a:r>
          </a:p>
          <a:p>
            <a:pPr marL="85725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818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리뷰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목록 보기</a:t>
            </a:r>
            <a:endParaRPr lang="en-US" altLang="ko-KR" sz="1400" dirty="0"/>
          </a:p>
          <a:p>
            <a:pPr marL="8001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MovieDTO</a:t>
            </a:r>
            <a:r>
              <a:rPr lang="en-US" altLang="ko-KR" sz="1400" dirty="0"/>
              <a:t> </a:t>
            </a:r>
            <a:r>
              <a:rPr lang="ko-KR" altLang="en-US" sz="1400" dirty="0"/>
              <a:t>수정</a:t>
            </a:r>
            <a:endParaRPr lang="en-US" altLang="ko-KR" sz="1400" dirty="0"/>
          </a:p>
          <a:p>
            <a:pPr marL="12573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MovieService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getList</a:t>
            </a:r>
            <a:r>
              <a:rPr lang="en-US" altLang="ko-KR" sz="1400" dirty="0"/>
              <a:t>()</a:t>
            </a:r>
            <a:r>
              <a:rPr lang="ko-KR" altLang="en-US" sz="1400" dirty="0"/>
              <a:t>는 </a:t>
            </a:r>
            <a:r>
              <a:rPr lang="en-US" altLang="ko-KR" sz="1400" dirty="0"/>
              <a:t>Movie ,</a:t>
            </a:r>
            <a:r>
              <a:rPr lang="en-US" altLang="ko-KR" sz="1400" dirty="0" err="1"/>
              <a:t>MovieImage</a:t>
            </a:r>
            <a:r>
              <a:rPr lang="en-US" altLang="ko-KR" sz="1400" dirty="0"/>
              <a:t>, Double, Long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en-US" altLang="ko-KR" sz="1400" dirty="0"/>
              <a:t>Object[ E ] </a:t>
            </a:r>
            <a:r>
              <a:rPr lang="ko-KR" altLang="en-US" sz="1400" dirty="0"/>
              <a:t>배열을 리스트에 담은 형태이며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Object[ ]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MovieDTO</a:t>
            </a:r>
            <a:r>
              <a:rPr lang="ko-KR" altLang="en-US" sz="1400" dirty="0"/>
              <a:t>라는 하나의 객체로 처리해야 함</a:t>
            </a:r>
            <a:endParaRPr lang="en-US" altLang="ko-KR" sz="1400" dirty="0"/>
          </a:p>
          <a:p>
            <a:pPr marL="12573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MovieDTO</a:t>
            </a:r>
            <a:r>
              <a:rPr lang="ko-KR" altLang="en-US" sz="1400" dirty="0"/>
              <a:t>에는 </a:t>
            </a:r>
            <a:r>
              <a:rPr lang="en-US" altLang="ko-KR" sz="1400" dirty="0"/>
              <a:t>Double </a:t>
            </a:r>
            <a:r>
              <a:rPr lang="ko-KR" altLang="en-US" sz="1400" dirty="0"/>
              <a:t>타입의 평점 평균과 리뷰의 개수를 처리하는 </a:t>
            </a:r>
            <a:r>
              <a:rPr lang="ko-KR" altLang="en-US" sz="1400" dirty="0" err="1"/>
              <a:t>파라미터를</a:t>
            </a:r>
            <a:r>
              <a:rPr lang="ko-KR" altLang="en-US" sz="1400" dirty="0"/>
              <a:t> 추가하고 날짜와 관련된 부분도 같이 추가</a:t>
            </a:r>
            <a:endParaRPr lang="en-US" altLang="ko-KR" sz="1400" dirty="0"/>
          </a:p>
          <a:p>
            <a:pPr marL="142875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영화의 평균 평점</a:t>
            </a:r>
          </a:p>
          <a:p>
            <a:pPr marL="142875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private double avg;</a:t>
            </a:r>
          </a:p>
          <a:p>
            <a:pPr marL="142875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리뷰 수 </a:t>
            </a:r>
            <a:r>
              <a:rPr lang="en-US" altLang="ko-KR" sz="1400" dirty="0" err="1"/>
              <a:t>jpa</a:t>
            </a:r>
            <a:r>
              <a:rPr lang="ko-KR" altLang="en-US" sz="1400" dirty="0"/>
              <a:t>의 </a:t>
            </a:r>
            <a:r>
              <a:rPr lang="en-US" altLang="ko-KR" sz="1400" dirty="0"/>
              <a:t>count()</a:t>
            </a:r>
          </a:p>
          <a:p>
            <a:pPr marL="142875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private Long </a:t>
            </a:r>
            <a:r>
              <a:rPr lang="en-US" altLang="ko-KR" sz="1400" dirty="0" err="1"/>
              <a:t>reviewCnt</a:t>
            </a:r>
            <a:r>
              <a:rPr lang="en-US" altLang="ko-KR" sz="1400" dirty="0"/>
              <a:t>;</a:t>
            </a:r>
          </a:p>
          <a:p>
            <a:pPr marL="142875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private </a:t>
            </a:r>
            <a:r>
              <a:rPr lang="en-US" altLang="ko-KR" sz="1400" dirty="0" err="1"/>
              <a:t>LocalDateTime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regDate</a:t>
            </a:r>
            <a:r>
              <a:rPr lang="en-US" altLang="ko-KR" sz="1400" dirty="0"/>
              <a:t>;</a:t>
            </a:r>
          </a:p>
          <a:p>
            <a:pPr marL="1428750" lvl="3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private </a:t>
            </a:r>
            <a:r>
              <a:rPr lang="en-US" altLang="ko-KR" sz="1400" dirty="0" err="1"/>
              <a:t>LocalDateTime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modDate</a:t>
            </a:r>
            <a:r>
              <a:rPr lang="en-US" altLang="ko-KR" sz="1400" dirty="0"/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70889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71739</TotalTime>
  <Words>16794</Words>
  <Application>Microsoft Macintosh PowerPoint</Application>
  <PresentationFormat>화면 슬라이드 쇼(4:3)</PresentationFormat>
  <Paragraphs>2566</Paragraphs>
  <Slides>167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167</vt:i4>
      </vt:variant>
    </vt:vector>
  </HeadingPairs>
  <TitlesOfParts>
    <vt:vector size="173" baseType="lpstr">
      <vt:lpstr>맑은 고딕</vt:lpstr>
      <vt:lpstr>Arial</vt:lpstr>
      <vt:lpstr>Courier New</vt:lpstr>
      <vt:lpstr>Wingdings</vt:lpstr>
      <vt:lpstr>ms01_1</vt:lpstr>
      <vt:lpstr>Image</vt:lpstr>
      <vt:lpstr>M:N 관계</vt:lpstr>
      <vt:lpstr>M:N 관계</vt:lpstr>
      <vt:lpstr>M:N 관계</vt:lpstr>
      <vt:lpstr>M:N 관계</vt:lpstr>
      <vt:lpstr>M:N 관계</vt:lpstr>
      <vt:lpstr>프로젝트 설정</vt:lpstr>
      <vt:lpstr>프로젝트 설정</vt:lpstr>
      <vt:lpstr>프로젝트 설정</vt:lpstr>
      <vt:lpstr>Entity 설계</vt:lpstr>
      <vt:lpstr>Entity 설계</vt:lpstr>
      <vt:lpstr>Entity 설계</vt:lpstr>
      <vt:lpstr>Entity 설계</vt:lpstr>
      <vt:lpstr>Entity 설계</vt:lpstr>
      <vt:lpstr>Entity 설계</vt:lpstr>
      <vt:lpstr>Entity 설계</vt:lpstr>
      <vt:lpstr>Entity 설계</vt:lpstr>
      <vt:lpstr>Repository &amp; Test</vt:lpstr>
      <vt:lpstr>Repository &amp; Test</vt:lpstr>
      <vt:lpstr>Repository &amp; Test</vt:lpstr>
      <vt:lpstr>Repository &amp; Test</vt:lpstr>
      <vt:lpstr>Repository &amp; Test</vt:lpstr>
      <vt:lpstr>Repository &amp; Test</vt:lpstr>
      <vt:lpstr>Repository &amp; Test</vt:lpstr>
      <vt:lpstr>Repository &amp; Test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데이터 처리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파일 업로드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  <vt:lpstr>영화/리뷰 프로젝트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Munseok Park</cp:lastModifiedBy>
  <cp:revision>833</cp:revision>
  <cp:lastPrinted>2022-05-26T23:21:34Z</cp:lastPrinted>
  <dcterms:created xsi:type="dcterms:W3CDTF">2010-03-14T12:09:21Z</dcterms:created>
  <dcterms:modified xsi:type="dcterms:W3CDTF">2022-05-26T23:21:48Z</dcterms:modified>
</cp:coreProperties>
</file>