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6"/>
  </p:notesMasterIdLst>
  <p:handoutMasterIdLst>
    <p:handoutMasterId r:id="rId177"/>
  </p:handoutMasterIdLst>
  <p:sldIdLst>
    <p:sldId id="438" r:id="rId2"/>
    <p:sldId id="346" r:id="rId3"/>
    <p:sldId id="569" r:id="rId4"/>
    <p:sldId id="455" r:id="rId5"/>
    <p:sldId id="479" r:id="rId6"/>
    <p:sldId id="480" r:id="rId7"/>
    <p:sldId id="481" r:id="rId8"/>
    <p:sldId id="482" r:id="rId9"/>
    <p:sldId id="395" r:id="rId10"/>
    <p:sldId id="454" r:id="rId11"/>
    <p:sldId id="437" r:id="rId12"/>
    <p:sldId id="486" r:id="rId13"/>
    <p:sldId id="538" r:id="rId14"/>
    <p:sldId id="424" r:id="rId15"/>
    <p:sldId id="447" r:id="rId16"/>
    <p:sldId id="476" r:id="rId17"/>
    <p:sldId id="338" r:id="rId18"/>
    <p:sldId id="477" r:id="rId19"/>
    <p:sldId id="453" r:id="rId20"/>
    <p:sldId id="478" r:id="rId21"/>
    <p:sldId id="484" r:id="rId22"/>
    <p:sldId id="485" r:id="rId23"/>
    <p:sldId id="488" r:id="rId24"/>
    <p:sldId id="489" r:id="rId25"/>
    <p:sldId id="490" r:id="rId26"/>
    <p:sldId id="491" r:id="rId27"/>
    <p:sldId id="492" r:id="rId28"/>
    <p:sldId id="493" r:id="rId29"/>
    <p:sldId id="495" r:id="rId30"/>
    <p:sldId id="496" r:id="rId31"/>
    <p:sldId id="456" r:id="rId32"/>
    <p:sldId id="384" r:id="rId33"/>
    <p:sldId id="423" r:id="rId34"/>
    <p:sldId id="385" r:id="rId35"/>
    <p:sldId id="444" r:id="rId36"/>
    <p:sldId id="457" r:id="rId37"/>
    <p:sldId id="443" r:id="rId38"/>
    <p:sldId id="497" r:id="rId39"/>
    <p:sldId id="387" r:id="rId40"/>
    <p:sldId id="388" r:id="rId41"/>
    <p:sldId id="390" r:id="rId42"/>
    <p:sldId id="389" r:id="rId43"/>
    <p:sldId id="391" r:id="rId44"/>
    <p:sldId id="393" r:id="rId45"/>
    <p:sldId id="458" r:id="rId46"/>
    <p:sldId id="483" r:id="rId47"/>
    <p:sldId id="397" r:id="rId48"/>
    <p:sldId id="500" r:id="rId49"/>
    <p:sldId id="499" r:id="rId50"/>
    <p:sldId id="501" r:id="rId51"/>
    <p:sldId id="498" r:id="rId52"/>
    <p:sldId id="502" r:id="rId53"/>
    <p:sldId id="398" r:id="rId54"/>
    <p:sldId id="503" r:id="rId55"/>
    <p:sldId id="504" r:id="rId56"/>
    <p:sldId id="399" r:id="rId57"/>
    <p:sldId id="442" r:id="rId58"/>
    <p:sldId id="339" r:id="rId59"/>
    <p:sldId id="505" r:id="rId60"/>
    <p:sldId id="473" r:id="rId61"/>
    <p:sldId id="349" r:id="rId62"/>
    <p:sldId id="540" r:id="rId63"/>
    <p:sldId id="541" r:id="rId64"/>
    <p:sldId id="542" r:id="rId65"/>
    <p:sldId id="539" r:id="rId66"/>
    <p:sldId id="506" r:id="rId67"/>
    <p:sldId id="507" r:id="rId68"/>
    <p:sldId id="508" r:id="rId69"/>
    <p:sldId id="510" r:id="rId70"/>
    <p:sldId id="509" r:id="rId71"/>
    <p:sldId id="452" r:id="rId72"/>
    <p:sldId id="546" r:id="rId73"/>
    <p:sldId id="461" r:id="rId74"/>
    <p:sldId id="545" r:id="rId75"/>
    <p:sldId id="547" r:id="rId76"/>
    <p:sldId id="426" r:id="rId77"/>
    <p:sldId id="462" r:id="rId78"/>
    <p:sldId id="350" r:id="rId79"/>
    <p:sldId id="550" r:id="rId80"/>
    <p:sldId id="549" r:id="rId81"/>
    <p:sldId id="551" r:id="rId82"/>
    <p:sldId id="553" r:id="rId83"/>
    <p:sldId id="552" r:id="rId84"/>
    <p:sldId id="554" r:id="rId85"/>
    <p:sldId id="548" r:id="rId86"/>
    <p:sldId id="463" r:id="rId87"/>
    <p:sldId id="557" r:id="rId88"/>
    <p:sldId id="556" r:id="rId89"/>
    <p:sldId id="559" r:id="rId90"/>
    <p:sldId id="558" r:id="rId91"/>
    <p:sldId id="566" r:id="rId92"/>
    <p:sldId id="567" r:id="rId93"/>
    <p:sldId id="464" r:id="rId94"/>
    <p:sldId id="560" r:id="rId95"/>
    <p:sldId id="561" r:id="rId96"/>
    <p:sldId id="555" r:id="rId97"/>
    <p:sldId id="563" r:id="rId98"/>
    <p:sldId id="564" r:id="rId99"/>
    <p:sldId id="562" r:id="rId100"/>
    <p:sldId id="565" r:id="rId101"/>
    <p:sldId id="467" r:id="rId102"/>
    <p:sldId id="468" r:id="rId103"/>
    <p:sldId id="427" r:id="rId104"/>
    <p:sldId id="571" r:id="rId105"/>
    <p:sldId id="351" r:id="rId106"/>
    <p:sldId id="572" r:id="rId107"/>
    <p:sldId id="352" r:id="rId108"/>
    <p:sldId id="511" r:id="rId109"/>
    <p:sldId id="428" r:id="rId110"/>
    <p:sldId id="429" r:id="rId111"/>
    <p:sldId id="430" r:id="rId112"/>
    <p:sldId id="363" r:id="rId113"/>
    <p:sldId id="568" r:id="rId114"/>
    <p:sldId id="475" r:id="rId115"/>
    <p:sldId id="420" r:id="rId116"/>
    <p:sldId id="573" r:id="rId117"/>
    <p:sldId id="574" r:id="rId118"/>
    <p:sldId id="570" r:id="rId119"/>
    <p:sldId id="421" r:id="rId120"/>
    <p:sldId id="575" r:id="rId121"/>
    <p:sldId id="576" r:id="rId122"/>
    <p:sldId id="577" r:id="rId123"/>
    <p:sldId id="422" r:id="rId124"/>
    <p:sldId id="578" r:id="rId125"/>
    <p:sldId id="364" r:id="rId126"/>
    <p:sldId id="579" r:id="rId127"/>
    <p:sldId id="580" r:id="rId128"/>
    <p:sldId id="431" r:id="rId129"/>
    <p:sldId id="432" r:id="rId130"/>
    <p:sldId id="401" r:id="rId131"/>
    <p:sldId id="512" r:id="rId132"/>
    <p:sldId id="514" r:id="rId133"/>
    <p:sldId id="515" r:id="rId134"/>
    <p:sldId id="516" r:id="rId135"/>
    <p:sldId id="513" r:id="rId136"/>
    <p:sldId id="335" r:id="rId137"/>
    <p:sldId id="517" r:id="rId138"/>
    <p:sldId id="527" r:id="rId139"/>
    <p:sldId id="518" r:id="rId140"/>
    <p:sldId id="400" r:id="rId141"/>
    <p:sldId id="470" r:id="rId142"/>
    <p:sldId id="403" r:id="rId143"/>
    <p:sldId id="519" r:id="rId144"/>
    <p:sldId id="404" r:id="rId145"/>
    <p:sldId id="402" r:id="rId146"/>
    <p:sldId id="520" r:id="rId147"/>
    <p:sldId id="415" r:id="rId148"/>
    <p:sldId id="531" r:id="rId149"/>
    <p:sldId id="521" r:id="rId150"/>
    <p:sldId id="434" r:id="rId151"/>
    <p:sldId id="416" r:id="rId152"/>
    <p:sldId id="522" r:id="rId153"/>
    <p:sldId id="417" r:id="rId154"/>
    <p:sldId id="523" r:id="rId155"/>
    <p:sldId id="524" r:id="rId156"/>
    <p:sldId id="525" r:id="rId157"/>
    <p:sldId id="526" r:id="rId158"/>
    <p:sldId id="528" r:id="rId159"/>
    <p:sldId id="529" r:id="rId160"/>
    <p:sldId id="530" r:id="rId161"/>
    <p:sldId id="367" r:id="rId162"/>
    <p:sldId id="533" r:id="rId163"/>
    <p:sldId id="534" r:id="rId164"/>
    <p:sldId id="532" r:id="rId165"/>
    <p:sldId id="460" r:id="rId166"/>
    <p:sldId id="418" r:id="rId167"/>
    <p:sldId id="419" r:id="rId168"/>
    <p:sldId id="471" r:id="rId169"/>
    <p:sldId id="425" r:id="rId170"/>
    <p:sldId id="450" r:id="rId171"/>
    <p:sldId id="472" r:id="rId172"/>
    <p:sldId id="535" r:id="rId173"/>
    <p:sldId id="536" r:id="rId174"/>
    <p:sldId id="537" r:id="rId175"/>
  </p:sldIdLst>
  <p:sldSz cx="9144000" cy="6858000" type="screen4x3"/>
  <p:notesSz cx="6662738" cy="9906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84" autoAdjust="0"/>
    <p:restoredTop sz="91732"/>
  </p:normalViewPr>
  <p:slideViewPr>
    <p:cSldViewPr>
      <p:cViewPr varScale="1">
        <p:scale>
          <a:sx n="101" d="100"/>
          <a:sy n="101" d="100"/>
        </p:scale>
        <p:origin x="1512" y="192"/>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98" y="-84"/>
      </p:cViewPr>
      <p:guideLst>
        <p:guide orient="horz" pos="3120"/>
        <p:guide pos="2099"/>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handoutMaster" Target="handoutMasters/handout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7186" cy="495300"/>
          </a:xfrm>
          <a:prstGeom prst="rect">
            <a:avLst/>
          </a:prstGeom>
        </p:spPr>
        <p:txBody>
          <a:bodyPr vert="horz" lIns="91440" tIns="45720" rIns="91440" bIns="45720" rtlCol="0"/>
          <a:lstStyle>
            <a:lvl1pPr algn="l">
              <a:defRPr sz="1200"/>
            </a:lvl1pPr>
          </a:lstStyle>
          <a:p>
            <a:endParaRPr lang="ko-KR" altLang="en-US" dirty="0">
              <a:latin typeface="Gulim" panose="020B0600000101010101" pitchFamily="34" charset="-127"/>
              <a:ea typeface="Gulim" panose="020B0600000101010101" pitchFamily="34" charset="-127"/>
            </a:endParaRPr>
          </a:p>
        </p:txBody>
      </p:sp>
      <p:sp>
        <p:nvSpPr>
          <p:cNvPr id="3" name="날짜 개체 틀 2"/>
          <p:cNvSpPr>
            <a:spLocks noGrp="1"/>
          </p:cNvSpPr>
          <p:nvPr>
            <p:ph type="dt" sz="quarter" idx="1"/>
          </p:nvPr>
        </p:nvSpPr>
        <p:spPr>
          <a:xfrm>
            <a:off x="3774010" y="0"/>
            <a:ext cx="2887186" cy="495300"/>
          </a:xfrm>
          <a:prstGeom prst="rect">
            <a:avLst/>
          </a:prstGeom>
        </p:spPr>
        <p:txBody>
          <a:bodyPr vert="horz" lIns="91440" tIns="45720" rIns="91440" bIns="45720" rtlCol="0"/>
          <a:lstStyle>
            <a:lvl1pPr algn="r">
              <a:defRPr sz="1200"/>
            </a:lvl1pPr>
          </a:lstStyle>
          <a:p>
            <a:fld id="{88450E46-ECBF-4FE0-8A25-68BA0F74CF99}" type="datetimeFigureOut">
              <a:rPr lang="ko-KR" altLang="en-US" smtClean="0">
                <a:latin typeface="Gulim" panose="020B0600000101010101" pitchFamily="34" charset="-127"/>
                <a:ea typeface="Gulim" panose="020B0600000101010101" pitchFamily="34" charset="-127"/>
              </a:rPr>
              <a:pPr/>
              <a:t>2022. 5. 10.</a:t>
            </a:fld>
            <a:endParaRPr lang="ko-KR" altLang="en-US" dirty="0">
              <a:latin typeface="Gulim" panose="020B0600000101010101" pitchFamily="34" charset="-127"/>
              <a:ea typeface="Gulim" panose="020B0600000101010101" pitchFamily="34" charset="-127"/>
            </a:endParaRPr>
          </a:p>
        </p:txBody>
      </p:sp>
      <p:sp>
        <p:nvSpPr>
          <p:cNvPr id="4" name="바닥글 개체 틀 3"/>
          <p:cNvSpPr>
            <a:spLocks noGrp="1"/>
          </p:cNvSpPr>
          <p:nvPr>
            <p:ph type="ftr" sz="quarter" idx="2"/>
          </p:nvPr>
        </p:nvSpPr>
        <p:spPr>
          <a:xfrm>
            <a:off x="0" y="9408981"/>
            <a:ext cx="2887186" cy="495300"/>
          </a:xfrm>
          <a:prstGeom prst="rect">
            <a:avLst/>
          </a:prstGeom>
        </p:spPr>
        <p:txBody>
          <a:bodyPr vert="horz" lIns="91440" tIns="45720" rIns="91440" bIns="45720" rtlCol="0" anchor="b"/>
          <a:lstStyle>
            <a:lvl1pPr algn="l">
              <a:defRPr sz="1200"/>
            </a:lvl1pPr>
          </a:lstStyle>
          <a:p>
            <a:endParaRPr lang="ko-KR" altLang="en-US" dirty="0">
              <a:latin typeface="Gulim" panose="020B0600000101010101" pitchFamily="34" charset="-127"/>
              <a:ea typeface="Gulim" panose="020B0600000101010101" pitchFamily="34" charset="-127"/>
            </a:endParaRPr>
          </a:p>
        </p:txBody>
      </p:sp>
      <p:sp>
        <p:nvSpPr>
          <p:cNvPr id="5" name="슬라이드 번호 개체 틀 4"/>
          <p:cNvSpPr>
            <a:spLocks noGrp="1"/>
          </p:cNvSpPr>
          <p:nvPr>
            <p:ph type="sldNum" sz="quarter" idx="3"/>
          </p:nvPr>
        </p:nvSpPr>
        <p:spPr>
          <a:xfrm>
            <a:off x="3774010" y="9408981"/>
            <a:ext cx="2887186" cy="495300"/>
          </a:xfrm>
          <a:prstGeom prst="rect">
            <a:avLst/>
          </a:prstGeom>
        </p:spPr>
        <p:txBody>
          <a:bodyPr vert="horz" lIns="91440" tIns="45720" rIns="91440" bIns="45720" rtlCol="0" anchor="b"/>
          <a:lstStyle>
            <a:lvl1pPr algn="r">
              <a:defRPr sz="1200"/>
            </a:lvl1pPr>
          </a:lstStyle>
          <a:p>
            <a:fld id="{E1E1EFB2-DB49-4634-8E16-A6F7A91A7A12}" type="slidenum">
              <a:rPr lang="ko-KR" altLang="en-US" smtClean="0">
                <a:latin typeface="Gulim" panose="020B0600000101010101" pitchFamily="34" charset="-127"/>
                <a:ea typeface="Gulim" panose="020B0600000101010101" pitchFamily="34" charset="-127"/>
              </a:rPr>
              <a:pPr/>
              <a:t>‹#›</a:t>
            </a:fld>
            <a:endParaRPr lang="ko-KR" altLang="en-US" dirty="0">
              <a:latin typeface="Gulim" panose="020B0600000101010101" pitchFamily="34" charset="-127"/>
              <a:ea typeface="Gulim" panose="020B0600000101010101" pitchFamily="34" charset="-127"/>
            </a:endParaRPr>
          </a:p>
        </p:txBody>
      </p:sp>
    </p:spTree>
    <p:extLst>
      <p:ext uri="{BB962C8B-B14F-4D97-AF65-F5344CB8AC3E}">
        <p14:creationId xmlns:p14="http://schemas.microsoft.com/office/powerpoint/2010/main" val="3148079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7186" cy="495300"/>
          </a:xfrm>
          <a:prstGeom prst="rect">
            <a:avLst/>
          </a:prstGeom>
        </p:spPr>
        <p:txBody>
          <a:bodyPr vert="horz" lIns="91440" tIns="45720" rIns="91440" bIns="45720" rtlCol="0"/>
          <a:lstStyle>
            <a:lvl1pPr algn="l">
              <a:defRPr sz="1200" b="0" i="0">
                <a:latin typeface="Gulim" panose="020B0600000101010101" pitchFamily="34" charset="-127"/>
                <a:ea typeface="Gulim" panose="020B0600000101010101" pitchFamily="34" charset="-127"/>
              </a:defRPr>
            </a:lvl1pPr>
          </a:lstStyle>
          <a:p>
            <a:endParaRPr lang="ko-KR" altLang="en-US" dirty="0"/>
          </a:p>
        </p:txBody>
      </p:sp>
      <p:sp>
        <p:nvSpPr>
          <p:cNvPr id="3" name="날짜 개체 틀 2"/>
          <p:cNvSpPr>
            <a:spLocks noGrp="1"/>
          </p:cNvSpPr>
          <p:nvPr>
            <p:ph type="dt" idx="1"/>
          </p:nvPr>
        </p:nvSpPr>
        <p:spPr>
          <a:xfrm>
            <a:off x="3774010" y="0"/>
            <a:ext cx="2887186" cy="495300"/>
          </a:xfrm>
          <a:prstGeom prst="rect">
            <a:avLst/>
          </a:prstGeom>
        </p:spPr>
        <p:txBody>
          <a:bodyPr vert="horz" lIns="91440" tIns="45720" rIns="91440" bIns="45720" rtlCol="0"/>
          <a:lstStyle>
            <a:lvl1pPr algn="r">
              <a:defRPr sz="1200" b="0" i="0">
                <a:latin typeface="Gulim" panose="020B0600000101010101" pitchFamily="34" charset="-127"/>
                <a:ea typeface="Gulim" panose="020B0600000101010101" pitchFamily="34" charset="-127"/>
              </a:defRPr>
            </a:lvl1pPr>
          </a:lstStyle>
          <a:p>
            <a:fld id="{E83E55A8-D5CF-4CB6-A127-D1933B95FA4A}" type="datetimeFigureOut">
              <a:rPr lang="ko-KR" altLang="en-US" smtClean="0"/>
              <a:pPr/>
              <a:t>2022. 5. 10.</a:t>
            </a:fld>
            <a:endParaRPr lang="ko-KR" altLang="en-US" dirty="0"/>
          </a:p>
        </p:txBody>
      </p:sp>
      <p:sp>
        <p:nvSpPr>
          <p:cNvPr id="4" name="슬라이드 이미지 개체 틀 3"/>
          <p:cNvSpPr>
            <a:spLocks noGrp="1" noRot="1" noChangeAspect="1"/>
          </p:cNvSpPr>
          <p:nvPr>
            <p:ph type="sldImg" idx="2"/>
          </p:nvPr>
        </p:nvSpPr>
        <p:spPr>
          <a:xfrm>
            <a:off x="855663" y="742950"/>
            <a:ext cx="4953000" cy="371475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66274" y="4705350"/>
            <a:ext cx="5330190" cy="445770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p:cNvSpPr>
            <a:spLocks noGrp="1"/>
          </p:cNvSpPr>
          <p:nvPr>
            <p:ph type="ftr" sz="quarter" idx="4"/>
          </p:nvPr>
        </p:nvSpPr>
        <p:spPr>
          <a:xfrm>
            <a:off x="0" y="9408981"/>
            <a:ext cx="2887186" cy="495300"/>
          </a:xfrm>
          <a:prstGeom prst="rect">
            <a:avLst/>
          </a:prstGeom>
        </p:spPr>
        <p:txBody>
          <a:bodyPr vert="horz" lIns="91440" tIns="45720" rIns="91440" bIns="45720" rtlCol="0" anchor="b"/>
          <a:lstStyle>
            <a:lvl1pPr algn="l">
              <a:defRPr sz="1200" b="0" i="0">
                <a:latin typeface="Gulim" panose="020B0600000101010101" pitchFamily="34" charset="-127"/>
                <a:ea typeface="Gulim" panose="020B0600000101010101" pitchFamily="34" charset="-127"/>
              </a:defRPr>
            </a:lvl1pPr>
          </a:lstStyle>
          <a:p>
            <a:endParaRPr lang="ko-KR" altLang="en-US" dirty="0"/>
          </a:p>
        </p:txBody>
      </p:sp>
      <p:sp>
        <p:nvSpPr>
          <p:cNvPr id="7" name="슬라이드 번호 개체 틀 6"/>
          <p:cNvSpPr>
            <a:spLocks noGrp="1"/>
          </p:cNvSpPr>
          <p:nvPr>
            <p:ph type="sldNum" sz="quarter" idx="5"/>
          </p:nvPr>
        </p:nvSpPr>
        <p:spPr>
          <a:xfrm>
            <a:off x="3774010" y="9408981"/>
            <a:ext cx="2887186" cy="495300"/>
          </a:xfrm>
          <a:prstGeom prst="rect">
            <a:avLst/>
          </a:prstGeom>
        </p:spPr>
        <p:txBody>
          <a:bodyPr vert="horz" lIns="91440" tIns="45720" rIns="91440" bIns="45720" rtlCol="0" anchor="b"/>
          <a:lstStyle>
            <a:lvl1pPr algn="r">
              <a:defRPr sz="1200" b="0" i="0">
                <a:latin typeface="Gulim" panose="020B0600000101010101" pitchFamily="34" charset="-127"/>
                <a:ea typeface="Gulim" panose="020B0600000101010101" pitchFamily="34" charset="-127"/>
              </a:defRPr>
            </a:lvl1pPr>
          </a:lstStyle>
          <a:p>
            <a:fld id="{08817949-EA51-4397-99D6-3B2F4099EE7F}" type="slidenum">
              <a:rPr lang="ko-KR" altLang="en-US" smtClean="0"/>
              <a:pPr/>
              <a:t>‹#›</a:t>
            </a:fld>
            <a:endParaRPr lang="ko-KR" altLang="en-US" dirty="0"/>
          </a:p>
        </p:txBody>
      </p:sp>
    </p:spTree>
    <p:extLst>
      <p:ext uri="{BB962C8B-B14F-4D97-AF65-F5344CB8AC3E}">
        <p14:creationId xmlns:p14="http://schemas.microsoft.com/office/powerpoint/2010/main" val="2477270264"/>
      </p:ext>
    </p:extLst>
  </p:cSld>
  <p:clrMap bg1="lt1" tx1="dk1" bg2="lt2" tx2="dk2" accent1="accent1" accent2="accent2" accent3="accent3" accent4="accent4" accent5="accent5" accent6="accent6" hlink="hlink" folHlink="folHlink"/>
  <p:notesStyle>
    <a:lvl1pPr marL="0" algn="l" defTabSz="914400" rtl="0" eaLnBrk="1" latinLnBrk="1" hangingPunct="1">
      <a:defRPr sz="1200" b="0" i="0" kern="1200">
        <a:solidFill>
          <a:schemeClr val="tx1"/>
        </a:solidFill>
        <a:latin typeface="Gulim" panose="020B0600000101010101" pitchFamily="34" charset="-127"/>
        <a:ea typeface="Gulim" panose="020B0600000101010101" pitchFamily="34" charset="-127"/>
        <a:cs typeface="+mn-cs"/>
      </a:defRPr>
    </a:lvl1pPr>
    <a:lvl2pPr marL="457200" algn="l" defTabSz="914400" rtl="0" eaLnBrk="1" latinLnBrk="1" hangingPunct="1">
      <a:defRPr sz="1200" b="0" i="0" kern="1200">
        <a:solidFill>
          <a:schemeClr val="tx1"/>
        </a:solidFill>
        <a:latin typeface="Gulim" panose="020B0600000101010101" pitchFamily="34" charset="-127"/>
        <a:ea typeface="Gulim" panose="020B0600000101010101" pitchFamily="34" charset="-127"/>
        <a:cs typeface="+mn-cs"/>
      </a:defRPr>
    </a:lvl2pPr>
    <a:lvl3pPr marL="914400" algn="l" defTabSz="914400" rtl="0" eaLnBrk="1" latinLnBrk="1" hangingPunct="1">
      <a:defRPr sz="1200" b="0" i="0" kern="1200">
        <a:solidFill>
          <a:schemeClr val="tx1"/>
        </a:solidFill>
        <a:latin typeface="Gulim" panose="020B0600000101010101" pitchFamily="34" charset="-127"/>
        <a:ea typeface="Gulim" panose="020B0600000101010101" pitchFamily="34" charset="-127"/>
        <a:cs typeface="+mn-cs"/>
      </a:defRPr>
    </a:lvl3pPr>
    <a:lvl4pPr marL="1371600" algn="l" defTabSz="914400" rtl="0" eaLnBrk="1" latinLnBrk="1" hangingPunct="1">
      <a:defRPr sz="1200" b="0" i="0" kern="1200">
        <a:solidFill>
          <a:schemeClr val="tx1"/>
        </a:solidFill>
        <a:latin typeface="Gulim" panose="020B0600000101010101" pitchFamily="34" charset="-127"/>
        <a:ea typeface="Gulim" panose="020B0600000101010101" pitchFamily="34" charset="-127"/>
        <a:cs typeface="+mn-cs"/>
      </a:defRPr>
    </a:lvl4pPr>
    <a:lvl5pPr marL="1828800" algn="l" defTabSz="914400" rtl="0" eaLnBrk="1" latinLnBrk="1" hangingPunct="1">
      <a:defRPr sz="1200" b="0" i="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a:t>
            </a:fld>
            <a:endParaRPr lang="ko-KR" altLang="en-US" dirty="0"/>
          </a:p>
        </p:txBody>
      </p:sp>
    </p:spTree>
    <p:extLst>
      <p:ext uri="{BB962C8B-B14F-4D97-AF65-F5344CB8AC3E}">
        <p14:creationId xmlns:p14="http://schemas.microsoft.com/office/powerpoint/2010/main" val="31179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25</a:t>
            </a:fld>
            <a:endParaRPr lang="ko-KR" altLang="en-US" dirty="0"/>
          </a:p>
        </p:txBody>
      </p:sp>
    </p:spTree>
    <p:extLst>
      <p:ext uri="{BB962C8B-B14F-4D97-AF65-F5344CB8AC3E}">
        <p14:creationId xmlns:p14="http://schemas.microsoft.com/office/powerpoint/2010/main" val="9066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26</a:t>
            </a:fld>
            <a:endParaRPr lang="ko-KR" altLang="en-US" dirty="0"/>
          </a:p>
        </p:txBody>
      </p:sp>
    </p:spTree>
    <p:extLst>
      <p:ext uri="{BB962C8B-B14F-4D97-AF65-F5344CB8AC3E}">
        <p14:creationId xmlns:p14="http://schemas.microsoft.com/office/powerpoint/2010/main" val="4102479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27</a:t>
            </a:fld>
            <a:endParaRPr lang="ko-KR" altLang="en-US" dirty="0"/>
          </a:p>
        </p:txBody>
      </p:sp>
    </p:spTree>
    <p:extLst>
      <p:ext uri="{BB962C8B-B14F-4D97-AF65-F5344CB8AC3E}">
        <p14:creationId xmlns:p14="http://schemas.microsoft.com/office/powerpoint/2010/main" val="191812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28</a:t>
            </a:fld>
            <a:endParaRPr lang="ko-KR" altLang="en-US" dirty="0"/>
          </a:p>
        </p:txBody>
      </p:sp>
    </p:spTree>
    <p:extLst>
      <p:ext uri="{BB962C8B-B14F-4D97-AF65-F5344CB8AC3E}">
        <p14:creationId xmlns:p14="http://schemas.microsoft.com/office/powerpoint/2010/main" val="428099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29</a:t>
            </a:fld>
            <a:endParaRPr lang="ko-KR" altLang="en-US" dirty="0"/>
          </a:p>
        </p:txBody>
      </p:sp>
    </p:spTree>
    <p:extLst>
      <p:ext uri="{BB962C8B-B14F-4D97-AF65-F5344CB8AC3E}">
        <p14:creationId xmlns:p14="http://schemas.microsoft.com/office/powerpoint/2010/main" val="266255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30</a:t>
            </a:fld>
            <a:endParaRPr lang="ko-KR" altLang="en-US" dirty="0"/>
          </a:p>
        </p:txBody>
      </p:sp>
    </p:spTree>
    <p:extLst>
      <p:ext uri="{BB962C8B-B14F-4D97-AF65-F5344CB8AC3E}">
        <p14:creationId xmlns:p14="http://schemas.microsoft.com/office/powerpoint/2010/main" val="2241705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31</a:t>
            </a:fld>
            <a:endParaRPr lang="ko-KR" altLang="en-US"/>
          </a:p>
        </p:txBody>
      </p:sp>
    </p:spTree>
    <p:extLst>
      <p:ext uri="{BB962C8B-B14F-4D97-AF65-F5344CB8AC3E}">
        <p14:creationId xmlns:p14="http://schemas.microsoft.com/office/powerpoint/2010/main" val="2035113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33</a:t>
            </a:fld>
            <a:endParaRPr lang="ko-KR" altLang="en-US" dirty="0"/>
          </a:p>
        </p:txBody>
      </p:sp>
    </p:spTree>
    <p:extLst>
      <p:ext uri="{BB962C8B-B14F-4D97-AF65-F5344CB8AC3E}">
        <p14:creationId xmlns:p14="http://schemas.microsoft.com/office/powerpoint/2010/main" val="173885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45</a:t>
            </a:fld>
            <a:endParaRPr lang="ko-KR" altLang="en-US" dirty="0"/>
          </a:p>
        </p:txBody>
      </p:sp>
    </p:spTree>
    <p:extLst>
      <p:ext uri="{BB962C8B-B14F-4D97-AF65-F5344CB8AC3E}">
        <p14:creationId xmlns:p14="http://schemas.microsoft.com/office/powerpoint/2010/main" val="3040767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57</a:t>
            </a:fld>
            <a:endParaRPr lang="ko-KR" altLang="en-US"/>
          </a:p>
        </p:txBody>
      </p:sp>
    </p:spTree>
    <p:extLst>
      <p:ext uri="{BB962C8B-B14F-4D97-AF65-F5344CB8AC3E}">
        <p14:creationId xmlns:p14="http://schemas.microsoft.com/office/powerpoint/2010/main" val="393622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a:t>
            </a:fld>
            <a:endParaRPr lang="ko-KR" altLang="en-US" dirty="0"/>
          </a:p>
        </p:txBody>
      </p:sp>
    </p:spTree>
    <p:extLst>
      <p:ext uri="{BB962C8B-B14F-4D97-AF65-F5344CB8AC3E}">
        <p14:creationId xmlns:p14="http://schemas.microsoft.com/office/powerpoint/2010/main" val="630002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58</a:t>
            </a:fld>
            <a:endParaRPr lang="ko-KR" altLang="en-US"/>
          </a:p>
        </p:txBody>
      </p:sp>
    </p:spTree>
    <p:extLst>
      <p:ext uri="{BB962C8B-B14F-4D97-AF65-F5344CB8AC3E}">
        <p14:creationId xmlns:p14="http://schemas.microsoft.com/office/powerpoint/2010/main" val="2735779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59</a:t>
            </a:fld>
            <a:endParaRPr lang="ko-KR" altLang="en-US"/>
          </a:p>
        </p:txBody>
      </p:sp>
    </p:spTree>
    <p:extLst>
      <p:ext uri="{BB962C8B-B14F-4D97-AF65-F5344CB8AC3E}">
        <p14:creationId xmlns:p14="http://schemas.microsoft.com/office/powerpoint/2010/main" val="233807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60</a:t>
            </a:fld>
            <a:endParaRPr lang="ko-KR" altLang="en-US"/>
          </a:p>
        </p:txBody>
      </p:sp>
    </p:spTree>
    <p:extLst>
      <p:ext uri="{BB962C8B-B14F-4D97-AF65-F5344CB8AC3E}">
        <p14:creationId xmlns:p14="http://schemas.microsoft.com/office/powerpoint/2010/main" val="117393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61</a:t>
            </a:fld>
            <a:endParaRPr lang="ko-KR" altLang="en-US" dirty="0"/>
          </a:p>
        </p:txBody>
      </p:sp>
    </p:spTree>
    <p:extLst>
      <p:ext uri="{BB962C8B-B14F-4D97-AF65-F5344CB8AC3E}">
        <p14:creationId xmlns:p14="http://schemas.microsoft.com/office/powerpoint/2010/main" val="3474269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62</a:t>
            </a:fld>
            <a:endParaRPr lang="ko-KR" altLang="en-US" dirty="0"/>
          </a:p>
        </p:txBody>
      </p:sp>
    </p:spTree>
    <p:extLst>
      <p:ext uri="{BB962C8B-B14F-4D97-AF65-F5344CB8AC3E}">
        <p14:creationId xmlns:p14="http://schemas.microsoft.com/office/powerpoint/2010/main" val="1893526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63</a:t>
            </a:fld>
            <a:endParaRPr lang="ko-KR" altLang="en-US" dirty="0"/>
          </a:p>
        </p:txBody>
      </p:sp>
    </p:spTree>
    <p:extLst>
      <p:ext uri="{BB962C8B-B14F-4D97-AF65-F5344CB8AC3E}">
        <p14:creationId xmlns:p14="http://schemas.microsoft.com/office/powerpoint/2010/main" val="2067499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64</a:t>
            </a:fld>
            <a:endParaRPr lang="ko-KR" altLang="en-US" dirty="0"/>
          </a:p>
        </p:txBody>
      </p:sp>
    </p:spTree>
    <p:extLst>
      <p:ext uri="{BB962C8B-B14F-4D97-AF65-F5344CB8AC3E}">
        <p14:creationId xmlns:p14="http://schemas.microsoft.com/office/powerpoint/2010/main" val="406878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65</a:t>
            </a:fld>
            <a:endParaRPr lang="ko-KR" altLang="en-US" dirty="0"/>
          </a:p>
        </p:txBody>
      </p:sp>
    </p:spTree>
    <p:extLst>
      <p:ext uri="{BB962C8B-B14F-4D97-AF65-F5344CB8AC3E}">
        <p14:creationId xmlns:p14="http://schemas.microsoft.com/office/powerpoint/2010/main" val="2664031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66</a:t>
            </a:fld>
            <a:endParaRPr lang="ko-KR" altLang="en-US" dirty="0"/>
          </a:p>
        </p:txBody>
      </p:sp>
    </p:spTree>
    <p:extLst>
      <p:ext uri="{BB962C8B-B14F-4D97-AF65-F5344CB8AC3E}">
        <p14:creationId xmlns:p14="http://schemas.microsoft.com/office/powerpoint/2010/main" val="4230133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67</a:t>
            </a:fld>
            <a:endParaRPr lang="ko-KR" altLang="en-US" dirty="0"/>
          </a:p>
        </p:txBody>
      </p:sp>
    </p:spTree>
    <p:extLst>
      <p:ext uri="{BB962C8B-B14F-4D97-AF65-F5344CB8AC3E}">
        <p14:creationId xmlns:p14="http://schemas.microsoft.com/office/powerpoint/2010/main" val="388170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16</a:t>
            </a:fld>
            <a:endParaRPr lang="ko-KR" altLang="en-US" dirty="0"/>
          </a:p>
        </p:txBody>
      </p:sp>
    </p:spTree>
    <p:extLst>
      <p:ext uri="{BB962C8B-B14F-4D97-AF65-F5344CB8AC3E}">
        <p14:creationId xmlns:p14="http://schemas.microsoft.com/office/powerpoint/2010/main" val="311132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68</a:t>
            </a:fld>
            <a:endParaRPr lang="ko-KR" altLang="en-US" dirty="0"/>
          </a:p>
        </p:txBody>
      </p:sp>
    </p:spTree>
    <p:extLst>
      <p:ext uri="{BB962C8B-B14F-4D97-AF65-F5344CB8AC3E}">
        <p14:creationId xmlns:p14="http://schemas.microsoft.com/office/powerpoint/2010/main" val="1655961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69</a:t>
            </a:fld>
            <a:endParaRPr lang="ko-KR" altLang="en-US" dirty="0"/>
          </a:p>
        </p:txBody>
      </p:sp>
    </p:spTree>
    <p:extLst>
      <p:ext uri="{BB962C8B-B14F-4D97-AF65-F5344CB8AC3E}">
        <p14:creationId xmlns:p14="http://schemas.microsoft.com/office/powerpoint/2010/main" val="3473983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70</a:t>
            </a:fld>
            <a:endParaRPr lang="ko-KR" altLang="en-US" dirty="0"/>
          </a:p>
        </p:txBody>
      </p:sp>
    </p:spTree>
    <p:extLst>
      <p:ext uri="{BB962C8B-B14F-4D97-AF65-F5344CB8AC3E}">
        <p14:creationId xmlns:p14="http://schemas.microsoft.com/office/powerpoint/2010/main" val="1076875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71</a:t>
            </a:fld>
            <a:endParaRPr lang="ko-KR" altLang="en-US" dirty="0"/>
          </a:p>
        </p:txBody>
      </p:sp>
    </p:spTree>
    <p:extLst>
      <p:ext uri="{BB962C8B-B14F-4D97-AF65-F5344CB8AC3E}">
        <p14:creationId xmlns:p14="http://schemas.microsoft.com/office/powerpoint/2010/main" val="3523257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72</a:t>
            </a:fld>
            <a:endParaRPr lang="ko-KR" altLang="en-US" dirty="0"/>
          </a:p>
        </p:txBody>
      </p:sp>
    </p:spTree>
    <p:extLst>
      <p:ext uri="{BB962C8B-B14F-4D97-AF65-F5344CB8AC3E}">
        <p14:creationId xmlns:p14="http://schemas.microsoft.com/office/powerpoint/2010/main" val="98198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73</a:t>
            </a:fld>
            <a:endParaRPr lang="ko-KR" altLang="en-US" dirty="0"/>
          </a:p>
        </p:txBody>
      </p:sp>
    </p:spTree>
    <p:extLst>
      <p:ext uri="{BB962C8B-B14F-4D97-AF65-F5344CB8AC3E}">
        <p14:creationId xmlns:p14="http://schemas.microsoft.com/office/powerpoint/2010/main" val="3467706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74</a:t>
            </a:fld>
            <a:endParaRPr lang="ko-KR" altLang="en-US" dirty="0"/>
          </a:p>
        </p:txBody>
      </p:sp>
    </p:spTree>
    <p:extLst>
      <p:ext uri="{BB962C8B-B14F-4D97-AF65-F5344CB8AC3E}">
        <p14:creationId xmlns:p14="http://schemas.microsoft.com/office/powerpoint/2010/main" val="2056127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75</a:t>
            </a:fld>
            <a:endParaRPr lang="ko-KR" altLang="en-US" dirty="0"/>
          </a:p>
        </p:txBody>
      </p:sp>
    </p:spTree>
    <p:extLst>
      <p:ext uri="{BB962C8B-B14F-4D97-AF65-F5344CB8AC3E}">
        <p14:creationId xmlns:p14="http://schemas.microsoft.com/office/powerpoint/2010/main" val="3440762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77</a:t>
            </a:fld>
            <a:endParaRPr lang="ko-KR" altLang="en-US" dirty="0"/>
          </a:p>
        </p:txBody>
      </p:sp>
    </p:spTree>
    <p:extLst>
      <p:ext uri="{BB962C8B-B14F-4D97-AF65-F5344CB8AC3E}">
        <p14:creationId xmlns:p14="http://schemas.microsoft.com/office/powerpoint/2010/main" val="547476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80</a:t>
            </a:fld>
            <a:endParaRPr lang="ko-KR" altLang="en-US" dirty="0"/>
          </a:p>
        </p:txBody>
      </p:sp>
    </p:spTree>
    <p:extLst>
      <p:ext uri="{BB962C8B-B14F-4D97-AF65-F5344CB8AC3E}">
        <p14:creationId xmlns:p14="http://schemas.microsoft.com/office/powerpoint/2010/main" val="215527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17</a:t>
            </a:fld>
            <a:endParaRPr lang="ko-KR" altLang="en-US" dirty="0"/>
          </a:p>
        </p:txBody>
      </p:sp>
    </p:spTree>
    <p:extLst>
      <p:ext uri="{BB962C8B-B14F-4D97-AF65-F5344CB8AC3E}">
        <p14:creationId xmlns:p14="http://schemas.microsoft.com/office/powerpoint/2010/main" val="3600720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81</a:t>
            </a:fld>
            <a:endParaRPr lang="ko-KR" altLang="en-US" dirty="0"/>
          </a:p>
        </p:txBody>
      </p:sp>
    </p:spTree>
    <p:extLst>
      <p:ext uri="{BB962C8B-B14F-4D97-AF65-F5344CB8AC3E}">
        <p14:creationId xmlns:p14="http://schemas.microsoft.com/office/powerpoint/2010/main" val="24452537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82</a:t>
            </a:fld>
            <a:endParaRPr lang="ko-KR" altLang="en-US" dirty="0"/>
          </a:p>
        </p:txBody>
      </p:sp>
    </p:spTree>
    <p:extLst>
      <p:ext uri="{BB962C8B-B14F-4D97-AF65-F5344CB8AC3E}">
        <p14:creationId xmlns:p14="http://schemas.microsoft.com/office/powerpoint/2010/main" val="909200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83</a:t>
            </a:fld>
            <a:endParaRPr lang="ko-KR" altLang="en-US" dirty="0"/>
          </a:p>
        </p:txBody>
      </p:sp>
    </p:spTree>
    <p:extLst>
      <p:ext uri="{BB962C8B-B14F-4D97-AF65-F5344CB8AC3E}">
        <p14:creationId xmlns:p14="http://schemas.microsoft.com/office/powerpoint/2010/main" val="1323626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84</a:t>
            </a:fld>
            <a:endParaRPr lang="ko-KR" altLang="en-US" dirty="0"/>
          </a:p>
        </p:txBody>
      </p:sp>
    </p:spTree>
    <p:extLst>
      <p:ext uri="{BB962C8B-B14F-4D97-AF65-F5344CB8AC3E}">
        <p14:creationId xmlns:p14="http://schemas.microsoft.com/office/powerpoint/2010/main" val="32483998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85</a:t>
            </a:fld>
            <a:endParaRPr lang="ko-KR" altLang="en-US" dirty="0"/>
          </a:p>
        </p:txBody>
      </p:sp>
    </p:spTree>
    <p:extLst>
      <p:ext uri="{BB962C8B-B14F-4D97-AF65-F5344CB8AC3E}">
        <p14:creationId xmlns:p14="http://schemas.microsoft.com/office/powerpoint/2010/main" val="2341899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96</a:t>
            </a:fld>
            <a:endParaRPr lang="ko-KR" altLang="en-US" dirty="0"/>
          </a:p>
        </p:txBody>
      </p:sp>
    </p:spTree>
    <p:extLst>
      <p:ext uri="{BB962C8B-B14F-4D97-AF65-F5344CB8AC3E}">
        <p14:creationId xmlns:p14="http://schemas.microsoft.com/office/powerpoint/2010/main" val="1529919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97</a:t>
            </a:fld>
            <a:endParaRPr lang="ko-KR" altLang="en-US" dirty="0"/>
          </a:p>
        </p:txBody>
      </p:sp>
    </p:spTree>
    <p:extLst>
      <p:ext uri="{BB962C8B-B14F-4D97-AF65-F5344CB8AC3E}">
        <p14:creationId xmlns:p14="http://schemas.microsoft.com/office/powerpoint/2010/main" val="4122265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98</a:t>
            </a:fld>
            <a:endParaRPr lang="ko-KR" altLang="en-US" dirty="0"/>
          </a:p>
        </p:txBody>
      </p:sp>
    </p:spTree>
    <p:extLst>
      <p:ext uri="{BB962C8B-B14F-4D97-AF65-F5344CB8AC3E}">
        <p14:creationId xmlns:p14="http://schemas.microsoft.com/office/powerpoint/2010/main" val="3445473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99</a:t>
            </a:fld>
            <a:endParaRPr lang="ko-KR" altLang="en-US" dirty="0"/>
          </a:p>
        </p:txBody>
      </p:sp>
    </p:spTree>
    <p:extLst>
      <p:ext uri="{BB962C8B-B14F-4D97-AF65-F5344CB8AC3E}">
        <p14:creationId xmlns:p14="http://schemas.microsoft.com/office/powerpoint/2010/main" val="38941375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100</a:t>
            </a:fld>
            <a:endParaRPr lang="ko-KR" altLang="en-US" dirty="0"/>
          </a:p>
        </p:txBody>
      </p:sp>
    </p:spTree>
    <p:extLst>
      <p:ext uri="{BB962C8B-B14F-4D97-AF65-F5344CB8AC3E}">
        <p14:creationId xmlns:p14="http://schemas.microsoft.com/office/powerpoint/2010/main" val="346967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18</a:t>
            </a:fld>
            <a:endParaRPr lang="ko-KR" altLang="en-US" dirty="0"/>
          </a:p>
        </p:txBody>
      </p:sp>
    </p:spTree>
    <p:extLst>
      <p:ext uri="{BB962C8B-B14F-4D97-AF65-F5344CB8AC3E}">
        <p14:creationId xmlns:p14="http://schemas.microsoft.com/office/powerpoint/2010/main" val="1402000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110</a:t>
            </a:fld>
            <a:endParaRPr lang="ko-KR" altLang="en-US" dirty="0"/>
          </a:p>
        </p:txBody>
      </p:sp>
    </p:spTree>
    <p:extLst>
      <p:ext uri="{BB962C8B-B14F-4D97-AF65-F5344CB8AC3E}">
        <p14:creationId xmlns:p14="http://schemas.microsoft.com/office/powerpoint/2010/main" val="931304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111</a:t>
            </a:fld>
            <a:endParaRPr lang="ko-KR" altLang="en-US" dirty="0"/>
          </a:p>
        </p:txBody>
      </p:sp>
    </p:spTree>
    <p:extLst>
      <p:ext uri="{BB962C8B-B14F-4D97-AF65-F5344CB8AC3E}">
        <p14:creationId xmlns:p14="http://schemas.microsoft.com/office/powerpoint/2010/main" val="3519340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123</a:t>
            </a:fld>
            <a:endParaRPr lang="ko-KR" altLang="en-US"/>
          </a:p>
        </p:txBody>
      </p:sp>
    </p:spTree>
    <p:extLst>
      <p:ext uri="{BB962C8B-B14F-4D97-AF65-F5344CB8AC3E}">
        <p14:creationId xmlns:p14="http://schemas.microsoft.com/office/powerpoint/2010/main" val="23408100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124</a:t>
            </a:fld>
            <a:endParaRPr lang="ko-KR" altLang="en-US"/>
          </a:p>
        </p:txBody>
      </p:sp>
    </p:spTree>
    <p:extLst>
      <p:ext uri="{BB962C8B-B14F-4D97-AF65-F5344CB8AC3E}">
        <p14:creationId xmlns:p14="http://schemas.microsoft.com/office/powerpoint/2010/main" val="3128116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125</a:t>
            </a:fld>
            <a:endParaRPr lang="ko-KR" altLang="en-US" dirty="0"/>
          </a:p>
        </p:txBody>
      </p:sp>
    </p:spTree>
    <p:extLst>
      <p:ext uri="{BB962C8B-B14F-4D97-AF65-F5344CB8AC3E}">
        <p14:creationId xmlns:p14="http://schemas.microsoft.com/office/powerpoint/2010/main" val="3033322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126</a:t>
            </a:fld>
            <a:endParaRPr lang="ko-KR" altLang="en-US" dirty="0"/>
          </a:p>
        </p:txBody>
      </p:sp>
    </p:spTree>
    <p:extLst>
      <p:ext uri="{BB962C8B-B14F-4D97-AF65-F5344CB8AC3E}">
        <p14:creationId xmlns:p14="http://schemas.microsoft.com/office/powerpoint/2010/main" val="28483709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127</a:t>
            </a:fld>
            <a:endParaRPr lang="ko-KR" altLang="en-US" dirty="0"/>
          </a:p>
        </p:txBody>
      </p:sp>
    </p:spTree>
    <p:extLst>
      <p:ext uri="{BB962C8B-B14F-4D97-AF65-F5344CB8AC3E}">
        <p14:creationId xmlns:p14="http://schemas.microsoft.com/office/powerpoint/2010/main" val="4185166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128</a:t>
            </a:fld>
            <a:endParaRPr lang="ko-KR" altLang="en-US" dirty="0"/>
          </a:p>
        </p:txBody>
      </p:sp>
    </p:spTree>
    <p:extLst>
      <p:ext uri="{BB962C8B-B14F-4D97-AF65-F5344CB8AC3E}">
        <p14:creationId xmlns:p14="http://schemas.microsoft.com/office/powerpoint/2010/main" val="29556430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129</a:t>
            </a:fld>
            <a:endParaRPr lang="ko-KR" altLang="en-US" dirty="0"/>
          </a:p>
        </p:txBody>
      </p:sp>
    </p:spTree>
    <p:extLst>
      <p:ext uri="{BB962C8B-B14F-4D97-AF65-F5344CB8AC3E}">
        <p14:creationId xmlns:p14="http://schemas.microsoft.com/office/powerpoint/2010/main" val="49933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131</a:t>
            </a:fld>
            <a:endParaRPr lang="ko-KR" altLang="en-US" dirty="0"/>
          </a:p>
        </p:txBody>
      </p:sp>
    </p:spTree>
    <p:extLst>
      <p:ext uri="{BB962C8B-B14F-4D97-AF65-F5344CB8AC3E}">
        <p14:creationId xmlns:p14="http://schemas.microsoft.com/office/powerpoint/2010/main" val="305817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21</a:t>
            </a:fld>
            <a:endParaRPr lang="ko-KR" altLang="en-US" dirty="0"/>
          </a:p>
        </p:txBody>
      </p:sp>
    </p:spTree>
    <p:extLst>
      <p:ext uri="{BB962C8B-B14F-4D97-AF65-F5344CB8AC3E}">
        <p14:creationId xmlns:p14="http://schemas.microsoft.com/office/powerpoint/2010/main" val="33004623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132</a:t>
            </a:fld>
            <a:endParaRPr lang="ko-KR" altLang="en-US" dirty="0"/>
          </a:p>
        </p:txBody>
      </p:sp>
    </p:spTree>
    <p:extLst>
      <p:ext uri="{BB962C8B-B14F-4D97-AF65-F5344CB8AC3E}">
        <p14:creationId xmlns:p14="http://schemas.microsoft.com/office/powerpoint/2010/main" val="165709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133</a:t>
            </a:fld>
            <a:endParaRPr lang="ko-KR" altLang="en-US" dirty="0"/>
          </a:p>
        </p:txBody>
      </p:sp>
    </p:spTree>
    <p:extLst>
      <p:ext uri="{BB962C8B-B14F-4D97-AF65-F5344CB8AC3E}">
        <p14:creationId xmlns:p14="http://schemas.microsoft.com/office/powerpoint/2010/main" val="18537762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134</a:t>
            </a:fld>
            <a:endParaRPr lang="ko-KR" altLang="en-US" dirty="0"/>
          </a:p>
        </p:txBody>
      </p:sp>
    </p:spTree>
    <p:extLst>
      <p:ext uri="{BB962C8B-B14F-4D97-AF65-F5344CB8AC3E}">
        <p14:creationId xmlns:p14="http://schemas.microsoft.com/office/powerpoint/2010/main" val="31651065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145</a:t>
            </a:fld>
            <a:endParaRPr lang="ko-KR" altLang="en-US" dirty="0"/>
          </a:p>
        </p:txBody>
      </p:sp>
    </p:spTree>
    <p:extLst>
      <p:ext uri="{BB962C8B-B14F-4D97-AF65-F5344CB8AC3E}">
        <p14:creationId xmlns:p14="http://schemas.microsoft.com/office/powerpoint/2010/main" val="2792634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146</a:t>
            </a:fld>
            <a:endParaRPr lang="ko-KR" altLang="en-US" dirty="0"/>
          </a:p>
        </p:txBody>
      </p:sp>
    </p:spTree>
    <p:extLst>
      <p:ext uri="{BB962C8B-B14F-4D97-AF65-F5344CB8AC3E}">
        <p14:creationId xmlns:p14="http://schemas.microsoft.com/office/powerpoint/2010/main" val="38826693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167</a:t>
            </a:fld>
            <a:endParaRPr lang="ko-KR" altLang="en-US" dirty="0"/>
          </a:p>
        </p:txBody>
      </p:sp>
    </p:spTree>
    <p:extLst>
      <p:ext uri="{BB962C8B-B14F-4D97-AF65-F5344CB8AC3E}">
        <p14:creationId xmlns:p14="http://schemas.microsoft.com/office/powerpoint/2010/main" val="36073559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168</a:t>
            </a:fld>
            <a:endParaRPr lang="ko-KR" altLang="en-US" dirty="0"/>
          </a:p>
        </p:txBody>
      </p:sp>
    </p:spTree>
    <p:extLst>
      <p:ext uri="{BB962C8B-B14F-4D97-AF65-F5344CB8AC3E}">
        <p14:creationId xmlns:p14="http://schemas.microsoft.com/office/powerpoint/2010/main" val="29517754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171</a:t>
            </a:fld>
            <a:endParaRPr lang="ko-KR" altLang="en-US" dirty="0"/>
          </a:p>
        </p:txBody>
      </p:sp>
    </p:spTree>
    <p:extLst>
      <p:ext uri="{BB962C8B-B14F-4D97-AF65-F5344CB8AC3E}">
        <p14:creationId xmlns:p14="http://schemas.microsoft.com/office/powerpoint/2010/main" val="37038810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172</a:t>
            </a:fld>
            <a:endParaRPr lang="ko-KR" altLang="en-US" dirty="0"/>
          </a:p>
        </p:txBody>
      </p:sp>
    </p:spTree>
    <p:extLst>
      <p:ext uri="{BB962C8B-B14F-4D97-AF65-F5344CB8AC3E}">
        <p14:creationId xmlns:p14="http://schemas.microsoft.com/office/powerpoint/2010/main" val="30244875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173</a:t>
            </a:fld>
            <a:endParaRPr lang="ko-KR" altLang="en-US" dirty="0"/>
          </a:p>
        </p:txBody>
      </p:sp>
    </p:spTree>
    <p:extLst>
      <p:ext uri="{BB962C8B-B14F-4D97-AF65-F5344CB8AC3E}">
        <p14:creationId xmlns:p14="http://schemas.microsoft.com/office/powerpoint/2010/main" val="573884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22</a:t>
            </a:fld>
            <a:endParaRPr lang="ko-KR" altLang="en-US" dirty="0"/>
          </a:p>
        </p:txBody>
      </p:sp>
    </p:spTree>
    <p:extLst>
      <p:ext uri="{BB962C8B-B14F-4D97-AF65-F5344CB8AC3E}">
        <p14:creationId xmlns:p14="http://schemas.microsoft.com/office/powerpoint/2010/main" val="569373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174</a:t>
            </a:fld>
            <a:endParaRPr lang="ko-KR" altLang="en-US" dirty="0"/>
          </a:p>
        </p:txBody>
      </p:sp>
    </p:spTree>
    <p:extLst>
      <p:ext uri="{BB962C8B-B14F-4D97-AF65-F5344CB8AC3E}">
        <p14:creationId xmlns:p14="http://schemas.microsoft.com/office/powerpoint/2010/main" val="399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23</a:t>
            </a:fld>
            <a:endParaRPr lang="ko-KR" altLang="en-US" dirty="0"/>
          </a:p>
        </p:txBody>
      </p:sp>
    </p:spTree>
    <p:extLst>
      <p:ext uri="{BB962C8B-B14F-4D97-AF65-F5344CB8AC3E}">
        <p14:creationId xmlns:p14="http://schemas.microsoft.com/office/powerpoint/2010/main" val="277177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08817949-EA51-4397-99D6-3B2F4099EE7F}" type="slidenum">
              <a:rPr lang="ko-KR" altLang="en-US" smtClean="0"/>
              <a:pPr/>
              <a:t>24</a:t>
            </a:fld>
            <a:endParaRPr lang="ko-KR" altLang="en-US" dirty="0"/>
          </a:p>
        </p:txBody>
      </p:sp>
    </p:spTree>
    <p:extLst>
      <p:ext uri="{BB962C8B-B14F-4D97-AF65-F5344CB8AC3E}">
        <p14:creationId xmlns:p14="http://schemas.microsoft.com/office/powerpoint/2010/main" val="236684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31"/>
          <p:cNvSpPr>
            <a:spLocks noChangeArrowheads="1"/>
          </p:cNvSpPr>
          <p:nvPr/>
        </p:nvSpPr>
        <p:spPr bwMode="white">
          <a:xfrm>
            <a:off x="0" y="0"/>
            <a:ext cx="9144000" cy="3279775"/>
          </a:xfrm>
          <a:prstGeom prst="rect">
            <a:avLst/>
          </a:prstGeom>
          <a:gradFill rotWithShape="1">
            <a:gsLst>
              <a:gs pos="0">
                <a:schemeClr val="hlink"/>
              </a:gs>
              <a:gs pos="100000">
                <a:schemeClr val="hlink">
                  <a:gamma/>
                  <a:shade val="46275"/>
                  <a:invGamma/>
                </a:schemeClr>
              </a:gs>
            </a:gsLst>
            <a:lin ang="2700000" scaled="1"/>
          </a:gradFill>
          <a:ln w="9525">
            <a:noFill/>
            <a:miter lim="800000"/>
            <a:headEnd/>
            <a:tailEnd/>
          </a:ln>
          <a:effectLst/>
        </p:spPr>
        <p:txBody>
          <a:bodyPr wrap="none" anchor="ctr"/>
          <a:lstStyle/>
          <a:p>
            <a:endParaRPr lang="ko-KR" altLang="en-US">
              <a:ea typeface="굴림" charset="-127"/>
            </a:endParaRPr>
          </a:p>
        </p:txBody>
      </p:sp>
      <p:sp>
        <p:nvSpPr>
          <p:cNvPr id="5" name="Freeform 32"/>
          <p:cNvSpPr>
            <a:spLocks/>
          </p:cNvSpPr>
          <p:nvPr/>
        </p:nvSpPr>
        <p:spPr bwMode="gray">
          <a:xfrm>
            <a:off x="1285852" y="2000240"/>
            <a:ext cx="7859737" cy="1271598"/>
          </a:xfrm>
          <a:custGeom>
            <a:avLst/>
            <a:gdLst/>
            <a:ahLst/>
            <a:cxnLst>
              <a:cxn ang="0">
                <a:pos x="0" y="573"/>
              </a:cxn>
              <a:cxn ang="0">
                <a:pos x="4134" y="573"/>
              </a:cxn>
              <a:cxn ang="0">
                <a:pos x="4134" y="1"/>
              </a:cxn>
              <a:cxn ang="0">
                <a:pos x="322" y="0"/>
              </a:cxn>
              <a:cxn ang="0">
                <a:pos x="0" y="573"/>
              </a:cxn>
            </a:cxnLst>
            <a:rect l="0" t="0" r="r" b="b"/>
            <a:pathLst>
              <a:path w="4134" h="573">
                <a:moveTo>
                  <a:pt x="0" y="573"/>
                </a:moveTo>
                <a:lnTo>
                  <a:pt x="4134" y="573"/>
                </a:lnTo>
                <a:lnTo>
                  <a:pt x="4134" y="1"/>
                </a:lnTo>
                <a:lnTo>
                  <a:pt x="322" y="0"/>
                </a:lnTo>
                <a:lnTo>
                  <a:pt x="0" y="573"/>
                </a:lnTo>
                <a:close/>
              </a:path>
            </a:pathLst>
          </a:custGeom>
          <a:gradFill rotWithShape="1">
            <a:gsLst>
              <a:gs pos="0">
                <a:schemeClr val="accent1">
                  <a:gamma/>
                  <a:shade val="12549"/>
                  <a:invGamma/>
                </a:schemeClr>
              </a:gs>
              <a:gs pos="100000">
                <a:schemeClr val="accent1"/>
              </a:gs>
            </a:gsLst>
            <a:lin ang="0" scaled="1"/>
          </a:gradFill>
          <a:ln w="9525">
            <a:noFill/>
            <a:round/>
            <a:headEnd/>
            <a:tailEnd/>
          </a:ln>
          <a:effectLst/>
        </p:spPr>
        <p:txBody>
          <a:bodyPr/>
          <a:lstStyle/>
          <a:p>
            <a:pPr>
              <a:defRPr/>
            </a:pPr>
            <a:endParaRPr lang="ko-KR" altLang="en-US"/>
          </a:p>
        </p:txBody>
      </p:sp>
      <p:sp>
        <p:nvSpPr>
          <p:cNvPr id="6" name="Freeform 33"/>
          <p:cNvSpPr>
            <a:spLocks/>
          </p:cNvSpPr>
          <p:nvPr/>
        </p:nvSpPr>
        <p:spPr bwMode="invGray">
          <a:xfrm>
            <a:off x="-6350" y="3273425"/>
            <a:ext cx="1292202" cy="454018"/>
          </a:xfrm>
          <a:custGeom>
            <a:avLst/>
            <a:gdLst>
              <a:gd name="connsiteX0" fmla="*/ 0 w 10000"/>
              <a:gd name="connsiteY0" fmla="*/ 0 h 9965"/>
              <a:gd name="connsiteX1" fmla="*/ 10000 w 10000"/>
              <a:gd name="connsiteY1" fmla="*/ 0 h 9965"/>
              <a:gd name="connsiteX2" fmla="*/ 8341 w 10000"/>
              <a:gd name="connsiteY2" fmla="*/ 9686 h 9965"/>
              <a:gd name="connsiteX3" fmla="*/ 0 w 10000"/>
              <a:gd name="connsiteY3" fmla="*/ 9965 h 9965"/>
              <a:gd name="connsiteX4" fmla="*/ 0 w 10000"/>
              <a:gd name="connsiteY4" fmla="*/ 0 h 9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65">
                <a:moveTo>
                  <a:pt x="0" y="0"/>
                </a:moveTo>
                <a:lnTo>
                  <a:pt x="10000" y="0"/>
                </a:lnTo>
                <a:lnTo>
                  <a:pt x="8341" y="9686"/>
                </a:lnTo>
                <a:lnTo>
                  <a:pt x="0" y="9965"/>
                </a:lnTo>
                <a:lnTo>
                  <a:pt x="0" y="0"/>
                </a:lnTo>
                <a:close/>
              </a:path>
            </a:pathLst>
          </a:custGeom>
          <a:solidFill>
            <a:schemeClr val="accent2"/>
          </a:solidFill>
          <a:ln w="9525" cap="flat" cmpd="sng">
            <a:noFill/>
            <a:prstDash val="solid"/>
            <a:round/>
            <a:headEnd type="none" w="med" len="med"/>
            <a:tailEnd type="none" w="med" len="med"/>
          </a:ln>
          <a:effectLst/>
        </p:spPr>
        <p:txBody>
          <a:bodyPr/>
          <a:lstStyle/>
          <a:p>
            <a:pPr>
              <a:defRPr/>
            </a:pPr>
            <a:endParaRPr lang="ko-KR" altLang="en-US"/>
          </a:p>
        </p:txBody>
      </p:sp>
      <p:sp>
        <p:nvSpPr>
          <p:cNvPr id="3074" name="Rectangle 2"/>
          <p:cNvSpPr>
            <a:spLocks noGrp="1" noChangeArrowheads="1"/>
          </p:cNvSpPr>
          <p:nvPr>
            <p:ph type="ctrTitle"/>
          </p:nvPr>
        </p:nvSpPr>
        <p:spPr>
          <a:xfrm>
            <a:off x="2071670" y="2285992"/>
            <a:ext cx="6715140" cy="685800"/>
          </a:xfrm>
        </p:spPr>
        <p:txBody>
          <a:bodyPr/>
          <a:lstStyle>
            <a:lvl1pPr algn="ctr">
              <a:defRPr sz="4400" b="0" i="0">
                <a:latin typeface="Gulim" panose="020B0600000101010101" pitchFamily="34" charset="-127"/>
                <a:ea typeface="Gulim" panose="020B0600000101010101" pitchFamily="34" charset="-127"/>
              </a:defRPr>
            </a:lvl1pPr>
          </a:lstStyle>
          <a:p>
            <a:r>
              <a:rPr lang="ko-KR" altLang="en-US" dirty="0"/>
              <a:t>마스터 제목 스타일 편집</a:t>
            </a:r>
            <a:endParaRPr lang="en-US" altLang="ko-KR" dirty="0"/>
          </a:p>
        </p:txBody>
      </p:sp>
      <p:sp>
        <p:nvSpPr>
          <p:cNvPr id="3075" name="Rectangle 3"/>
          <p:cNvSpPr>
            <a:spLocks noGrp="1" noChangeArrowheads="1"/>
          </p:cNvSpPr>
          <p:nvPr>
            <p:ph type="subTitle" idx="1"/>
          </p:nvPr>
        </p:nvSpPr>
        <p:spPr>
          <a:xfrm>
            <a:off x="2286000" y="5638800"/>
            <a:ext cx="6400800" cy="533400"/>
          </a:xfrm>
        </p:spPr>
        <p:txBody>
          <a:bodyPr/>
          <a:lstStyle>
            <a:lvl1pPr marL="0" indent="0" algn="r">
              <a:buFontTx/>
              <a:buNone/>
              <a:defRPr sz="2800" b="0" i="0">
                <a:solidFill>
                  <a:srgbClr val="000000"/>
                </a:solidFill>
                <a:latin typeface="Gulim" panose="020B0600000101010101" pitchFamily="34" charset="-127"/>
                <a:ea typeface="Gulim" panose="020B0600000101010101" pitchFamily="34" charset="-127"/>
              </a:defRPr>
            </a:lvl1pPr>
          </a:lstStyle>
          <a:p>
            <a:r>
              <a:rPr lang="ko-KR" altLang="en-US" dirty="0"/>
              <a:t>마스터 부제목 스타일 편집</a:t>
            </a:r>
            <a:endParaRPr lang="en-US" altLang="ko-KR" dirty="0"/>
          </a:p>
        </p:txBody>
      </p:sp>
      <p:sp>
        <p:nvSpPr>
          <p:cNvPr id="8" name="Rectangle 4"/>
          <p:cNvSpPr>
            <a:spLocks noGrp="1" noChangeArrowheads="1"/>
          </p:cNvSpPr>
          <p:nvPr>
            <p:ph type="dt" sz="half" idx="10"/>
          </p:nvPr>
        </p:nvSpPr>
        <p:spPr>
          <a:xfrm>
            <a:off x="457200" y="6400800"/>
            <a:ext cx="2133600" cy="320675"/>
          </a:xfrm>
        </p:spPr>
        <p:txBody>
          <a:bodyPr/>
          <a:lstStyle>
            <a:lvl1pPr>
              <a:defRPr b="0" i="0" smtClean="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9" name="Rectangle 5"/>
          <p:cNvSpPr>
            <a:spLocks noGrp="1" noChangeArrowheads="1"/>
          </p:cNvSpPr>
          <p:nvPr>
            <p:ph type="ftr" sz="quarter" idx="11"/>
          </p:nvPr>
        </p:nvSpPr>
        <p:spPr>
          <a:xfrm>
            <a:off x="3124200" y="6400800"/>
            <a:ext cx="2895600" cy="320675"/>
          </a:xfrm>
        </p:spPr>
        <p:txBody>
          <a:bodyPr/>
          <a:lstStyle>
            <a:lvl1pPr>
              <a:defRPr b="0" i="0" smtClean="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10" name="Rectangle 6"/>
          <p:cNvSpPr>
            <a:spLocks noGrp="1" noChangeArrowheads="1"/>
          </p:cNvSpPr>
          <p:nvPr>
            <p:ph type="sldNum" sz="quarter" idx="12"/>
          </p:nvPr>
        </p:nvSpPr>
        <p:spPr>
          <a:xfrm>
            <a:off x="6553200" y="6400800"/>
            <a:ext cx="2133600" cy="320675"/>
          </a:xfrm>
        </p:spPr>
        <p:txBody>
          <a:bodyPr/>
          <a:lstStyle>
            <a:lvl1pPr>
              <a:defRPr b="0" i="0" smtClean="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3600"/>
            </a:lvl1p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5"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6"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62738" y="227013"/>
            <a:ext cx="2068512" cy="6170612"/>
          </a:xfrm>
        </p:spPr>
        <p:txBody>
          <a:bodyPr vert="eaVert"/>
          <a:lstStyle>
            <a:lvl1pPr>
              <a:defRPr sz="3600"/>
            </a:lvl1pPr>
          </a:lstStyle>
          <a:p>
            <a:r>
              <a:rPr lang="ko-KR" altLang="en-US"/>
              <a:t>마스터 제목 스타일 편집</a:t>
            </a:r>
          </a:p>
        </p:txBody>
      </p:sp>
      <p:sp>
        <p:nvSpPr>
          <p:cNvPr id="3" name="세로 텍스트 개체 틀 2"/>
          <p:cNvSpPr>
            <a:spLocks noGrp="1"/>
          </p:cNvSpPr>
          <p:nvPr>
            <p:ph type="body" orient="vert" idx="1"/>
          </p:nvPr>
        </p:nvSpPr>
        <p:spPr>
          <a:xfrm>
            <a:off x="457200" y="227013"/>
            <a:ext cx="6053138" cy="617061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5"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6"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2406650" y="227013"/>
            <a:ext cx="6324600" cy="762000"/>
          </a:xfrm>
        </p:spPr>
        <p:txBody>
          <a:bodyPr/>
          <a:lstStyle>
            <a:lvl1pPr>
              <a:defRPr sz="3600"/>
            </a:lvl1pPr>
          </a:lstStyle>
          <a:p>
            <a:r>
              <a:rPr lang="ko-KR" altLang="en-US"/>
              <a:t>마스터 제목 스타일 편집</a:t>
            </a:r>
          </a:p>
        </p:txBody>
      </p:sp>
      <p:sp>
        <p:nvSpPr>
          <p:cNvPr id="3" name="표 개체 틀 2"/>
          <p:cNvSpPr>
            <a:spLocks noGrp="1"/>
          </p:cNvSpPr>
          <p:nvPr>
            <p:ph type="tbl" idx="1"/>
          </p:nvPr>
        </p:nvSpPr>
        <p:spPr>
          <a:xfrm>
            <a:off x="457200" y="1447800"/>
            <a:ext cx="8229600" cy="4949825"/>
          </a:xfrm>
        </p:spPr>
        <p:txBody>
          <a:bodyPr/>
          <a:lstStyle/>
          <a:p>
            <a:pPr lvl="0"/>
            <a:r>
              <a:rPr lang="ko-KR" altLang="en-US" noProof="0"/>
              <a:t>표를 추가하려면 아이콘을 클릭하십시오</a:t>
            </a:r>
          </a:p>
        </p:txBody>
      </p:sp>
      <p:sp>
        <p:nvSpPr>
          <p:cNvPr id="4"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5"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6"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643174" y="227013"/>
            <a:ext cx="6500826" cy="762000"/>
          </a:xfrm>
        </p:spPr>
        <p:txBody>
          <a:bodyPr/>
          <a:lstStyle>
            <a:lvl1pPr>
              <a:defRPr sz="3600"/>
            </a:lvl1pPr>
          </a:lstStyle>
          <a:p>
            <a:r>
              <a:rPr lang="ko-KR" altLang="en-US"/>
              <a:t>마스터 제목 스타일 편집</a:t>
            </a:r>
          </a:p>
        </p:txBody>
      </p:sp>
      <p:sp>
        <p:nvSpPr>
          <p:cNvPr id="3" name="내용 개체 틀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5"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6"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5"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6"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3600"/>
            </a:lvl1pPr>
          </a:lstStyle>
          <a:p>
            <a:r>
              <a:rPr lang="ko-KR" altLang="en-US"/>
              <a:t>마스터 제목 스타일 편집</a:t>
            </a:r>
          </a:p>
        </p:txBody>
      </p:sp>
      <p:sp>
        <p:nvSpPr>
          <p:cNvPr id="3" name="내용 개체 틀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6"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7"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2428860" y="71414"/>
            <a:ext cx="6257940" cy="1143000"/>
          </a:xfrm>
        </p:spPr>
        <p:txBody>
          <a:bodyPr/>
          <a:lstStyle>
            <a:lvl1pPr>
              <a:defRPr sz="3600"/>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8"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9"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3600"/>
            </a:lvl1pPr>
          </a:lstStyle>
          <a:p>
            <a:r>
              <a:rPr lang="ko-KR" altLang="en-US"/>
              <a:t>마스터 제목 스타일 편집</a:t>
            </a:r>
          </a:p>
        </p:txBody>
      </p:sp>
      <p:sp>
        <p:nvSpPr>
          <p:cNvPr id="3"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4"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5"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
        <p:nvSpPr>
          <p:cNvPr id="6" name="직사각형 5"/>
          <p:cNvSpPr/>
          <p:nvPr userDrawn="1"/>
        </p:nvSpPr>
        <p:spPr bwMode="auto">
          <a:xfrm>
            <a:off x="0" y="1500174"/>
            <a:ext cx="9144000" cy="535782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chemeClr val="tx1"/>
              </a:solidFill>
              <a:effectLst/>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3"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4"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6"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7"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ED16AAFA-4550-424F-9D6C-ADABFCF9C3D7}" type="datetimeFigureOut">
              <a:rPr lang="ko-KR" altLang="en-US" smtClean="0"/>
              <a:pPr/>
              <a:t>2022. 5. 10.</a:t>
            </a:fld>
            <a:endParaRPr lang="ko-KR" altLang="en-US" dirty="0"/>
          </a:p>
        </p:txBody>
      </p:sp>
      <p:sp>
        <p:nvSpPr>
          <p:cNvPr id="6" name="Rectangle 5"/>
          <p:cNvSpPr>
            <a:spLocks noGrp="1" noChangeArrowheads="1"/>
          </p:cNvSpPr>
          <p:nvPr>
            <p:ph type="ftr" sz="quarter" idx="11"/>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endParaRPr lang="ko-KR" altLang="en-US" dirty="0"/>
          </a:p>
        </p:txBody>
      </p:sp>
      <p:sp>
        <p:nvSpPr>
          <p:cNvPr id="7" name="Rectangle 6"/>
          <p:cNvSpPr>
            <a:spLocks noGrp="1" noChangeArrowheads="1"/>
          </p:cNvSpPr>
          <p:nvPr>
            <p:ph type="sldNum" sz="quarter" idx="12"/>
          </p:nvPr>
        </p:nvSpPr>
        <p:spPr>
          <a:ln/>
        </p:spPr>
        <p:txBody>
          <a:bodyPr/>
          <a:lstStyle>
            <a:lvl1pPr>
              <a:defRPr b="0" i="0">
                <a:solidFill>
                  <a:srgbClr val="000000"/>
                </a:solidFill>
                <a:latin typeface="Gulim" panose="020B0600000101010101" pitchFamily="34" charset="-127"/>
                <a:ea typeface="Gulim" panose="020B0600000101010101" pitchFamily="34" charset="-127"/>
              </a:defRPr>
            </a:lvl1pPr>
          </a:lstStyle>
          <a:p>
            <a:fld id="{7CEC74C1-0EC0-40F1-AA0B-9171B5E2F166}"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1" name="Rectangle 31"/>
          <p:cNvSpPr>
            <a:spLocks noChangeArrowheads="1"/>
          </p:cNvSpPr>
          <p:nvPr/>
        </p:nvSpPr>
        <p:spPr bwMode="white">
          <a:xfrm>
            <a:off x="0" y="0"/>
            <a:ext cx="9144000" cy="965200"/>
          </a:xfrm>
          <a:prstGeom prst="rect">
            <a:avLst/>
          </a:prstGeom>
          <a:gradFill rotWithShape="1">
            <a:gsLst>
              <a:gs pos="0">
                <a:schemeClr val="hlink"/>
              </a:gs>
              <a:gs pos="100000">
                <a:schemeClr val="hlink">
                  <a:gamma/>
                  <a:shade val="46275"/>
                  <a:invGamma/>
                </a:schemeClr>
              </a:gs>
            </a:gsLst>
            <a:lin ang="2700000" scaled="1"/>
          </a:gradFill>
          <a:ln w="9525">
            <a:noFill/>
            <a:miter lim="800000"/>
            <a:headEnd/>
            <a:tailEnd/>
          </a:ln>
          <a:effectLst/>
        </p:spPr>
        <p:txBody>
          <a:bodyPr wrap="none" anchor="ctr"/>
          <a:lstStyle/>
          <a:p>
            <a:endParaRPr lang="ko-KR" altLang="en-US">
              <a:ea typeface="굴림" charset="-127"/>
            </a:endParaRPr>
          </a:p>
        </p:txBody>
      </p:sp>
      <p:graphicFrame>
        <p:nvGraphicFramePr>
          <p:cNvPr id="1026" name="Object 19"/>
          <p:cNvGraphicFramePr>
            <a:graphicFrameLocks noChangeAspect="1"/>
          </p:cNvGraphicFramePr>
          <p:nvPr userDrawn="1"/>
        </p:nvGraphicFramePr>
        <p:xfrm>
          <a:off x="2987675" y="2736850"/>
          <a:ext cx="6156325" cy="4121150"/>
        </p:xfrm>
        <a:graphic>
          <a:graphicData uri="http://schemas.openxmlformats.org/presentationml/2006/ole">
            <mc:AlternateContent xmlns:mc="http://schemas.openxmlformats.org/markup-compatibility/2006">
              <mc:Choice xmlns:v="urn:schemas-microsoft-com:vml" Requires="v">
                <p:oleObj spid="_x0000_s1231" name="Image" r:id="rId15" imgW="7949206" imgH="5320635" progId="">
                  <p:embed/>
                </p:oleObj>
              </mc:Choice>
              <mc:Fallback>
                <p:oleObj name="Image" r:id="rId15" imgW="7949206" imgH="5320635" progId="">
                  <p:embed/>
                  <p:pic>
                    <p:nvPicPr>
                      <p:cNvPr id="0" name="Picture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7675" y="2736850"/>
                        <a:ext cx="6156325" cy="4121150"/>
                      </a:xfrm>
                      <a:prstGeom prst="rect">
                        <a:avLst/>
                      </a:prstGeom>
                      <a:noFill/>
                      <a:ln>
                        <a:noFill/>
                      </a:ln>
                      <a:effectLst/>
                      <a:extLst>
                        <a:ext uri="{909E8E84-426E-40DD-AFC4-6F175D3DCCD1}">
                          <a14:hiddenFill xmlns:a14="http://schemas.microsoft.com/office/drawing/2010/main">
                            <a:solidFill>
                              <a:srgbClr val="058089"/>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
        <p:nvSpPr>
          <p:cNvPr id="1045" name="Freeform 21"/>
          <p:cNvSpPr>
            <a:spLocks/>
          </p:cNvSpPr>
          <p:nvPr/>
        </p:nvSpPr>
        <p:spPr bwMode="gray">
          <a:xfrm>
            <a:off x="1828800" y="246063"/>
            <a:ext cx="7315200" cy="720725"/>
          </a:xfrm>
          <a:custGeom>
            <a:avLst/>
            <a:gdLst/>
            <a:ahLst/>
            <a:cxnLst>
              <a:cxn ang="0">
                <a:pos x="0" y="454"/>
              </a:cxn>
              <a:cxn ang="0">
                <a:pos x="4798" y="454"/>
              </a:cxn>
              <a:cxn ang="0">
                <a:pos x="4798" y="0"/>
              </a:cxn>
              <a:cxn ang="0">
                <a:pos x="382" y="3"/>
              </a:cxn>
              <a:cxn ang="0">
                <a:pos x="0" y="454"/>
              </a:cxn>
            </a:cxnLst>
            <a:rect l="0" t="0" r="r" b="b"/>
            <a:pathLst>
              <a:path w="4798" h="454">
                <a:moveTo>
                  <a:pt x="0" y="454"/>
                </a:moveTo>
                <a:lnTo>
                  <a:pt x="4798" y="454"/>
                </a:lnTo>
                <a:lnTo>
                  <a:pt x="4798" y="0"/>
                </a:lnTo>
                <a:lnTo>
                  <a:pt x="382" y="3"/>
                </a:lnTo>
                <a:lnTo>
                  <a:pt x="0" y="454"/>
                </a:lnTo>
                <a:close/>
              </a:path>
            </a:pathLst>
          </a:custGeom>
          <a:gradFill rotWithShape="1">
            <a:gsLst>
              <a:gs pos="0">
                <a:schemeClr val="accent1">
                  <a:gamma/>
                  <a:shade val="46275"/>
                  <a:invGamma/>
                </a:schemeClr>
              </a:gs>
              <a:gs pos="100000">
                <a:schemeClr val="accent1"/>
              </a:gs>
            </a:gsLst>
            <a:lin ang="0" scaled="1"/>
          </a:gradFill>
          <a:ln w="9525">
            <a:noFill/>
            <a:round/>
            <a:headEnd/>
            <a:tailEnd/>
          </a:ln>
          <a:effectLst/>
        </p:spPr>
        <p:txBody>
          <a:bodyPr/>
          <a:lstStyle/>
          <a:p>
            <a:pPr>
              <a:defRPr/>
            </a:pPr>
            <a:endParaRPr lang="ko-KR" altLang="en-US"/>
          </a:p>
        </p:txBody>
      </p:sp>
      <p:sp>
        <p:nvSpPr>
          <p:cNvPr id="1046" name="Freeform 22"/>
          <p:cNvSpPr>
            <a:spLocks/>
          </p:cNvSpPr>
          <p:nvPr/>
        </p:nvSpPr>
        <p:spPr bwMode="gray">
          <a:xfrm>
            <a:off x="0" y="966788"/>
            <a:ext cx="1828800" cy="288925"/>
          </a:xfrm>
          <a:custGeom>
            <a:avLst/>
            <a:gdLst/>
            <a:ahLst/>
            <a:cxnLst>
              <a:cxn ang="0">
                <a:pos x="0" y="0"/>
              </a:cxn>
              <a:cxn ang="0">
                <a:pos x="1338" y="0"/>
              </a:cxn>
              <a:cxn ang="0">
                <a:pos x="1138" y="182"/>
              </a:cxn>
              <a:cxn ang="0">
                <a:pos x="0" y="181"/>
              </a:cxn>
              <a:cxn ang="0">
                <a:pos x="0" y="0"/>
              </a:cxn>
            </a:cxnLst>
            <a:rect l="0" t="0" r="r" b="b"/>
            <a:pathLst>
              <a:path w="1338" h="182">
                <a:moveTo>
                  <a:pt x="0" y="0"/>
                </a:moveTo>
                <a:lnTo>
                  <a:pt x="1338" y="0"/>
                </a:lnTo>
                <a:lnTo>
                  <a:pt x="1138" y="182"/>
                </a:lnTo>
                <a:lnTo>
                  <a:pt x="0" y="181"/>
                </a:lnTo>
                <a:lnTo>
                  <a:pt x="0" y="0"/>
                </a:lnTo>
                <a:close/>
              </a:path>
            </a:pathLst>
          </a:custGeom>
          <a:solidFill>
            <a:schemeClr val="accent2"/>
          </a:solidFill>
          <a:ln w="9525" cap="flat" cmpd="sng">
            <a:noFill/>
            <a:prstDash val="solid"/>
            <a:round/>
            <a:headEnd type="none" w="med" len="med"/>
            <a:tailEnd type="none" w="med" len="med"/>
          </a:ln>
          <a:effectLst/>
        </p:spPr>
        <p:txBody>
          <a:bodyPr/>
          <a:lstStyle/>
          <a:p>
            <a:pPr>
              <a:defRPr/>
            </a:pPr>
            <a:endParaRPr lang="ko-KR" altLang="en-US"/>
          </a:p>
        </p:txBody>
      </p:sp>
      <p:sp>
        <p:nvSpPr>
          <p:cNvPr id="1031" name="Rectangle 2"/>
          <p:cNvSpPr>
            <a:spLocks noGrp="1" noChangeArrowheads="1"/>
          </p:cNvSpPr>
          <p:nvPr>
            <p:ph type="title"/>
          </p:nvPr>
        </p:nvSpPr>
        <p:spPr bwMode="white">
          <a:xfrm>
            <a:off x="2406650" y="227013"/>
            <a:ext cx="6324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endParaRPr lang="en-US" altLang="ko-KR" dirty="0"/>
          </a:p>
        </p:txBody>
      </p:sp>
      <p:sp>
        <p:nvSpPr>
          <p:cNvPr id="1032" name="Rectangle 3"/>
          <p:cNvSpPr>
            <a:spLocks noGrp="1" noChangeArrowheads="1"/>
          </p:cNvSpPr>
          <p:nvPr>
            <p:ph type="body" idx="1"/>
          </p:nvPr>
        </p:nvSpPr>
        <p:spPr bwMode="auto">
          <a:xfrm>
            <a:off x="457200" y="1447800"/>
            <a:ext cx="8229600" cy="494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굴림" charset="-127"/>
              </a:defRPr>
            </a:lvl1pPr>
          </a:lstStyle>
          <a:p>
            <a:fld id="{ED16AAFA-4550-424F-9D6C-ADABFCF9C3D7}" type="datetimeFigureOut">
              <a:rPr lang="ko-KR" altLang="en-US" smtClean="0"/>
              <a:pPr/>
              <a:t>2022. 5. 10.</a:t>
            </a:fld>
            <a:endParaRPr lang="ko-KR"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굴림" charset="-127"/>
              </a:defRPr>
            </a:lvl1pPr>
          </a:lstStyle>
          <a:p>
            <a:endParaRPr lang="ko-KR"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굴림" charset="-127"/>
              </a:defRPr>
            </a:lvl1pPr>
          </a:lstStyle>
          <a:p>
            <a:fld id="{7CEC74C1-0EC0-40F1-AA0B-9171B5E2F166}"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latinLnBrk="1" hangingPunct="1">
        <a:spcBef>
          <a:spcPct val="0"/>
        </a:spcBef>
        <a:spcAft>
          <a:spcPct val="0"/>
        </a:spcAft>
        <a:defRPr sz="4000" b="0" i="0">
          <a:solidFill>
            <a:schemeClr val="bg1"/>
          </a:solidFill>
          <a:latin typeface="Gulim" panose="020B0600000101010101" pitchFamily="34" charset="-127"/>
          <a:ea typeface="Gulim" panose="020B0600000101010101" pitchFamily="34" charset="-127"/>
          <a:cs typeface="+mj-cs"/>
        </a:defRPr>
      </a:lvl1pPr>
      <a:lvl2pPr algn="l" rtl="0" eaLnBrk="1" fontAlgn="base" latinLnBrk="1" hangingPunct="1">
        <a:spcBef>
          <a:spcPct val="0"/>
        </a:spcBef>
        <a:spcAft>
          <a:spcPct val="0"/>
        </a:spcAft>
        <a:defRPr sz="4000" i="1">
          <a:solidFill>
            <a:schemeClr val="bg1"/>
          </a:solidFill>
          <a:latin typeface="Arial" charset="0"/>
        </a:defRPr>
      </a:lvl2pPr>
      <a:lvl3pPr algn="l" rtl="0" eaLnBrk="1" fontAlgn="base" latinLnBrk="1" hangingPunct="1">
        <a:spcBef>
          <a:spcPct val="0"/>
        </a:spcBef>
        <a:spcAft>
          <a:spcPct val="0"/>
        </a:spcAft>
        <a:defRPr sz="4000" i="1">
          <a:solidFill>
            <a:schemeClr val="bg1"/>
          </a:solidFill>
          <a:latin typeface="Arial" charset="0"/>
        </a:defRPr>
      </a:lvl3pPr>
      <a:lvl4pPr algn="l" rtl="0" eaLnBrk="1" fontAlgn="base" latinLnBrk="1" hangingPunct="1">
        <a:spcBef>
          <a:spcPct val="0"/>
        </a:spcBef>
        <a:spcAft>
          <a:spcPct val="0"/>
        </a:spcAft>
        <a:defRPr sz="4000" i="1">
          <a:solidFill>
            <a:schemeClr val="bg1"/>
          </a:solidFill>
          <a:latin typeface="Arial" charset="0"/>
        </a:defRPr>
      </a:lvl4pPr>
      <a:lvl5pPr algn="l" rtl="0" eaLnBrk="1" fontAlgn="base" latinLnBrk="1" hangingPunct="1">
        <a:spcBef>
          <a:spcPct val="0"/>
        </a:spcBef>
        <a:spcAft>
          <a:spcPct val="0"/>
        </a:spcAft>
        <a:defRPr sz="4000" i="1">
          <a:solidFill>
            <a:schemeClr val="bg1"/>
          </a:solidFill>
          <a:latin typeface="Arial" charset="0"/>
        </a:defRPr>
      </a:lvl5pPr>
      <a:lvl6pPr marL="457200" algn="l" rtl="0" eaLnBrk="1" fontAlgn="base" latinLnBrk="1" hangingPunct="1">
        <a:spcBef>
          <a:spcPct val="0"/>
        </a:spcBef>
        <a:spcAft>
          <a:spcPct val="0"/>
        </a:spcAft>
        <a:defRPr sz="4000" i="1">
          <a:solidFill>
            <a:schemeClr val="bg1"/>
          </a:solidFill>
          <a:latin typeface="Arial" charset="0"/>
        </a:defRPr>
      </a:lvl6pPr>
      <a:lvl7pPr marL="914400" algn="l" rtl="0" eaLnBrk="1" fontAlgn="base" latinLnBrk="1" hangingPunct="1">
        <a:spcBef>
          <a:spcPct val="0"/>
        </a:spcBef>
        <a:spcAft>
          <a:spcPct val="0"/>
        </a:spcAft>
        <a:defRPr sz="4000" i="1">
          <a:solidFill>
            <a:schemeClr val="bg1"/>
          </a:solidFill>
          <a:latin typeface="Arial" charset="0"/>
        </a:defRPr>
      </a:lvl7pPr>
      <a:lvl8pPr marL="1371600" algn="l" rtl="0" eaLnBrk="1" fontAlgn="base" latinLnBrk="1" hangingPunct="1">
        <a:spcBef>
          <a:spcPct val="0"/>
        </a:spcBef>
        <a:spcAft>
          <a:spcPct val="0"/>
        </a:spcAft>
        <a:defRPr sz="4000" i="1">
          <a:solidFill>
            <a:schemeClr val="bg1"/>
          </a:solidFill>
          <a:latin typeface="Arial" charset="0"/>
        </a:defRPr>
      </a:lvl8pPr>
      <a:lvl9pPr marL="1828800" algn="l" rtl="0" eaLnBrk="1" fontAlgn="base" latinLnBrk="1" hangingPunct="1">
        <a:spcBef>
          <a:spcPct val="0"/>
        </a:spcBef>
        <a:spcAft>
          <a:spcPct val="0"/>
        </a:spcAft>
        <a:defRPr sz="4000" i="1">
          <a:solidFill>
            <a:schemeClr val="bg1"/>
          </a:solidFill>
          <a:latin typeface="Arial" charset="0"/>
        </a:defRPr>
      </a:lvl9pPr>
    </p:titleStyle>
    <p:bodyStyle>
      <a:lvl1pPr marL="342900" indent="-342900" algn="l" rtl="0" eaLnBrk="1" fontAlgn="base" latinLnBrk="1" hangingPunct="1">
        <a:spcBef>
          <a:spcPct val="20000"/>
        </a:spcBef>
        <a:spcAft>
          <a:spcPct val="0"/>
        </a:spcAft>
        <a:buChar char="•"/>
        <a:defRPr sz="3200" b="0" i="0">
          <a:solidFill>
            <a:srgbClr val="000000"/>
          </a:solidFill>
          <a:latin typeface="Gulim" panose="020B0600000101010101" pitchFamily="34" charset="-127"/>
          <a:ea typeface="Gulim" panose="020B0600000101010101" pitchFamily="34" charset="-127"/>
          <a:cs typeface="+mn-cs"/>
        </a:defRPr>
      </a:lvl1pPr>
      <a:lvl2pPr marL="742950" indent="-285750" algn="l" rtl="0" eaLnBrk="1" fontAlgn="base" latinLnBrk="1" hangingPunct="1">
        <a:spcBef>
          <a:spcPct val="20000"/>
        </a:spcBef>
        <a:spcAft>
          <a:spcPct val="0"/>
        </a:spcAft>
        <a:buChar char="–"/>
        <a:defRPr sz="2800" b="0" i="0">
          <a:solidFill>
            <a:srgbClr val="000000"/>
          </a:solidFill>
          <a:latin typeface="Gulim" panose="020B0600000101010101" pitchFamily="34" charset="-127"/>
          <a:ea typeface="Gulim" panose="020B0600000101010101" pitchFamily="34" charset="-127"/>
        </a:defRPr>
      </a:lvl2pPr>
      <a:lvl3pPr marL="1143000" indent="-228600" algn="l" rtl="0" eaLnBrk="1" fontAlgn="base" latinLnBrk="1" hangingPunct="1">
        <a:spcBef>
          <a:spcPct val="20000"/>
        </a:spcBef>
        <a:spcAft>
          <a:spcPct val="0"/>
        </a:spcAft>
        <a:buChar char="•"/>
        <a:defRPr sz="2400" b="0" i="0">
          <a:solidFill>
            <a:srgbClr val="000000"/>
          </a:solidFill>
          <a:latin typeface="Gulim" panose="020B0600000101010101" pitchFamily="34" charset="-127"/>
          <a:ea typeface="Gulim" panose="020B0600000101010101" pitchFamily="34" charset="-127"/>
        </a:defRPr>
      </a:lvl3pPr>
      <a:lvl4pPr marL="1600200" indent="-228600" algn="l" rtl="0" eaLnBrk="1" fontAlgn="base" latinLnBrk="1" hangingPunct="1">
        <a:spcBef>
          <a:spcPct val="20000"/>
        </a:spcBef>
        <a:spcAft>
          <a:spcPct val="0"/>
        </a:spcAft>
        <a:buChar char="–"/>
        <a:defRPr sz="2000" b="0" i="0">
          <a:solidFill>
            <a:srgbClr val="000000"/>
          </a:solidFill>
          <a:latin typeface="Gulim" panose="020B0600000101010101" pitchFamily="34" charset="-127"/>
          <a:ea typeface="Gulim" panose="020B0600000101010101" pitchFamily="34" charset="-127"/>
        </a:defRPr>
      </a:lvl4pPr>
      <a:lvl5pPr marL="2057400" indent="-228600" algn="l" rtl="0" eaLnBrk="1" fontAlgn="base" latinLnBrk="1" hangingPunct="1">
        <a:spcBef>
          <a:spcPct val="20000"/>
        </a:spcBef>
        <a:spcAft>
          <a:spcPct val="0"/>
        </a:spcAft>
        <a:buChar char="»"/>
        <a:defRPr sz="2000" b="0" i="0">
          <a:solidFill>
            <a:srgbClr val="000000"/>
          </a:solidFill>
          <a:latin typeface="Gulim" panose="020B0600000101010101" pitchFamily="34" charset="-127"/>
          <a:ea typeface="Gulim" panose="020B0600000101010101" pitchFamily="34" charset="-127"/>
        </a:defRPr>
      </a:lvl5pPr>
      <a:lvl6pPr marL="2514600" indent="-228600" algn="l" rtl="0" eaLnBrk="1" fontAlgn="base" latinLnBrk="1" hangingPunct="1">
        <a:spcBef>
          <a:spcPct val="20000"/>
        </a:spcBef>
        <a:spcAft>
          <a:spcPct val="0"/>
        </a:spcAft>
        <a:buChar char="»"/>
        <a:defRPr sz="2000">
          <a:solidFill>
            <a:schemeClr val="tx1"/>
          </a:solidFill>
          <a:latin typeface="+mn-lt"/>
        </a:defRPr>
      </a:lvl6pPr>
      <a:lvl7pPr marL="2971800" indent="-228600" algn="l" rtl="0" eaLnBrk="1" fontAlgn="base" latinLnBrk="1" hangingPunct="1">
        <a:spcBef>
          <a:spcPct val="20000"/>
        </a:spcBef>
        <a:spcAft>
          <a:spcPct val="0"/>
        </a:spcAft>
        <a:buChar char="»"/>
        <a:defRPr sz="2000">
          <a:solidFill>
            <a:schemeClr val="tx1"/>
          </a:solidFill>
          <a:latin typeface="+mn-lt"/>
        </a:defRPr>
      </a:lvl7pPr>
      <a:lvl8pPr marL="3429000" indent="-228600" algn="l" rtl="0" eaLnBrk="1" fontAlgn="base" latinLnBrk="1" hangingPunct="1">
        <a:spcBef>
          <a:spcPct val="20000"/>
        </a:spcBef>
        <a:spcAft>
          <a:spcPct val="0"/>
        </a:spcAft>
        <a:buChar char="»"/>
        <a:defRPr sz="2000">
          <a:solidFill>
            <a:schemeClr val="tx1"/>
          </a:solidFill>
          <a:latin typeface="+mn-lt"/>
        </a:defRPr>
      </a:lvl8pPr>
      <a:lvl9pPr marL="3886200" indent="-228600" algn="l" rtl="0" eaLnBrk="1" fontAlgn="base" latinLnBrk="1" hangingPunct="1">
        <a:spcBef>
          <a:spcPct val="20000"/>
        </a:spcBef>
        <a:spcAft>
          <a:spcPct val="0"/>
        </a:spcAft>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ongodb.com/manual/reference/sql-compari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2285992"/>
            <a:ext cx="9144000" cy="685800"/>
          </a:xfrm>
        </p:spPr>
        <p:txBody>
          <a:bodyPr/>
          <a:lstStyle/>
          <a:p>
            <a:r>
              <a:rPr lang="en-US" altLang="ko-KR" b="1" dirty="0"/>
              <a:t>Mongo DB CRUD</a:t>
            </a:r>
            <a:endParaRPr lang="ko-KR" altLang="en-US" b="1"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a:t>
            </a:fld>
            <a:endParaRPr lang="ko-KR" altLang="en-US"/>
          </a:p>
        </p:txBody>
      </p:sp>
    </p:spTree>
    <p:extLst>
      <p:ext uri="{BB962C8B-B14F-4D97-AF65-F5344CB8AC3E}">
        <p14:creationId xmlns:p14="http://schemas.microsoft.com/office/powerpoint/2010/main" val="352014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760050" lvl="1" latinLnBrk="0">
              <a:spcBef>
                <a:spcPts val="0"/>
              </a:spcBef>
              <a:spcAft>
                <a:spcPts val="600"/>
              </a:spcAft>
              <a:buFont typeface="Wingdings" panose="05000000000000000000" pitchFamily="2" charset="2"/>
              <a:buChar char="ü"/>
            </a:pPr>
            <a:r>
              <a:rPr lang="ko-KR" altLang="en-US" sz="1400" dirty="0"/>
              <a:t>하나의 객체</a:t>
            </a:r>
            <a:endParaRPr lang="en-US" altLang="ko-KR" sz="1400" dirty="0"/>
          </a:p>
          <a:p>
            <a:pPr marL="1217250" lvl="2" indent="-285750" latinLnBrk="0">
              <a:spcBef>
                <a:spcPts val="0"/>
              </a:spcBef>
              <a:spcAft>
                <a:spcPts val="600"/>
              </a:spcAft>
              <a:buFont typeface="Wingdings" pitchFamily="2" charset="2"/>
              <a:buChar char="q"/>
            </a:pPr>
            <a:r>
              <a:rPr lang="en-US" altLang="ko-KR" sz="1400" dirty="0"/>
              <a:t>JSON </a:t>
            </a:r>
            <a:r>
              <a:rPr lang="ko-KR" altLang="en-US" sz="1400" dirty="0"/>
              <a:t>형태로 데이터가 저장됨</a:t>
            </a:r>
            <a:r>
              <a:rPr lang="en-US" altLang="ko-KR" sz="1400" dirty="0"/>
              <a:t> – </a:t>
            </a:r>
            <a:r>
              <a:rPr lang="ko-KR" altLang="en-US" sz="1400" dirty="0"/>
              <a:t>키</a:t>
            </a:r>
            <a:r>
              <a:rPr lang="en-US" altLang="ko-KR" sz="1400" dirty="0"/>
              <a:t>(Key)</a:t>
            </a:r>
            <a:r>
              <a:rPr lang="ko-KR" altLang="en-US" sz="1400" dirty="0"/>
              <a:t>와</a:t>
            </a:r>
            <a:r>
              <a:rPr lang="en-US" altLang="ko-KR" sz="1400" dirty="0"/>
              <a:t> </a:t>
            </a:r>
            <a:r>
              <a:rPr lang="ko-KR" altLang="en-US" sz="1400" dirty="0"/>
              <a:t>값</a:t>
            </a:r>
            <a:r>
              <a:rPr lang="en-US" altLang="ko-KR" sz="1400" dirty="0"/>
              <a:t>(Value) </a:t>
            </a:r>
            <a:r>
              <a:rPr lang="ko-KR" altLang="en-US" sz="1400" dirty="0"/>
              <a:t>구조</a:t>
            </a:r>
            <a:endParaRPr lang="en-US" altLang="ko-KR" sz="1400" dirty="0"/>
          </a:p>
          <a:p>
            <a:pPr marL="931500" lvl="2" indent="0" latinLnBrk="0">
              <a:spcBef>
                <a:spcPts val="0"/>
              </a:spcBef>
              <a:spcAft>
                <a:spcPts val="600"/>
              </a:spcAft>
              <a:buNone/>
            </a:pPr>
            <a:r>
              <a:rPr lang="en-US" altLang="ko-KR" sz="1400" dirty="0"/>
              <a:t>    {"greeting" : "Hello, World"}</a:t>
            </a:r>
          </a:p>
          <a:p>
            <a:pPr marL="931500" lvl="2" indent="0" latinLnBrk="0">
              <a:spcBef>
                <a:spcPts val="0"/>
              </a:spcBef>
              <a:spcAft>
                <a:spcPts val="600"/>
              </a:spcAft>
              <a:buNone/>
            </a:pPr>
            <a:r>
              <a:rPr lang="en-US" altLang="ko-KR" sz="1400" dirty="0"/>
              <a:t>    {"greeting" : "Hello, World", "</a:t>
            </a:r>
            <a:r>
              <a:rPr lang="en-US" altLang="ko-KR" sz="1400" dirty="0" err="1"/>
              <a:t>foo</a:t>
            </a:r>
            <a:r>
              <a:rPr lang="en-US" altLang="ko-KR" sz="1400" dirty="0"/>
              <a:t>" : 3}</a:t>
            </a:r>
          </a:p>
          <a:p>
            <a:pPr marL="1217250" lvl="2" indent="-284400" latinLnBrk="0">
              <a:spcBef>
                <a:spcPts val="0"/>
              </a:spcBef>
              <a:spcAft>
                <a:spcPts val="600"/>
              </a:spcAft>
              <a:buFont typeface="Wingdings" pitchFamily="2" charset="2"/>
              <a:buChar char="q"/>
            </a:pPr>
            <a:r>
              <a:rPr lang="en-US" altLang="ko-KR" sz="1400" dirty="0"/>
              <a:t>﻿</a:t>
            </a:r>
            <a:r>
              <a:rPr lang="ko-KR" altLang="en-US" sz="1400" dirty="0"/>
              <a:t>문서의 키</a:t>
            </a:r>
            <a:r>
              <a:rPr lang="en-US" altLang="ko-KR" sz="1400" dirty="0"/>
              <a:t>/</a:t>
            </a:r>
            <a:r>
              <a:rPr lang="ko-KR" altLang="en-US" sz="1400" dirty="0"/>
              <a:t>값 쌍은 정렬되는데 아래 두 문서는 서로 다른 문서</a:t>
            </a:r>
            <a:endParaRPr lang="en-US" altLang="ko-KR" sz="1400" dirty="0"/>
          </a:p>
          <a:p>
            <a:pPr marL="931500" lvl="2" indent="0" latinLnBrk="0">
              <a:spcBef>
                <a:spcPts val="0"/>
              </a:spcBef>
              <a:spcAft>
                <a:spcPts val="600"/>
              </a:spcAft>
              <a:buNone/>
            </a:pPr>
            <a:r>
              <a:rPr lang="en-US" altLang="ko-KR" sz="1400" dirty="0"/>
              <a:t>​   {"greeting" : "Hello, World", "</a:t>
            </a:r>
            <a:r>
              <a:rPr lang="en-US" altLang="ko-KR" sz="1400" dirty="0" err="1"/>
              <a:t>foo</a:t>
            </a:r>
            <a:r>
              <a:rPr lang="en-US" altLang="ko-KR" sz="1400" dirty="0"/>
              <a:t>" : 3}</a:t>
            </a:r>
          </a:p>
          <a:p>
            <a:pPr marL="931500" lvl="2" indent="0" latinLnBrk="0">
              <a:spcBef>
                <a:spcPts val="0"/>
              </a:spcBef>
              <a:spcAft>
                <a:spcPts val="600"/>
              </a:spcAft>
              <a:buNone/>
            </a:pPr>
            <a:r>
              <a:rPr lang="en-US" altLang="ko-KR" sz="1400" dirty="0"/>
              <a:t>   {"foo" : 3, "greeting" : "Hello, World"}</a:t>
            </a:r>
          </a:p>
          <a:p>
            <a:pPr marL="1217250" lvl="2" indent="-285750" latinLnBrk="0">
              <a:spcBef>
                <a:spcPts val="0"/>
              </a:spcBef>
              <a:spcAft>
                <a:spcPts val="600"/>
              </a:spcAft>
              <a:buFont typeface="Wingdings" pitchFamily="2" charset="2"/>
              <a:buChar char="q"/>
            </a:pPr>
            <a:r>
              <a:rPr lang="ko-KR" altLang="en-US" sz="1400" dirty="0"/>
              <a:t>문서의 </a:t>
            </a:r>
            <a:r>
              <a:rPr lang="en-US" altLang="ko-KR" sz="1400" dirty="0"/>
              <a:t>Key</a:t>
            </a:r>
            <a:r>
              <a:rPr lang="ko-KR" altLang="en-US" sz="1400" dirty="0"/>
              <a:t>는 문자열로 하고</a:t>
            </a:r>
            <a:r>
              <a:rPr lang="en-US" altLang="ko-KR" sz="1400" dirty="0"/>
              <a:t>, Value</a:t>
            </a:r>
            <a:r>
              <a:rPr lang="ko-KR" altLang="en-US" sz="1400" dirty="0"/>
              <a:t>는 어느 값이든 사용 가능 </a:t>
            </a:r>
            <a:endParaRPr lang="en-US" altLang="ko-KR" sz="1400" dirty="0"/>
          </a:p>
          <a:p>
            <a:pPr marL="1217250" lvl="2" indent="-285750" latinLnBrk="0">
              <a:spcBef>
                <a:spcPts val="0"/>
              </a:spcBef>
              <a:spcAft>
                <a:spcPts val="600"/>
              </a:spcAft>
              <a:buFont typeface="Wingdings" pitchFamily="2" charset="2"/>
              <a:buChar char="q"/>
            </a:pPr>
            <a:r>
              <a:rPr lang="en-US" altLang="ko-KR" sz="1400" dirty="0"/>
              <a:t>Key</a:t>
            </a:r>
            <a:r>
              <a:rPr lang="ko-KR" altLang="en-US" sz="1400" dirty="0"/>
              <a:t>는 예약어를 제외하고 모두 사용</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Key</a:t>
            </a:r>
            <a:r>
              <a:rPr lang="ko-KR" altLang="en-US" sz="1400" dirty="0"/>
              <a:t>는 </a:t>
            </a:r>
            <a:r>
              <a:rPr lang="en-US" altLang="ko-KR" sz="1400" dirty="0"/>
              <a:t>\0(null </a:t>
            </a:r>
            <a:r>
              <a:rPr lang="ko-KR" altLang="en-US" sz="1400" dirty="0"/>
              <a:t>문자</a:t>
            </a:r>
            <a:r>
              <a:rPr lang="en-US" altLang="ko-KR" sz="1400" dirty="0"/>
              <a:t>)</a:t>
            </a:r>
            <a:r>
              <a:rPr lang="ko-KR" altLang="en-US" sz="1400" dirty="0"/>
              <a:t>을 포함하지 않음</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a:t>
            </a:r>
            <a:r>
              <a:rPr lang="ko-KR" altLang="en-US" sz="1400" dirty="0"/>
              <a:t>과 </a:t>
            </a:r>
            <a:r>
              <a:rPr lang="en-US" altLang="ko-KR" sz="1400" dirty="0"/>
              <a:t>$</a:t>
            </a:r>
            <a:r>
              <a:rPr lang="ko-KR" altLang="en-US" sz="1400" dirty="0"/>
              <a:t>문자는 사용할 수 없음</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_</a:t>
            </a:r>
            <a:r>
              <a:rPr lang="ko-KR" altLang="en-US" sz="1400" dirty="0"/>
              <a:t>로 시작하는 문자는 사용하지 않음</a:t>
            </a:r>
            <a:r>
              <a:rPr lang="en-US" altLang="ko-KR" sz="1400" dirty="0"/>
              <a:t> (</a:t>
            </a:r>
            <a:r>
              <a:rPr lang="ko-KR" altLang="en-US" sz="1400" dirty="0" err="1"/>
              <a:t>예약어</a:t>
            </a:r>
            <a:r>
              <a:rPr lang="ko-KR" altLang="en-US" sz="1400" dirty="0"/>
              <a:t> 일 가능성 높음</a:t>
            </a:r>
            <a:r>
              <a:rPr lang="en-US" altLang="ko-KR" sz="1400" dirty="0"/>
              <a:t>)</a:t>
            </a:r>
          </a:p>
          <a:p>
            <a:pPr marL="1674450" lvl="3" indent="-285750" latinLnBrk="0">
              <a:spcBef>
                <a:spcPts val="0"/>
              </a:spcBef>
              <a:spcAft>
                <a:spcPts val="600"/>
              </a:spcAft>
              <a:buFont typeface="Courier New" panose="02070309020205020404" pitchFamily="49" charset="0"/>
              <a:buChar char="o"/>
            </a:pPr>
            <a:r>
              <a:rPr lang="en-US" altLang="ko-KR" sz="1400" dirty="0"/>
              <a:t>​</a:t>
            </a:r>
            <a:r>
              <a:rPr lang="ko-KR" altLang="en-US" sz="1400" dirty="0"/>
              <a:t>대소문자 및 데이터 형을 정확히 구분하며 </a:t>
            </a:r>
            <a:r>
              <a:rPr lang="ko-KR" altLang="en-US" sz="1400" dirty="0" err="1"/>
              <a:t>대소문자가</a:t>
            </a:r>
            <a:r>
              <a:rPr lang="ko-KR" altLang="en-US" sz="1400" dirty="0"/>
              <a:t> 다르거나 데이터 형이 다르면 서로 다른 문서로 인식</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Key</a:t>
            </a:r>
            <a:r>
              <a:rPr lang="ko-KR" altLang="en-US" sz="1400" dirty="0"/>
              <a:t>는 중복 될 수 없음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a:t>
            </a:fld>
            <a:endParaRPr lang="ko-KR" altLang="en-US"/>
          </a:p>
        </p:txBody>
      </p:sp>
    </p:spTree>
    <p:extLst>
      <p:ext uri="{BB962C8B-B14F-4D97-AF65-F5344CB8AC3E}">
        <p14:creationId xmlns:p14="http://schemas.microsoft.com/office/powerpoint/2010/main" val="4267648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000" dirty="0"/>
          </a:p>
          <a:p>
            <a:pPr lvl="1" latinLnBrk="0">
              <a:spcBef>
                <a:spcPts val="0"/>
              </a:spcBef>
              <a:spcAft>
                <a:spcPts val="600"/>
              </a:spcAft>
              <a:buFont typeface="Wingdings" pitchFamily="2" charset="2"/>
              <a:buChar char="ü"/>
            </a:pPr>
            <a:r>
              <a:rPr lang="ko-KR" altLang="en-US" sz="1400" dirty="0"/>
              <a:t>평가 오퍼레이터</a:t>
            </a:r>
            <a:endParaRPr lang="en-US" altLang="ko-KR" sz="1400" dirty="0"/>
          </a:p>
          <a:p>
            <a:pPr lvl="2" latinLnBrk="0">
              <a:spcBef>
                <a:spcPts val="0"/>
              </a:spcBef>
              <a:spcAft>
                <a:spcPts val="600"/>
              </a:spcAft>
              <a:buFont typeface="Wingdings" pitchFamily="2" charset="2"/>
              <a:buChar char="q"/>
            </a:pPr>
            <a:r>
              <a:rPr lang="en-US" altLang="ko-KR" sz="1400" dirty="0"/>
              <a:t>$where</a:t>
            </a:r>
          </a:p>
          <a:p>
            <a:pPr marL="1371600" lvl="3" indent="0" latinLnBrk="0">
              <a:spcBef>
                <a:spcPts val="0"/>
              </a:spcBef>
              <a:spcAft>
                <a:spcPts val="600"/>
              </a:spcAft>
              <a:buNone/>
            </a:pPr>
            <a:r>
              <a:rPr lang="en-US" altLang="ko-KR" sz="1400" dirty="0" err="1"/>
              <a:t>db.players.insertMany</a:t>
            </a:r>
            <a:r>
              <a:rPr lang="en-US" altLang="ko-KR" sz="1400" dirty="0"/>
              <a:t>([</a:t>
            </a:r>
          </a:p>
          <a:p>
            <a:pPr marL="1371600" lvl="3" indent="0" latinLnBrk="0">
              <a:spcBef>
                <a:spcPts val="0"/>
              </a:spcBef>
              <a:spcAft>
                <a:spcPts val="600"/>
              </a:spcAft>
              <a:buNone/>
            </a:pPr>
            <a:r>
              <a:rPr lang="en-US" altLang="ko-KR" sz="1400" dirty="0"/>
              <a:t>   { _id: 12378, name: "Steve", username: "</a:t>
            </a:r>
            <a:r>
              <a:rPr lang="en-US" altLang="ko-KR" sz="1400" dirty="0" err="1"/>
              <a:t>steveisawesome</a:t>
            </a:r>
            <a:r>
              <a:rPr lang="en-US" altLang="ko-KR" sz="1400" dirty="0"/>
              <a:t>", </a:t>
            </a:r>
            <a:r>
              <a:rPr lang="en-US" altLang="ko-KR" sz="1400" dirty="0" err="1"/>
              <a:t>first_login</a:t>
            </a:r>
            <a:r>
              <a:rPr lang="en-US" altLang="ko-KR" sz="1400" dirty="0"/>
              <a:t>: "2017-01-01" },</a:t>
            </a:r>
          </a:p>
          <a:p>
            <a:pPr marL="1371600" lvl="3" indent="0" latinLnBrk="0">
              <a:spcBef>
                <a:spcPts val="0"/>
              </a:spcBef>
              <a:spcAft>
                <a:spcPts val="600"/>
              </a:spcAft>
              <a:buNone/>
            </a:pPr>
            <a:r>
              <a:rPr lang="en-US" altLang="ko-KR" sz="1400" dirty="0"/>
              <a:t>   { _id: 2, name: "Anya", username: "</a:t>
            </a:r>
            <a:r>
              <a:rPr lang="en-US" altLang="ko-KR" sz="1400" dirty="0" err="1"/>
              <a:t>anya</a:t>
            </a:r>
            <a:r>
              <a:rPr lang="en-US" altLang="ko-KR" sz="1400" dirty="0"/>
              <a:t>", </a:t>
            </a:r>
            <a:r>
              <a:rPr lang="en-US" altLang="ko-KR" sz="1400" dirty="0" err="1"/>
              <a:t>first_login</a:t>
            </a:r>
            <a:r>
              <a:rPr lang="en-US" altLang="ko-KR" sz="1400" dirty="0"/>
              <a:t>: "2001-02-02" }</a:t>
            </a:r>
          </a:p>
          <a:p>
            <a:pPr marL="1371600" lvl="3" indent="0" latinLnBrk="0">
              <a:spcBef>
                <a:spcPts val="0"/>
              </a:spcBef>
              <a:spcAft>
                <a:spcPts val="600"/>
              </a:spcAft>
              <a:buNone/>
            </a:pPr>
            <a:r>
              <a:rPr lang="en-US" altLang="ko-KR" sz="1400" dirty="0"/>
              <a:t>])</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US" altLang="ko-KR" sz="1400" dirty="0" err="1"/>
              <a:t>db.players.find</a:t>
            </a:r>
            <a:r>
              <a:rPr lang="en-US" altLang="ko-KR" sz="1400" dirty="0"/>
              <a:t>( { $where: function() {</a:t>
            </a:r>
          </a:p>
          <a:p>
            <a:pPr marL="1371600" lvl="3" indent="0" latinLnBrk="0">
              <a:spcBef>
                <a:spcPts val="0"/>
              </a:spcBef>
              <a:spcAft>
                <a:spcPts val="600"/>
              </a:spcAft>
              <a:buNone/>
            </a:pPr>
            <a:r>
              <a:rPr lang="en-US" altLang="ko-KR" sz="1400" dirty="0"/>
              <a:t>   return (hex_md5(</a:t>
            </a:r>
            <a:r>
              <a:rPr lang="en-US" altLang="ko-KR" sz="1400" dirty="0" err="1"/>
              <a:t>this.name</a:t>
            </a:r>
            <a:r>
              <a:rPr lang="en-US" altLang="ko-KR" sz="1400" dirty="0"/>
              <a:t>) == "9b53e667f30cd329dca1ec9e6a83e994")</a:t>
            </a:r>
          </a:p>
          <a:p>
            <a:pPr marL="1371600" lvl="3" indent="0" latinLnBrk="0">
              <a:spcBef>
                <a:spcPts val="0"/>
              </a:spcBef>
              <a:spcAft>
                <a:spcPts val="600"/>
              </a:spcAft>
              <a:buNone/>
            </a:pPr>
            <a:r>
              <a:rPr lang="en-US" altLang="ko-KR" sz="1400" dirty="0"/>
              <a:t>} } );</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US" altLang="ko-KR" sz="1400" dirty="0">
                <a:solidFill>
                  <a:srgbClr val="FF0000"/>
                </a:solidFill>
              </a:rPr>
              <a:t>{ _id: 2,</a:t>
            </a:r>
          </a:p>
          <a:p>
            <a:pPr marL="1371600" lvl="3" indent="0" latinLnBrk="0">
              <a:spcBef>
                <a:spcPts val="0"/>
              </a:spcBef>
              <a:spcAft>
                <a:spcPts val="600"/>
              </a:spcAft>
              <a:buNone/>
            </a:pPr>
            <a:r>
              <a:rPr lang="en-US" altLang="ko-KR" sz="1400" dirty="0">
                <a:solidFill>
                  <a:srgbClr val="FF0000"/>
                </a:solidFill>
              </a:rPr>
              <a:t>  name: 'Anya',</a:t>
            </a:r>
          </a:p>
          <a:p>
            <a:pPr marL="1371600" lvl="3" indent="0" latinLnBrk="0">
              <a:spcBef>
                <a:spcPts val="0"/>
              </a:spcBef>
              <a:spcAft>
                <a:spcPts val="600"/>
              </a:spcAft>
              <a:buNone/>
            </a:pPr>
            <a:r>
              <a:rPr lang="en-US" altLang="ko-KR" sz="1400" dirty="0">
                <a:solidFill>
                  <a:srgbClr val="FF0000"/>
                </a:solidFill>
              </a:rPr>
              <a:t>  username: '</a:t>
            </a:r>
            <a:r>
              <a:rPr lang="en-US" altLang="ko-KR" sz="1400" dirty="0" err="1">
                <a:solidFill>
                  <a:srgbClr val="FF0000"/>
                </a:solidFill>
              </a:rPr>
              <a:t>anya</a:t>
            </a:r>
            <a:r>
              <a:rPr lang="en-US" altLang="ko-KR" sz="1400" dirty="0">
                <a:solidFill>
                  <a:srgbClr val="FF0000"/>
                </a:solidFill>
              </a:rPr>
              <a:t>',</a:t>
            </a:r>
          </a:p>
          <a:p>
            <a:pPr marL="1371600" lvl="3" indent="0"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first_login</a:t>
            </a:r>
            <a:r>
              <a:rPr lang="en-US" altLang="ko-KR" sz="1400" dirty="0">
                <a:solidFill>
                  <a:srgbClr val="FF0000"/>
                </a:solidFill>
              </a:rPr>
              <a:t>: '2001-02-02'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100</a:t>
            </a:fld>
            <a:endParaRPr lang="ko-KR" altLang="en-US"/>
          </a:p>
        </p:txBody>
      </p:sp>
    </p:spTree>
    <p:extLst>
      <p:ext uri="{BB962C8B-B14F-4D97-AF65-F5344CB8AC3E}">
        <p14:creationId xmlns:p14="http://schemas.microsoft.com/office/powerpoint/2010/main" val="2990180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서브 도큐먼트 필드 검색 쿼리</a:t>
            </a:r>
            <a:endParaRPr lang="en-US" altLang="ko-KR" sz="1400" dirty="0"/>
          </a:p>
          <a:p>
            <a:pPr marL="800100" lvl="2" indent="0" latinLnBrk="0">
              <a:spcBef>
                <a:spcPts val="0"/>
              </a:spcBef>
              <a:spcAft>
                <a:spcPts val="600"/>
              </a:spcAft>
              <a:buNone/>
            </a:pPr>
            <a:r>
              <a:rPr lang="en-US" altLang="ko-KR" sz="1400" dirty="0" err="1"/>
              <a:t>db.users.insert</a:t>
            </a:r>
            <a:r>
              <a:rPr lang="en-US" altLang="ko-KR" sz="1400" dirty="0"/>
              <a:t>({</a:t>
            </a:r>
            <a:r>
              <a:rPr lang="en-US" altLang="ko-KR" sz="1400" dirty="0" err="1"/>
              <a:t>name:"matt</a:t>
            </a:r>
            <a:r>
              <a:rPr lang="en-US" altLang="ko-KR" sz="1400" dirty="0"/>
              <a:t>", contact:{</a:t>
            </a:r>
            <a:r>
              <a:rPr lang="en-US" altLang="ko-KR" sz="1400" dirty="0" err="1"/>
              <a:t>type:"office</a:t>
            </a:r>
            <a:r>
              <a:rPr lang="en-US" altLang="ko-KR" sz="1400" dirty="0"/>
              <a:t>", phone:"031-000-0000"}})</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({contact:{</a:t>
            </a:r>
            <a:r>
              <a:rPr lang="en-US" altLang="ko-KR" sz="1400" dirty="0" err="1"/>
              <a:t>type:"office</a:t>
            </a:r>
            <a:r>
              <a:rPr lang="en-US" altLang="ko-KR" sz="1400" dirty="0"/>
              <a:t>", phone:"031-000-0000"}})</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a:t>
            </a:r>
            <a:r>
              <a:rPr lang="en-US" altLang="ko-KR" sz="1400" dirty="0" err="1"/>
              <a:t>contact.type":"office</a:t>
            </a:r>
            <a:r>
              <a:rPr lang="en-US" altLang="ko-KR" sz="1400" dirty="0"/>
              <a:t>", "contact.phone":"031-000-0000"})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101</a:t>
            </a:fld>
            <a:endParaRPr lang="ko-KR" altLang="en-US"/>
          </a:p>
        </p:txBody>
      </p:sp>
    </p:spTree>
    <p:extLst>
      <p:ext uri="{BB962C8B-B14F-4D97-AF65-F5344CB8AC3E}">
        <p14:creationId xmlns:p14="http://schemas.microsoft.com/office/powerpoint/2010/main" val="28992974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서브 도큐먼트 필드 검색 쿼리</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({contact:{</a:t>
            </a:r>
            <a:r>
              <a:rPr lang="en-US" altLang="ko-KR" sz="1400" dirty="0" err="1"/>
              <a:t>type:"office</a:t>
            </a:r>
            <a:r>
              <a:rPr lang="en-US" altLang="ko-KR" sz="1400" dirty="0"/>
              <a:t>"}})</a:t>
            </a:r>
          </a:p>
          <a:p>
            <a:pPr marL="800100" lvl="2" indent="0" latinLnBrk="0">
              <a:spcBef>
                <a:spcPts val="0"/>
              </a:spcBef>
              <a:spcAft>
                <a:spcPts val="600"/>
              </a:spcAft>
              <a:buNone/>
            </a:pPr>
            <a:endParaRPr lang="en-US" altLang="ko-KR" sz="1400" dirty="0">
              <a:solidFill>
                <a:srgbClr val="FF0000"/>
              </a:solidFill>
            </a:endParaRPr>
          </a:p>
          <a:p>
            <a:pPr marL="800100" lvl="2" indent="0" latinLnBrk="0">
              <a:spcBef>
                <a:spcPts val="0"/>
              </a:spcBef>
              <a:spcAft>
                <a:spcPts val="600"/>
              </a:spcAft>
              <a:buNone/>
            </a:pPr>
            <a:r>
              <a:rPr lang="en-US" altLang="ko-KR" sz="1400" dirty="0" err="1"/>
              <a:t>db.users.find</a:t>
            </a:r>
            <a:r>
              <a:rPr lang="en-US" altLang="ko-KR" sz="1400" dirty="0"/>
              <a:t>({"</a:t>
            </a:r>
            <a:r>
              <a:rPr lang="en-US" altLang="ko-KR" sz="1400" dirty="0" err="1"/>
              <a:t>contact.type":"office</a:t>
            </a:r>
            <a:r>
              <a:rPr lang="en-US" altLang="ko-KR" sz="1400" dirty="0"/>
              <a:t>"})</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("627c51915fc4fd5668ae45d2"),</a:t>
            </a:r>
          </a:p>
          <a:p>
            <a:pPr marL="800100" lvl="2" indent="0" latinLnBrk="0">
              <a:spcBef>
                <a:spcPts val="0"/>
              </a:spcBef>
              <a:spcAft>
                <a:spcPts val="600"/>
              </a:spcAft>
              <a:buNone/>
            </a:pPr>
            <a:r>
              <a:rPr lang="en-US" altLang="ko-KR" sz="1400" dirty="0">
                <a:solidFill>
                  <a:srgbClr val="FF0000"/>
                </a:solidFill>
              </a:rPr>
              <a:t>  name: 'matt',</a:t>
            </a:r>
          </a:p>
          <a:p>
            <a:pPr marL="800100" lvl="2" indent="0" latinLnBrk="0">
              <a:spcBef>
                <a:spcPts val="0"/>
              </a:spcBef>
              <a:spcAft>
                <a:spcPts val="600"/>
              </a:spcAft>
              <a:buNone/>
            </a:pPr>
            <a:r>
              <a:rPr lang="en-US" altLang="ko-KR" sz="1400" dirty="0">
                <a:solidFill>
                  <a:srgbClr val="FF0000"/>
                </a:solidFill>
              </a:rPr>
              <a:t>  contact: { type: 'office', phone: '031-000-0000'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102</a:t>
            </a:fld>
            <a:endParaRPr lang="ko-KR" altLang="en-US"/>
          </a:p>
        </p:txBody>
      </p:sp>
    </p:spTree>
    <p:extLst>
      <p:ext uri="{BB962C8B-B14F-4D97-AF65-F5344CB8AC3E}">
        <p14:creationId xmlns:p14="http://schemas.microsoft.com/office/powerpoint/2010/main" val="20911921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marL="685800" lvl="1" latinLnBrk="0">
              <a:spcBef>
                <a:spcPts val="0"/>
              </a:spcBef>
              <a:spcAft>
                <a:spcPts val="600"/>
              </a:spcAft>
              <a:buFont typeface="Wingdings" pitchFamily="2" charset="2"/>
              <a:buChar char="ü"/>
            </a:pPr>
            <a:r>
              <a:rPr lang="ko-KR" altLang="en-US" sz="1400" dirty="0"/>
              <a:t>데이터</a:t>
            </a:r>
            <a:r>
              <a:rPr lang="en-US" altLang="ko-KR" sz="1400" dirty="0"/>
              <a:t> </a:t>
            </a:r>
            <a:r>
              <a:rPr lang="ko-KR" altLang="en-US" sz="1400" dirty="0"/>
              <a:t>개수 제한은 </a:t>
            </a:r>
            <a:r>
              <a:rPr lang="en-US" altLang="ko-KR" sz="1400" dirty="0"/>
              <a:t>limit()</a:t>
            </a:r>
          </a:p>
          <a:p>
            <a:pPr marL="800100" lvl="2" indent="0" latinLnBrk="0">
              <a:spcBef>
                <a:spcPts val="0"/>
              </a:spcBef>
              <a:spcAft>
                <a:spcPts val="600"/>
              </a:spcAft>
              <a:buNone/>
            </a:pPr>
            <a:r>
              <a:rPr lang="en-US" altLang="ko-KR" sz="1400" dirty="0" err="1"/>
              <a:t>db.users.find</a:t>
            </a:r>
            <a:r>
              <a:rPr lang="en-US" altLang="ko-KR" sz="1400" dirty="0"/>
              <a:t>().limit(2)</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("55d2667d30321643a2c1aa22"), "id" : "user01", "password" : "u</a:t>
            </a:r>
          </a:p>
          <a:p>
            <a:pPr marL="800100" lvl="2" indent="0" latinLnBrk="0">
              <a:spcBef>
                <a:spcPts val="0"/>
              </a:spcBef>
              <a:spcAft>
                <a:spcPts val="600"/>
              </a:spcAft>
              <a:buNone/>
            </a:pPr>
            <a:r>
              <a:rPr lang="en-US" altLang="ko-KR" sz="1400" dirty="0">
                <a:solidFill>
                  <a:srgbClr val="FF0000"/>
                </a:solidFill>
              </a:rPr>
              <a:t>ser01" }</a:t>
            </a:r>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("55d2667330321643a2c1aa21"), "id" : "root", "password" : "sys</a:t>
            </a:r>
          </a:p>
          <a:p>
            <a:pPr marL="800100" lvl="2" indent="0" latinLnBrk="0">
              <a:spcBef>
                <a:spcPts val="0"/>
              </a:spcBef>
              <a:spcAft>
                <a:spcPts val="600"/>
              </a:spcAft>
              <a:buNone/>
            </a:pPr>
            <a:r>
              <a:rPr lang="en-US" altLang="ko-KR" sz="1400" dirty="0">
                <a:solidFill>
                  <a:srgbClr val="FF0000"/>
                </a:solidFill>
              </a:rPr>
              <a:t>tem" }</a:t>
            </a:r>
          </a:p>
          <a:p>
            <a:pPr marL="400050" lvl="1" indent="0" latinLnBrk="0">
              <a:spcBef>
                <a:spcPts val="0"/>
              </a:spcBef>
              <a:spcAft>
                <a:spcPts val="600"/>
              </a:spcAft>
              <a:buFont typeface="Wingdings" pitchFamily="2" charset="2"/>
              <a:buChar char="v"/>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103</a:t>
            </a:fld>
            <a:endParaRPr lang="ko-KR" altLang="en-US"/>
          </a:p>
        </p:txBody>
      </p:sp>
    </p:spTree>
    <p:extLst>
      <p:ext uri="{BB962C8B-B14F-4D97-AF65-F5344CB8AC3E}">
        <p14:creationId xmlns:p14="http://schemas.microsoft.com/office/powerpoint/2010/main" val="31947422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marL="685800" lvl="1" latinLnBrk="0">
              <a:spcBef>
                <a:spcPts val="0"/>
              </a:spcBef>
              <a:spcAft>
                <a:spcPts val="600"/>
              </a:spcAft>
              <a:buFont typeface="Wingdings" pitchFamily="2" charset="2"/>
              <a:buChar char="ü"/>
            </a:pPr>
            <a:r>
              <a:rPr lang="ko-KR" altLang="en-US" sz="1400" dirty="0"/>
              <a:t>데이터</a:t>
            </a:r>
            <a:r>
              <a:rPr lang="en-US" altLang="ko-KR" sz="1400" dirty="0"/>
              <a:t> 1</a:t>
            </a:r>
            <a:r>
              <a:rPr lang="ko-KR" altLang="en-US" sz="1400" dirty="0"/>
              <a:t>개 검색은 </a:t>
            </a:r>
            <a:r>
              <a:rPr lang="en-US" altLang="ko-KR" sz="1400" dirty="0" err="1"/>
              <a:t>findOne</a:t>
            </a:r>
            <a:r>
              <a:rPr lang="en-US" altLang="ko-KR" sz="1400" dirty="0"/>
              <a:t>()</a:t>
            </a:r>
          </a:p>
          <a:p>
            <a:pPr marL="800100" lvl="2" indent="0" latinLnBrk="0">
              <a:spcBef>
                <a:spcPts val="0"/>
              </a:spcBef>
              <a:spcAft>
                <a:spcPts val="600"/>
              </a:spcAft>
              <a:buNone/>
            </a:pPr>
            <a:r>
              <a:rPr lang="en-US" altLang="ko-KR" sz="1400" dirty="0" err="1"/>
              <a:t>db.users.findOne</a:t>
            </a:r>
            <a:r>
              <a:rPr lang="en-US" altLang="ko-KR" sz="1400" dirty="0"/>
              <a:t>()</a:t>
            </a:r>
          </a:p>
          <a:p>
            <a:pPr marL="800100" lvl="2" indent="0" latinLnBrk="0">
              <a:spcBef>
                <a:spcPts val="0"/>
              </a:spcBef>
              <a:spcAft>
                <a:spcPts val="600"/>
              </a:spcAft>
              <a:buNone/>
            </a:pPr>
            <a:endParaRPr lang="en-US" altLang="ko-KR" sz="1400" dirty="0">
              <a:solidFill>
                <a:srgbClr val="FF0000"/>
              </a:solidFill>
            </a:endParaRPr>
          </a:p>
          <a:p>
            <a:pPr marL="800100" lvl="2" indent="0" latinLnBrk="0">
              <a:spcBef>
                <a:spcPts val="0"/>
              </a:spcBef>
              <a:spcAft>
                <a:spcPts val="600"/>
              </a:spcAft>
              <a:buNone/>
            </a:pPr>
            <a:r>
              <a:rPr lang="en-US" altLang="ko-KR" sz="1400" dirty="0">
                <a:solidFill>
                  <a:srgbClr val="FF0000"/>
                </a:solidFill>
              </a:rPr>
              <a:t>{</a:t>
            </a:r>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("55d2667d30321643a2c1aa22"),</a:t>
            </a:r>
          </a:p>
          <a:p>
            <a:pPr marL="800100" lvl="2" indent="0" latinLnBrk="0">
              <a:spcBef>
                <a:spcPts val="0"/>
              </a:spcBef>
              <a:spcAft>
                <a:spcPts val="600"/>
              </a:spcAft>
              <a:buNone/>
            </a:pPr>
            <a:r>
              <a:rPr lang="en-US" altLang="ko-KR" sz="1400" dirty="0">
                <a:solidFill>
                  <a:srgbClr val="FF0000"/>
                </a:solidFill>
              </a:rPr>
              <a:t>        "id" : "user01",</a:t>
            </a:r>
          </a:p>
          <a:p>
            <a:pPr marL="800100" lvl="2" indent="0" latinLnBrk="0">
              <a:spcBef>
                <a:spcPts val="0"/>
              </a:spcBef>
              <a:spcAft>
                <a:spcPts val="600"/>
              </a:spcAft>
              <a:buNone/>
            </a:pPr>
            <a:r>
              <a:rPr lang="en-US" altLang="ko-KR" sz="1400" dirty="0">
                <a:solidFill>
                  <a:srgbClr val="FF0000"/>
                </a:solidFill>
              </a:rPr>
              <a:t>        "password" : "user01"</a:t>
            </a:r>
          </a:p>
          <a:p>
            <a:pPr marL="800100" lvl="2" indent="0" latinLnBrk="0">
              <a:spcBef>
                <a:spcPts val="0"/>
              </a:spcBef>
              <a:spcAft>
                <a:spcPts val="600"/>
              </a:spcAft>
              <a:buNone/>
            </a:pPr>
            <a:r>
              <a:rPr lang="en-US" altLang="ko-KR" sz="1400" dirty="0">
                <a:solidFill>
                  <a:srgbClr val="FF0000"/>
                </a:solidFill>
              </a:rPr>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104</a:t>
            </a:fld>
            <a:endParaRPr lang="ko-KR" altLang="en-US"/>
          </a:p>
        </p:txBody>
      </p:sp>
    </p:spTree>
    <p:extLst>
      <p:ext uri="{BB962C8B-B14F-4D97-AF65-F5344CB8AC3E}">
        <p14:creationId xmlns:p14="http://schemas.microsoft.com/office/powerpoint/2010/main" val="32289014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건너뛰기는 </a:t>
            </a:r>
            <a:r>
              <a:rPr lang="en-US" altLang="ko-KR" sz="1400" dirty="0"/>
              <a:t>skip()</a:t>
            </a:r>
          </a:p>
          <a:p>
            <a:pPr marL="800100" lvl="2" indent="0" latinLnBrk="0">
              <a:spcBef>
                <a:spcPts val="0"/>
              </a:spcBef>
              <a:spcAft>
                <a:spcPts val="600"/>
              </a:spcAft>
              <a:buNone/>
            </a:pPr>
            <a:r>
              <a:rPr lang="en-US" altLang="ko-KR" sz="1400" dirty="0" err="1"/>
              <a:t>db.users.find</a:t>
            </a:r>
            <a:r>
              <a:rPr lang="en-US" altLang="ko-KR" sz="1400" dirty="0"/>
              <a:t>().skip(1)</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("55d2667330321643a2c1aa21"), "id" : "root", "password" : "sys</a:t>
            </a:r>
          </a:p>
          <a:p>
            <a:pPr marL="800100" lvl="2" indent="0" latinLnBrk="0">
              <a:spcBef>
                <a:spcPts val="0"/>
              </a:spcBef>
              <a:spcAft>
                <a:spcPts val="600"/>
              </a:spcAft>
              <a:buNone/>
            </a:pPr>
            <a:r>
              <a:rPr lang="en-US" altLang="ko-KR" sz="1400" dirty="0">
                <a:solidFill>
                  <a:srgbClr val="FF0000"/>
                </a:solidFill>
              </a:rPr>
              <a:t>tem" }</a:t>
            </a:r>
          </a:p>
          <a:p>
            <a:pPr marL="400050" lvl="1"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105</a:t>
            </a:fld>
            <a:endParaRPr lang="ko-KR" altLang="en-US"/>
          </a:p>
        </p:txBody>
      </p:sp>
    </p:spTree>
    <p:extLst>
      <p:ext uri="{BB962C8B-B14F-4D97-AF65-F5344CB8AC3E}">
        <p14:creationId xmlns:p14="http://schemas.microsoft.com/office/powerpoint/2010/main" val="2768101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정렬은 </a:t>
            </a:r>
            <a:r>
              <a:rPr lang="en-US" altLang="ko-KR" sz="1400" dirty="0"/>
              <a:t>sort() – </a:t>
            </a:r>
            <a:r>
              <a:rPr lang="ko-KR" altLang="en-US" sz="1400" dirty="0"/>
              <a:t>매개변수의 값으로 </a:t>
            </a:r>
            <a:r>
              <a:rPr lang="en-US" altLang="ko-KR" sz="1400" dirty="0"/>
              <a:t>-1</a:t>
            </a:r>
            <a:r>
              <a:rPr lang="ko-KR" altLang="en-US" sz="1400" dirty="0"/>
              <a:t>을</a:t>
            </a:r>
            <a:r>
              <a:rPr lang="en-US" altLang="ko-KR" sz="1400" dirty="0"/>
              <a:t> </a:t>
            </a:r>
            <a:r>
              <a:rPr lang="ko-KR" altLang="en-US" sz="1400" dirty="0"/>
              <a:t>주면 내림차순</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().sort({id:1})</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("55d2667330321643a2c1aa21"), "id" : "root", "password" : "sys</a:t>
            </a:r>
          </a:p>
          <a:p>
            <a:pPr marL="800100" lvl="2" indent="0" latinLnBrk="0">
              <a:spcBef>
                <a:spcPts val="0"/>
              </a:spcBef>
              <a:spcAft>
                <a:spcPts val="600"/>
              </a:spcAft>
              <a:buNone/>
            </a:pPr>
            <a:r>
              <a:rPr lang="en-US" altLang="ko-KR" sz="1400" dirty="0">
                <a:solidFill>
                  <a:srgbClr val="FF0000"/>
                </a:solidFill>
              </a:rPr>
              <a:t>tem" }</a:t>
            </a:r>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("55d2667d30321643a2c1aa22"), "id" : "user01", "password" : "u</a:t>
            </a:r>
          </a:p>
          <a:p>
            <a:pPr marL="800100" lvl="2" indent="0" latinLnBrk="0">
              <a:spcBef>
                <a:spcPts val="0"/>
              </a:spcBef>
              <a:spcAft>
                <a:spcPts val="600"/>
              </a:spcAft>
              <a:buNone/>
            </a:pPr>
            <a:r>
              <a:rPr lang="en-US" altLang="ko-KR" sz="1400" dirty="0">
                <a:solidFill>
                  <a:srgbClr val="FF0000"/>
                </a:solidFill>
              </a:rPr>
              <a:t>ser01" }</a:t>
            </a:r>
          </a:p>
          <a:p>
            <a:pPr marL="1085850" lvl="2" indent="-285750" latinLnBrk="0">
              <a:spcBef>
                <a:spcPts val="0"/>
              </a:spcBef>
              <a:spcAft>
                <a:spcPts val="600"/>
              </a:spcAft>
              <a:buFont typeface="Wingdings" pitchFamily="2" charset="2"/>
              <a:buChar char="q"/>
            </a:pPr>
            <a:r>
              <a:rPr lang="en-US" altLang="ko-KR" sz="1400" dirty="0"/>
              <a:t>$natural:1 </a:t>
            </a:r>
            <a:r>
              <a:rPr lang="ko-KR" altLang="en-US" sz="1400" dirty="0"/>
              <a:t>을 설정하면 삽입한 순서대로 오름차순 정렬하고 </a:t>
            </a:r>
            <a:r>
              <a:rPr lang="en-US" altLang="ko-KR" sz="1400" dirty="0"/>
              <a:t>-1</a:t>
            </a:r>
            <a:r>
              <a:rPr lang="ko-KR" altLang="en-US" sz="1400" dirty="0"/>
              <a:t>이면 내림차순 정렬</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106</a:t>
            </a:fld>
            <a:endParaRPr lang="ko-KR" altLang="en-US"/>
          </a:p>
        </p:txBody>
      </p:sp>
    </p:spTree>
    <p:extLst>
      <p:ext uri="{BB962C8B-B14F-4D97-AF65-F5344CB8AC3E}">
        <p14:creationId xmlns:p14="http://schemas.microsoft.com/office/powerpoint/2010/main" val="37960335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en-US" altLang="ko-KR" sz="1400" dirty="0"/>
              <a:t>Cursor</a:t>
            </a:r>
          </a:p>
          <a:p>
            <a:pPr lvl="2" latinLnBrk="0">
              <a:spcBef>
                <a:spcPts val="0"/>
              </a:spcBef>
              <a:spcAft>
                <a:spcPts val="600"/>
              </a:spcAft>
              <a:buFont typeface="Wingdings" pitchFamily="2" charset="2"/>
              <a:buChar char="q"/>
            </a:pPr>
            <a:r>
              <a:rPr lang="ko-KR" altLang="en-US" sz="1400" dirty="0"/>
              <a:t>커서</a:t>
            </a:r>
            <a:r>
              <a:rPr lang="en-US" altLang="ko-KR" sz="1400" dirty="0"/>
              <a:t>(Cursor)</a:t>
            </a:r>
            <a:r>
              <a:rPr lang="ko-KR" altLang="en-US" sz="1400" dirty="0"/>
              <a:t>는 쿼리 결과에 대한 포인터로</a:t>
            </a:r>
            <a:r>
              <a:rPr lang="en-US" altLang="ko-KR" sz="1400" dirty="0"/>
              <a:t> find </a:t>
            </a:r>
            <a:r>
              <a:rPr lang="ko-KR" altLang="en-US" sz="1400" dirty="0"/>
              <a:t>명령어는 결과로 도큐먼트를 직접 반환하지 않고 더 나은 성능을 위해서 커서를 반환</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107</a:t>
            </a:fld>
            <a:endParaRPr lang="ko-KR" altLang="en-US"/>
          </a:p>
        </p:txBody>
      </p:sp>
      <p:pic>
        <p:nvPicPr>
          <p:cNvPr id="6" name="그림 5">
            <a:extLst>
              <a:ext uri="{FF2B5EF4-FFF2-40B4-BE49-F238E27FC236}">
                <a16:creationId xmlns:a16="http://schemas.microsoft.com/office/drawing/2014/main" id="{0BFDB1FF-2EF4-2946-8438-32B929BE191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9900" y="2420888"/>
            <a:ext cx="5664200" cy="3276600"/>
          </a:xfrm>
          <a:prstGeom prst="rect">
            <a:avLst/>
          </a:prstGeom>
        </p:spPr>
      </p:pic>
    </p:spTree>
    <p:extLst>
      <p:ext uri="{BB962C8B-B14F-4D97-AF65-F5344CB8AC3E}">
        <p14:creationId xmlns:p14="http://schemas.microsoft.com/office/powerpoint/2010/main" val="32379778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en-US" altLang="ko-KR" sz="1400" dirty="0"/>
              <a:t>Cursor</a:t>
            </a:r>
          </a:p>
          <a:p>
            <a:pPr lvl="2" latinLnBrk="0">
              <a:spcBef>
                <a:spcPts val="0"/>
              </a:spcBef>
              <a:spcAft>
                <a:spcPts val="600"/>
              </a:spcAft>
              <a:buFont typeface="Wingdings" pitchFamily="2" charset="2"/>
              <a:buChar char="q"/>
            </a:pPr>
            <a:r>
              <a:rPr lang="en-US" altLang="ko-KR" sz="1400" dirty="0" err="1"/>
              <a:t>hasNext</a:t>
            </a:r>
            <a:r>
              <a:rPr lang="en-US" altLang="ko-KR" sz="1400" dirty="0"/>
              <a:t>()</a:t>
            </a:r>
            <a:r>
              <a:rPr lang="ko-KR" altLang="en-US" sz="1400" dirty="0"/>
              <a:t>를 이용해서 다음 데이터 존재 여부를 판단하고 </a:t>
            </a:r>
            <a:r>
              <a:rPr lang="en-US" altLang="ko-KR" sz="1400" dirty="0"/>
              <a:t>next</a:t>
            </a:r>
            <a:r>
              <a:rPr lang="ko-KR" altLang="en-US" sz="1400" dirty="0"/>
              <a:t>로 다음 데이터에 접근</a:t>
            </a:r>
            <a:endParaRPr lang="en-US" altLang="ko-KR" sz="1400" dirty="0"/>
          </a:p>
          <a:p>
            <a:pPr lvl="3" latinLnBrk="0">
              <a:spcBef>
                <a:spcPts val="0"/>
              </a:spcBef>
              <a:spcAft>
                <a:spcPts val="0"/>
              </a:spcAft>
              <a:buNone/>
            </a:pPr>
            <a:r>
              <a:rPr lang="en-US" altLang="ko-KR" sz="1400" dirty="0"/>
              <a:t>var cursor = </a:t>
            </a:r>
            <a:r>
              <a:rPr lang="en-US" altLang="ko-KR" sz="1400" dirty="0" err="1"/>
              <a:t>db.users.find</a:t>
            </a:r>
            <a:r>
              <a:rPr lang="en-US" altLang="ko-KR" sz="1400" dirty="0"/>
              <a:t>()</a:t>
            </a:r>
          </a:p>
          <a:p>
            <a:pPr lvl="3" latinLnBrk="0">
              <a:spcBef>
                <a:spcPts val="0"/>
              </a:spcBef>
              <a:spcAft>
                <a:spcPts val="0"/>
              </a:spcAft>
              <a:buNone/>
            </a:pPr>
            <a:r>
              <a:rPr lang="en-US" altLang="ko-KR" sz="1400" dirty="0" err="1"/>
              <a:t>cursor.hasNext</a:t>
            </a:r>
            <a:r>
              <a:rPr lang="en-US" altLang="ko-KR" sz="1400" dirty="0"/>
              <a:t>()</a:t>
            </a:r>
          </a:p>
          <a:p>
            <a:pPr lvl="3" latinLnBrk="0">
              <a:spcBef>
                <a:spcPts val="0"/>
              </a:spcBef>
              <a:spcAft>
                <a:spcPts val="0"/>
              </a:spcAft>
              <a:buNone/>
            </a:pPr>
            <a:endParaRPr lang="en-US" altLang="ko-KR" sz="1400" dirty="0">
              <a:solidFill>
                <a:srgbClr val="FF0000"/>
              </a:solidFill>
            </a:endParaRPr>
          </a:p>
          <a:p>
            <a:pPr lvl="3" latinLnBrk="0">
              <a:spcBef>
                <a:spcPts val="0"/>
              </a:spcBef>
              <a:spcAft>
                <a:spcPts val="0"/>
              </a:spcAft>
              <a:buNone/>
            </a:pPr>
            <a:r>
              <a:rPr lang="en-US" altLang="ko-KR" sz="1400" dirty="0">
                <a:solidFill>
                  <a:srgbClr val="FF0000"/>
                </a:solidFill>
              </a:rPr>
              <a:t>true</a:t>
            </a:r>
          </a:p>
          <a:p>
            <a:pPr lvl="3" latinLnBrk="0">
              <a:spcBef>
                <a:spcPts val="0"/>
              </a:spcBef>
              <a:spcAft>
                <a:spcPts val="0"/>
              </a:spcAft>
              <a:buNone/>
            </a:pPr>
            <a:endParaRPr lang="en-US" altLang="ko-KR" sz="1400" dirty="0">
              <a:solidFill>
                <a:srgbClr val="FF0000"/>
              </a:solidFill>
            </a:endParaRPr>
          </a:p>
          <a:p>
            <a:pPr lvl="3" latinLnBrk="0">
              <a:spcBef>
                <a:spcPts val="0"/>
              </a:spcBef>
              <a:spcAft>
                <a:spcPts val="0"/>
              </a:spcAft>
              <a:buNone/>
            </a:pPr>
            <a:r>
              <a:rPr lang="en-US" altLang="ko-KR" sz="1400" dirty="0" err="1"/>
              <a:t>cursor.next</a:t>
            </a:r>
            <a:r>
              <a:rPr lang="en-US" altLang="ko-KR" sz="1400" dirty="0"/>
              <a:t>()</a:t>
            </a:r>
          </a:p>
          <a:p>
            <a:pPr lvl="3" latinLnBrk="0">
              <a:spcBef>
                <a:spcPts val="0"/>
              </a:spcBef>
              <a:spcAft>
                <a:spcPts val="0"/>
              </a:spcAft>
              <a:buNone/>
            </a:pPr>
            <a:endParaRPr lang="en-US" altLang="ko-KR" sz="1400" dirty="0"/>
          </a:p>
          <a:p>
            <a:pPr lvl="3" latinLnBrk="0">
              <a:spcBef>
                <a:spcPts val="0"/>
              </a:spcBef>
              <a:spcAft>
                <a:spcPts val="0"/>
              </a:spcAft>
              <a:buNone/>
            </a:pPr>
            <a:r>
              <a:rPr lang="en" altLang="ko-KR" sz="1400" dirty="0">
                <a:solidFill>
                  <a:srgbClr val="FF0000"/>
                </a:solidFill>
              </a:rPr>
              <a:t>{</a:t>
            </a:r>
          </a:p>
          <a:p>
            <a:pPr lvl="3"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("62799767c174fa3271682bc7"),</a:t>
            </a:r>
          </a:p>
          <a:p>
            <a:pPr lvl="3" latinLnBrk="0">
              <a:spcBef>
                <a:spcPts val="0"/>
              </a:spcBef>
              <a:spcAft>
                <a:spcPts val="0"/>
              </a:spcAft>
              <a:buNone/>
            </a:pPr>
            <a:r>
              <a:rPr lang="en" altLang="ko-KR" sz="1400" dirty="0">
                <a:solidFill>
                  <a:srgbClr val="FF0000"/>
                </a:solidFill>
              </a:rPr>
              <a:t>  name: '</a:t>
            </a:r>
            <a:r>
              <a:rPr lang="en" altLang="ko-KR" sz="1400" dirty="0" err="1">
                <a:solidFill>
                  <a:srgbClr val="FF0000"/>
                </a:solidFill>
              </a:rPr>
              <a:t>adam</a:t>
            </a:r>
            <a:r>
              <a:rPr lang="en" altLang="ko-KR" sz="1400" dirty="0">
                <a:solidFill>
                  <a:srgbClr val="FF0000"/>
                </a:solidFill>
              </a:rPr>
              <a:t>',</a:t>
            </a:r>
          </a:p>
          <a:p>
            <a:pPr lvl="3" latinLnBrk="0">
              <a:spcBef>
                <a:spcPts val="0"/>
              </a:spcBef>
              <a:spcAft>
                <a:spcPts val="0"/>
              </a:spcAft>
              <a:buNone/>
            </a:pPr>
            <a:r>
              <a:rPr lang="en" altLang="ko-KR" sz="1400" dirty="0">
                <a:solidFill>
                  <a:srgbClr val="FF0000"/>
                </a:solidFill>
              </a:rPr>
              <a:t>  age: 25,</a:t>
            </a:r>
          </a:p>
          <a:p>
            <a:pPr lvl="3" latinLnBrk="0">
              <a:spcBef>
                <a:spcPts val="0"/>
              </a:spcBef>
              <a:spcAft>
                <a:spcPts val="0"/>
              </a:spcAft>
              <a:buNone/>
            </a:pPr>
            <a:r>
              <a:rPr lang="en" altLang="ko-KR" sz="1400" dirty="0">
                <a:solidFill>
                  <a:srgbClr val="FF0000"/>
                </a:solidFill>
              </a:rPr>
              <a:t>  gender: 'man’</a:t>
            </a:r>
          </a:p>
          <a:p>
            <a:pPr lvl="3" latinLnBrk="0">
              <a:spcBef>
                <a:spcPts val="0"/>
              </a:spcBef>
              <a:spcAft>
                <a:spcPts val="0"/>
              </a:spcAft>
              <a:buNone/>
            </a:pPr>
            <a:r>
              <a:rPr lang="en" altLang="ko-KR" sz="1400" dirty="0">
                <a:solidFill>
                  <a:srgbClr val="FF0000"/>
                </a:solidFill>
              </a:rPr>
              <a:t>}</a:t>
            </a:r>
          </a:p>
          <a:p>
            <a:pPr lvl="3" latinLnBrk="0">
              <a:spcBef>
                <a:spcPts val="0"/>
              </a:spcBef>
              <a:spcAft>
                <a:spcPts val="0"/>
              </a:spcAft>
              <a:buNone/>
            </a:pPr>
            <a:endParaRPr lang="en-US" altLang="ko-KR" sz="1400" dirty="0"/>
          </a:p>
          <a:p>
            <a:pPr lvl="3" latinLnBrk="0">
              <a:spcBef>
                <a:spcPts val="0"/>
              </a:spcBef>
              <a:spcAft>
                <a:spcPts val="0"/>
              </a:spcAft>
              <a:buNone/>
            </a:pPr>
            <a:r>
              <a:rPr lang="en-US" altLang="ko-KR" sz="1400" dirty="0" err="1"/>
              <a:t>cursor.hasNext</a:t>
            </a:r>
            <a:r>
              <a:rPr lang="en-US" altLang="ko-KR" sz="1400" dirty="0"/>
              <a:t>() ? </a:t>
            </a:r>
            <a:r>
              <a:rPr lang="en-US" altLang="ko-KR" sz="1400" dirty="0" err="1"/>
              <a:t>cursor.next</a:t>
            </a:r>
            <a:r>
              <a:rPr lang="en-US" altLang="ko-KR" sz="1400" dirty="0"/>
              <a:t>() : null</a:t>
            </a:r>
          </a:p>
          <a:p>
            <a:pPr lvl="3" latinLnBrk="0">
              <a:spcBef>
                <a:spcPts val="0"/>
              </a:spcBef>
              <a:spcAft>
                <a:spcPts val="0"/>
              </a:spcAft>
              <a:buNone/>
            </a:pPr>
            <a:endParaRPr lang="en-US" altLang="ko-KR" sz="1400" dirty="0">
              <a:solidFill>
                <a:srgbClr val="FF0000"/>
              </a:solidFill>
            </a:endParaRPr>
          </a:p>
          <a:p>
            <a:pPr lvl="3"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("627998b8c174fa3271682bc8"), name: 'matt' }</a:t>
            </a:r>
          </a:p>
          <a:p>
            <a:pPr lvl="3" latinLnBrk="0">
              <a:spcBef>
                <a:spcPts val="0"/>
              </a:spcBef>
              <a:spcAft>
                <a:spcPts val="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108</a:t>
            </a:fld>
            <a:endParaRPr lang="ko-KR" altLang="en-US"/>
          </a:p>
        </p:txBody>
      </p:sp>
    </p:spTree>
    <p:extLst>
      <p:ext uri="{BB962C8B-B14F-4D97-AF65-F5344CB8AC3E}">
        <p14:creationId xmlns:p14="http://schemas.microsoft.com/office/powerpoint/2010/main" val="35095852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쿼리 성능</a:t>
            </a:r>
            <a:endParaRPr lang="en-US" altLang="ko-KR" sz="1400" dirty="0"/>
          </a:p>
          <a:p>
            <a:pPr lvl="2" latinLnBrk="0">
              <a:spcBef>
                <a:spcPts val="0"/>
              </a:spcBef>
              <a:spcAft>
                <a:spcPts val="600"/>
              </a:spcAft>
              <a:buFont typeface="Wingdings" pitchFamily="2" charset="2"/>
              <a:buChar char="q"/>
            </a:pPr>
            <a:r>
              <a:rPr lang="ko-KR" altLang="en-US" sz="1400" dirty="0"/>
              <a:t>샘플 데이터 입력</a:t>
            </a:r>
            <a:endParaRPr lang="en-US" altLang="ko-KR" sz="1400" dirty="0"/>
          </a:p>
          <a:p>
            <a:pPr lvl="3" latinLnBrk="0">
              <a:spcBef>
                <a:spcPts val="0"/>
              </a:spcBef>
              <a:spcAft>
                <a:spcPts val="600"/>
              </a:spcAft>
              <a:buNone/>
            </a:pPr>
            <a:r>
              <a:rPr lang="en-US" altLang="ko-KR" sz="1400" dirty="0" err="1"/>
              <a:t>db.inventory.drop</a:t>
            </a:r>
            <a:r>
              <a:rPr lang="en-US" altLang="ko-KR" sz="1400" dirty="0"/>
              <a:t>()</a:t>
            </a:r>
          </a:p>
          <a:p>
            <a:pPr lvl="3" latinLnBrk="0">
              <a:spcBef>
                <a:spcPts val="0"/>
              </a:spcBef>
              <a:spcAft>
                <a:spcPts val="600"/>
              </a:spcAft>
              <a:buNone/>
            </a:pPr>
            <a:r>
              <a:rPr lang="en-US" altLang="ko-KR" sz="1400" dirty="0" err="1"/>
              <a:t>db.inventory.insert</a:t>
            </a:r>
            <a:r>
              <a:rPr lang="en-US" altLang="ko-KR" sz="1400" dirty="0"/>
              <a:t>({"_id":1, "item":"f1", "type":"food",quantity:500})</a:t>
            </a:r>
          </a:p>
          <a:p>
            <a:pPr lvl="3" latinLnBrk="0">
              <a:spcBef>
                <a:spcPts val="0"/>
              </a:spcBef>
              <a:spcAft>
                <a:spcPts val="600"/>
              </a:spcAft>
              <a:buNone/>
            </a:pPr>
            <a:r>
              <a:rPr lang="en-US" altLang="ko-KR" sz="1400" dirty="0" err="1"/>
              <a:t>db.inventory.insert</a:t>
            </a:r>
            <a:r>
              <a:rPr lang="en-US" altLang="ko-KR" sz="1400" dirty="0"/>
              <a:t>({"_id":2, "item":"f2", "type":"food",quantity:100})</a:t>
            </a:r>
          </a:p>
          <a:p>
            <a:pPr lvl="3" latinLnBrk="0">
              <a:spcBef>
                <a:spcPts val="0"/>
              </a:spcBef>
              <a:spcAft>
                <a:spcPts val="600"/>
              </a:spcAft>
              <a:buNone/>
            </a:pPr>
            <a:r>
              <a:rPr lang="en-US" altLang="ko-KR" sz="1400" dirty="0" err="1"/>
              <a:t>db.inventory.insert</a:t>
            </a:r>
            <a:r>
              <a:rPr lang="en-US" altLang="ko-KR" sz="1400" dirty="0"/>
              <a:t>({"_id":3, "item":"p1", "type":"paper",quantity:200})</a:t>
            </a:r>
          </a:p>
          <a:p>
            <a:pPr lvl="3" latinLnBrk="0">
              <a:spcBef>
                <a:spcPts val="0"/>
              </a:spcBef>
              <a:spcAft>
                <a:spcPts val="600"/>
              </a:spcAft>
              <a:buNone/>
            </a:pPr>
            <a:r>
              <a:rPr lang="en-US" altLang="ko-KR" sz="1400" dirty="0" err="1"/>
              <a:t>db.inventory.insert</a:t>
            </a:r>
            <a:r>
              <a:rPr lang="en-US" altLang="ko-KR" sz="1400" dirty="0"/>
              <a:t>({"_id":4, "item":"p2", "type":"paper",quantity:150})</a:t>
            </a:r>
          </a:p>
          <a:p>
            <a:pPr lvl="3" latinLnBrk="0">
              <a:spcBef>
                <a:spcPts val="0"/>
              </a:spcBef>
              <a:spcAft>
                <a:spcPts val="600"/>
              </a:spcAft>
              <a:buNone/>
            </a:pPr>
            <a:r>
              <a:rPr lang="en-US" altLang="ko-KR" sz="1400" dirty="0" err="1"/>
              <a:t>db.inventory.insert</a:t>
            </a:r>
            <a:r>
              <a:rPr lang="en-US" altLang="ko-KR" sz="1400" dirty="0"/>
              <a:t>({"_id":5, "item":"f3", "type":"food",quantity:350})</a:t>
            </a:r>
          </a:p>
          <a:p>
            <a:pPr lvl="3" latinLnBrk="0">
              <a:spcBef>
                <a:spcPts val="0"/>
              </a:spcBef>
              <a:spcAft>
                <a:spcPts val="600"/>
              </a:spcAft>
              <a:buNone/>
            </a:pPr>
            <a:r>
              <a:rPr lang="en-US" altLang="ko-KR" sz="1400" dirty="0" err="1"/>
              <a:t>db.inventory.insert</a:t>
            </a:r>
            <a:r>
              <a:rPr lang="en-US" altLang="ko-KR" sz="1400" dirty="0"/>
              <a:t>({"_id":6, "item":"t1", "type":"toys",quantity:500})</a:t>
            </a:r>
          </a:p>
          <a:p>
            <a:pPr lvl="3" latinLnBrk="0">
              <a:spcBef>
                <a:spcPts val="0"/>
              </a:spcBef>
              <a:spcAft>
                <a:spcPts val="600"/>
              </a:spcAft>
              <a:buNone/>
            </a:pPr>
            <a:r>
              <a:rPr lang="en-US" altLang="ko-KR" sz="1400" dirty="0" err="1"/>
              <a:t>db.inventory.insert</a:t>
            </a:r>
            <a:r>
              <a:rPr lang="en-US" altLang="ko-KR" sz="1400" dirty="0"/>
              <a:t>({"_id":7, "item":"a1", "type":"apparel",quantity:250})</a:t>
            </a:r>
          </a:p>
          <a:p>
            <a:pPr lvl="3" latinLnBrk="0">
              <a:spcBef>
                <a:spcPts val="0"/>
              </a:spcBef>
              <a:spcAft>
                <a:spcPts val="600"/>
              </a:spcAft>
              <a:buNone/>
            </a:pPr>
            <a:r>
              <a:rPr lang="en-US" altLang="ko-KR" sz="1400" dirty="0" err="1"/>
              <a:t>db.inventory.insert</a:t>
            </a:r>
            <a:r>
              <a:rPr lang="en-US" altLang="ko-KR" sz="1400" dirty="0"/>
              <a:t>({"_id":8, "item":"a2", "type":"apparel",quantity:400})</a:t>
            </a:r>
          </a:p>
          <a:p>
            <a:pPr lvl="3" latinLnBrk="0">
              <a:spcBef>
                <a:spcPts val="0"/>
              </a:spcBef>
              <a:spcAft>
                <a:spcPts val="600"/>
              </a:spcAft>
              <a:buNone/>
            </a:pPr>
            <a:r>
              <a:rPr lang="en-US" altLang="ko-KR" sz="1400" dirty="0" err="1"/>
              <a:t>db.inventory.insert</a:t>
            </a:r>
            <a:r>
              <a:rPr lang="en-US" altLang="ko-KR" sz="1400" dirty="0"/>
              <a:t>({"_id":9, "item":"t2", "type":"toys",quantity:50})</a:t>
            </a:r>
          </a:p>
          <a:p>
            <a:pPr lvl="3" latinLnBrk="0">
              <a:spcBef>
                <a:spcPts val="0"/>
              </a:spcBef>
              <a:spcAft>
                <a:spcPts val="600"/>
              </a:spcAft>
              <a:buNone/>
            </a:pPr>
            <a:r>
              <a:rPr lang="en-US" altLang="ko-KR" sz="1400" dirty="0" err="1"/>
              <a:t>db.inventory.insert</a:t>
            </a:r>
            <a:r>
              <a:rPr lang="en-US" altLang="ko-KR" sz="1400" dirty="0"/>
              <a:t>({"_id":10, "item":"f4", "type":"food",quantity:75})</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109</a:t>
            </a:fld>
            <a:endParaRPr lang="ko-KR" altLang="en-US"/>
          </a:p>
        </p:txBody>
      </p:sp>
    </p:spTree>
    <p:extLst>
      <p:ext uri="{BB962C8B-B14F-4D97-AF65-F5344CB8AC3E}">
        <p14:creationId xmlns:p14="http://schemas.microsoft.com/office/powerpoint/2010/main" val="371959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a:t>
            </a:r>
            <a:endParaRPr lang="ko-KR" altLang="en-US" sz="1400" dirty="0"/>
          </a:p>
          <a:p>
            <a:pPr marL="760050" lvl="1" latinLnBrk="0">
              <a:spcBef>
                <a:spcPts val="0"/>
              </a:spcBef>
              <a:spcAft>
                <a:spcPts val="600"/>
              </a:spcAft>
              <a:buFont typeface="Wingdings" pitchFamily="2" charset="2"/>
              <a:buChar char="ü"/>
            </a:pPr>
            <a:r>
              <a:rPr lang="ko-KR" altLang="en-US" sz="1400" dirty="0"/>
              <a:t>배열은</a:t>
            </a:r>
            <a:r>
              <a:rPr lang="en-US" altLang="ko-KR" sz="1400" dirty="0"/>
              <a:t> [ ]</a:t>
            </a:r>
            <a:r>
              <a:rPr lang="ko-KR" altLang="en-US" sz="1400" dirty="0"/>
              <a:t>안에 표기</a:t>
            </a:r>
            <a:endParaRPr lang="en-US" altLang="ko-KR" sz="1400" dirty="0"/>
          </a:p>
          <a:p>
            <a:pPr marL="817200" lvl="2" indent="0" latinLnBrk="0">
              <a:spcBef>
                <a:spcPts val="0"/>
              </a:spcBef>
              <a:spcAft>
                <a:spcPts val="600"/>
              </a:spcAft>
              <a:buNone/>
            </a:pPr>
            <a:r>
              <a:rPr lang="en-US" altLang="ko-KR" sz="1400" dirty="0"/>
              <a:t>[“apple”, “pear”, “banana”]</a:t>
            </a:r>
          </a:p>
          <a:p>
            <a:pPr marL="817200" lvl="2" indent="0" latinLnBrk="0">
              <a:spcBef>
                <a:spcPts val="0"/>
              </a:spcBef>
              <a:spcAft>
                <a:spcPts val="600"/>
              </a:spcAft>
              <a:buNone/>
            </a:pPr>
            <a:r>
              <a:rPr lang="en-US" altLang="ko-KR" sz="1400" dirty="0"/>
              <a:t>[{“</a:t>
            </a:r>
            <a:r>
              <a:rPr lang="en-US" altLang="ko-KR" sz="1400" dirty="0" err="1"/>
              <a:t>name”:”park</a:t>
            </a:r>
            <a:r>
              <a:rPr lang="en-US" altLang="ko-KR" sz="1400" dirty="0"/>
              <a:t>”, ”age”:40}, {“name”:”</a:t>
            </a:r>
            <a:r>
              <a:rPr lang="en-US" altLang="ko-KR" sz="1400" dirty="0" err="1"/>
              <a:t>kim</a:t>
            </a:r>
            <a:r>
              <a:rPr lang="en-US" altLang="ko-KR" sz="1400" dirty="0"/>
              <a:t>”, ”age”:30}]</a:t>
            </a:r>
          </a:p>
          <a:p>
            <a:pPr marL="760050" lvl="1" latinLnBrk="0">
              <a:spcBef>
                <a:spcPts val="0"/>
              </a:spcBef>
              <a:spcAft>
                <a:spcPts val="600"/>
              </a:spcAft>
              <a:buFont typeface="Wingdings" pitchFamily="2" charset="2"/>
              <a:buChar char="ü"/>
            </a:pPr>
            <a:r>
              <a:rPr lang="ko-KR" altLang="en-US" sz="1400" dirty="0"/>
              <a:t>도큐먼트</a:t>
            </a:r>
            <a:r>
              <a:rPr lang="en-US" altLang="ko-KR" sz="1400" dirty="0"/>
              <a:t>:</a:t>
            </a:r>
            <a:r>
              <a:rPr lang="ko-KR" altLang="en-US" sz="1400" dirty="0"/>
              <a:t> 하나의 데이터를 의미</a:t>
            </a:r>
            <a:endParaRPr lang="en-US" altLang="ko-KR" sz="1400" dirty="0"/>
          </a:p>
          <a:p>
            <a:pPr marL="760050" lvl="1" latinLnBrk="0">
              <a:spcBef>
                <a:spcPts val="0"/>
              </a:spcBef>
              <a:spcAft>
                <a:spcPts val="600"/>
              </a:spcAft>
              <a:buFont typeface="Wingdings" pitchFamily="2" charset="2"/>
              <a:buChar char="ü"/>
            </a:pPr>
            <a:r>
              <a:rPr lang="ko-KR" altLang="en-US" sz="1400" dirty="0"/>
              <a:t>스키마</a:t>
            </a:r>
            <a:r>
              <a:rPr lang="en-US" altLang="ko-KR" sz="1400" dirty="0"/>
              <a:t>(</a:t>
            </a:r>
            <a:r>
              <a:rPr lang="ko-KR" altLang="en-US" sz="1400" dirty="0"/>
              <a:t>테이블 구조</a:t>
            </a:r>
            <a:r>
              <a:rPr lang="en-US" altLang="ko-KR" sz="1400" dirty="0"/>
              <a:t>)</a:t>
            </a:r>
            <a:r>
              <a:rPr lang="ko-KR" altLang="en-US" sz="1400" dirty="0"/>
              <a:t>가 없기 때문에 어떠한 형태의 데이터라도 하나의 </a:t>
            </a:r>
            <a:r>
              <a:rPr lang="en" altLang="ko-KR" sz="1400" dirty="0"/>
              <a:t>Collection</a:t>
            </a:r>
            <a:r>
              <a:rPr lang="ko-KR" altLang="en-US" sz="1400" dirty="0"/>
              <a:t>에 저장 가능하기 때문에 아래 문서들은 하나의 </a:t>
            </a:r>
            <a:r>
              <a:rPr lang="en" altLang="ko-KR" sz="1400" dirty="0"/>
              <a:t>Collection</a:t>
            </a:r>
            <a:r>
              <a:rPr lang="ko-KR" altLang="en-US" sz="1400" dirty="0"/>
              <a:t>에 같이 저장될 수 있음</a:t>
            </a:r>
            <a:endParaRPr lang="en-US" altLang="ko-KR" sz="1400" dirty="0"/>
          </a:p>
          <a:p>
            <a:pPr marL="474300" lvl="1" indent="0" latinLnBrk="0">
              <a:spcBef>
                <a:spcPts val="0"/>
              </a:spcBef>
              <a:spcAft>
                <a:spcPts val="600"/>
              </a:spcAft>
              <a:buNone/>
            </a:pPr>
            <a:r>
              <a:rPr lang="en-US" altLang="ko-KR" sz="1400" dirty="0"/>
              <a:t>         {＂greeting＂ : ＂Hello, World＂}</a:t>
            </a:r>
          </a:p>
          <a:p>
            <a:pPr marL="474300" lvl="1" indent="0" latinLnBrk="0">
              <a:spcBef>
                <a:spcPts val="0"/>
              </a:spcBef>
              <a:spcAft>
                <a:spcPts val="600"/>
              </a:spcAft>
              <a:buNone/>
            </a:pPr>
            <a:r>
              <a:rPr lang="en-US" altLang="ko-KR" sz="1400" dirty="0"/>
              <a:t>         {＂foo＂ : 5}</a:t>
            </a:r>
          </a:p>
          <a:p>
            <a:pPr marL="760050" lvl="1" latinLnBrk="0">
              <a:spcBef>
                <a:spcPts val="0"/>
              </a:spcBef>
              <a:spcAft>
                <a:spcPts val="600"/>
              </a:spcAft>
              <a:buFont typeface="Wingdings" pitchFamily="2" charset="2"/>
              <a:buChar char="ü"/>
            </a:pPr>
            <a:r>
              <a:rPr lang="ko-KR" altLang="en-US" sz="1400" dirty="0"/>
              <a:t>제한 사항</a:t>
            </a:r>
            <a:endParaRPr lang="en-US" altLang="ko-KR" sz="1400" dirty="0"/>
          </a:p>
          <a:p>
            <a:pPr marL="1045800" lvl="2" indent="-284400" latinLnBrk="0">
              <a:spcBef>
                <a:spcPts val="0"/>
              </a:spcBef>
              <a:spcAft>
                <a:spcPts val="600"/>
              </a:spcAft>
              <a:buFont typeface="Wingdings" pitchFamily="2" charset="2"/>
              <a:buChar char="q"/>
            </a:pPr>
            <a:r>
              <a:rPr lang="ko-KR" altLang="en-US" sz="1400" dirty="0"/>
              <a:t>하나의 도큐먼트는 </a:t>
            </a:r>
            <a:r>
              <a:rPr lang="en-US" altLang="ko-KR" sz="1400" dirty="0"/>
              <a:t>{</a:t>
            </a:r>
            <a:r>
              <a:rPr lang="ko-KR" altLang="en-US" sz="1400" dirty="0"/>
              <a:t>로 시작해서 </a:t>
            </a:r>
            <a:r>
              <a:rPr lang="en-US" altLang="ko-KR" sz="1400" dirty="0"/>
              <a:t>}</a:t>
            </a:r>
            <a:r>
              <a:rPr lang="ko-KR" altLang="en-US" sz="1400" dirty="0"/>
              <a:t>로 종료</a:t>
            </a:r>
            <a:endParaRPr lang="en-US" altLang="ko-KR" sz="1400" dirty="0"/>
          </a:p>
          <a:p>
            <a:pPr marL="1045800" lvl="2" indent="-284400" latinLnBrk="0">
              <a:spcBef>
                <a:spcPts val="0"/>
              </a:spcBef>
              <a:spcAft>
                <a:spcPts val="600"/>
              </a:spcAft>
              <a:buFont typeface="Wingdings" pitchFamily="2" charset="2"/>
              <a:buChar char="q"/>
            </a:pPr>
            <a:r>
              <a:rPr lang="ko-KR" altLang="en-US" sz="1400" dirty="0"/>
              <a:t>도큐먼트의 모든 원소는 반드시 키와 값의 쌍으로 구성해야 함</a:t>
            </a:r>
            <a:endParaRPr lang="en-US" altLang="ko-KR" sz="1400" dirty="0"/>
          </a:p>
          <a:p>
            <a:pPr marL="1045800" lvl="2" indent="-284400" latinLnBrk="0">
              <a:spcBef>
                <a:spcPts val="0"/>
              </a:spcBef>
              <a:spcAft>
                <a:spcPts val="600"/>
              </a:spcAft>
              <a:buFont typeface="Wingdings" pitchFamily="2" charset="2"/>
              <a:buChar char="q"/>
            </a:pPr>
            <a:r>
              <a:rPr lang="ko-KR" altLang="en-US" sz="1400" dirty="0"/>
              <a:t>중첩된 도큐먼트의 깊이는 </a:t>
            </a:r>
            <a:r>
              <a:rPr lang="en-US" altLang="ko-KR" sz="1400" dirty="0"/>
              <a:t>100 </a:t>
            </a:r>
            <a:r>
              <a:rPr lang="ko-KR" altLang="en-US" sz="1400" dirty="0" err="1"/>
              <a:t>레벨까지만</a:t>
            </a:r>
            <a:r>
              <a:rPr lang="ko-KR" altLang="en-US" sz="1400" dirty="0"/>
              <a:t> 지원</a:t>
            </a:r>
            <a:endParaRPr lang="en-US" altLang="ko-KR" sz="1400" dirty="0"/>
          </a:p>
          <a:p>
            <a:pPr marL="1045800" lvl="2" indent="-284400" latinLnBrk="0">
              <a:spcBef>
                <a:spcPts val="0"/>
              </a:spcBef>
              <a:spcAft>
                <a:spcPts val="600"/>
              </a:spcAft>
              <a:buFont typeface="Wingdings" pitchFamily="2" charset="2"/>
              <a:buChar char="q"/>
            </a:pPr>
            <a:r>
              <a:rPr lang="ko-KR" altLang="en-US" sz="1400" dirty="0"/>
              <a:t>도큐먼트의 전체 크기는 </a:t>
            </a:r>
            <a:r>
              <a:rPr lang="en-US" altLang="ko-KR" sz="1400" dirty="0"/>
              <a:t>16MB</a:t>
            </a:r>
            <a:r>
              <a:rPr lang="ko-KR" altLang="en-US" sz="1400" dirty="0"/>
              <a:t>까지만 지원</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a:t>
            </a:fld>
            <a:endParaRPr lang="ko-KR" altLang="en-US"/>
          </a:p>
        </p:txBody>
      </p:sp>
    </p:spTree>
    <p:extLst>
      <p:ext uri="{BB962C8B-B14F-4D97-AF65-F5344CB8AC3E}">
        <p14:creationId xmlns:p14="http://schemas.microsoft.com/office/powerpoint/2010/main" val="196117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쿼리 성능</a:t>
            </a:r>
            <a:endParaRPr lang="en-US" altLang="ko-KR" sz="1400" dirty="0"/>
          </a:p>
          <a:p>
            <a:pPr lvl="2" latinLnBrk="0">
              <a:spcBef>
                <a:spcPts val="0"/>
              </a:spcBef>
              <a:spcAft>
                <a:spcPts val="600"/>
              </a:spcAft>
              <a:buFont typeface="Wingdings" pitchFamily="2" charset="2"/>
              <a:buChar char="q"/>
            </a:pPr>
            <a:r>
              <a:rPr lang="en-US" altLang="ko-KR" sz="1400" dirty="0"/>
              <a:t>quantity </a:t>
            </a:r>
            <a:r>
              <a:rPr lang="ko-KR" altLang="en-US" sz="1400" dirty="0"/>
              <a:t>필드 값이 </a:t>
            </a:r>
            <a:r>
              <a:rPr lang="en-US" altLang="ko-KR" sz="1400" dirty="0"/>
              <a:t>100</a:t>
            </a:r>
            <a:r>
              <a:rPr lang="ko-KR" altLang="en-US" sz="1400" dirty="0"/>
              <a:t>에서 </a:t>
            </a:r>
            <a:r>
              <a:rPr lang="en-US" altLang="ko-KR" sz="1400" dirty="0"/>
              <a:t>200</a:t>
            </a:r>
            <a:r>
              <a:rPr lang="ko-KR" altLang="en-US" sz="1400" dirty="0"/>
              <a:t>사이인 데이터 조회</a:t>
            </a:r>
            <a:endParaRPr lang="en-US" altLang="ko-KR" sz="1400" dirty="0"/>
          </a:p>
          <a:p>
            <a:pPr lvl="3" latinLnBrk="0">
              <a:spcBef>
                <a:spcPts val="0"/>
              </a:spcBef>
              <a:spcAft>
                <a:spcPts val="600"/>
              </a:spcAft>
              <a:buNone/>
            </a:pPr>
            <a:r>
              <a:rPr lang="en-US" altLang="ko-KR" sz="1400" dirty="0" err="1"/>
              <a:t>db.inventory.find</a:t>
            </a:r>
            <a:r>
              <a:rPr lang="en-US" altLang="ko-KR" sz="1400" dirty="0"/>
              <a:t>({quantity:{$gte:100, $lte:200}})</a:t>
            </a:r>
          </a:p>
          <a:p>
            <a:pPr lvl="3" latinLnBrk="0">
              <a:spcBef>
                <a:spcPts val="0"/>
              </a:spcBef>
              <a:spcAft>
                <a:spcPts val="600"/>
              </a:spcAft>
              <a:buNone/>
            </a:pPr>
            <a:endParaRPr lang="en-US" altLang="ko-KR" sz="1400" dirty="0">
              <a:solidFill>
                <a:srgbClr val="FF0000"/>
              </a:solidFill>
            </a:endParaRPr>
          </a:p>
          <a:p>
            <a:pPr lvl="3" latinLnBrk="0">
              <a:spcBef>
                <a:spcPts val="0"/>
              </a:spcBef>
              <a:spcAft>
                <a:spcPts val="600"/>
              </a:spcAft>
              <a:buNone/>
            </a:pPr>
            <a:r>
              <a:rPr lang="en-US" altLang="ko-KR" sz="1400" dirty="0">
                <a:solidFill>
                  <a:srgbClr val="FF0000"/>
                </a:solidFill>
              </a:rPr>
              <a:t>{ "_id" : 2, "item" : "f2", "type" : "food", "quantity" : 100 }</a:t>
            </a:r>
          </a:p>
          <a:p>
            <a:pPr lvl="3" latinLnBrk="0">
              <a:spcBef>
                <a:spcPts val="0"/>
              </a:spcBef>
              <a:spcAft>
                <a:spcPts val="600"/>
              </a:spcAft>
              <a:buNone/>
            </a:pPr>
            <a:r>
              <a:rPr lang="en-US" altLang="ko-KR" sz="1400" dirty="0">
                <a:solidFill>
                  <a:srgbClr val="FF0000"/>
                </a:solidFill>
              </a:rPr>
              <a:t>{ "_id" : 3, "item" : "p1", "type" : "paper", "quantity" : 200 }</a:t>
            </a:r>
          </a:p>
          <a:p>
            <a:pPr lvl="3" latinLnBrk="0">
              <a:spcBef>
                <a:spcPts val="0"/>
              </a:spcBef>
              <a:spcAft>
                <a:spcPts val="600"/>
              </a:spcAft>
              <a:buNone/>
            </a:pPr>
            <a:r>
              <a:rPr lang="en-US" altLang="ko-KR" sz="1400" dirty="0">
                <a:solidFill>
                  <a:srgbClr val="FF0000"/>
                </a:solidFill>
              </a:rPr>
              <a:t>{ "_id" : 4, "item" : "p2", "type" : "paper", "quantity" : 150 }</a:t>
            </a:r>
          </a:p>
          <a:p>
            <a:pPr lvl="2" latinLnBrk="0">
              <a:spcBef>
                <a:spcPts val="0"/>
              </a:spcBef>
              <a:spcAft>
                <a:spcPts val="600"/>
              </a:spcAft>
              <a:buNone/>
            </a:pPr>
            <a:endParaRPr lang="en-US" altLang="ko-KR" sz="1400" dirty="0"/>
          </a:p>
          <a:p>
            <a:pPr lvl="2" latinLnBrk="0">
              <a:spcBef>
                <a:spcPts val="0"/>
              </a:spcBef>
              <a:spcAft>
                <a:spcPts val="600"/>
              </a:spcAft>
              <a:buFont typeface="Wingdings" pitchFamily="2" charset="2"/>
              <a:buChar char="q"/>
            </a:pPr>
            <a:r>
              <a:rPr lang="en-US" altLang="ko-KR" sz="1400" dirty="0"/>
              <a:t>explain(“</a:t>
            </a:r>
            <a:r>
              <a:rPr lang="en-US" altLang="ko-KR" sz="1400" dirty="0" err="1"/>
              <a:t>executionStates</a:t>
            </a:r>
            <a:r>
              <a:rPr lang="en-US" altLang="ko-KR" sz="1400" dirty="0"/>
              <a:t>”)</a:t>
            </a:r>
            <a:r>
              <a:rPr lang="ko-KR" altLang="en-US" sz="1400" dirty="0" err="1"/>
              <a:t>를</a:t>
            </a:r>
            <a:r>
              <a:rPr lang="ko-KR" altLang="en-US" sz="1400" dirty="0"/>
              <a:t> 연달아 호출하면 쿼리 계획을 확인할 수 있음</a:t>
            </a:r>
            <a:endParaRPr lang="en-US" altLang="ko-KR" sz="1400" dirty="0"/>
          </a:p>
          <a:p>
            <a:pPr lvl="3" latinLnBrk="0">
              <a:spcBef>
                <a:spcPts val="0"/>
              </a:spcBef>
              <a:spcAft>
                <a:spcPts val="600"/>
              </a:spcAft>
              <a:buNone/>
            </a:pPr>
            <a:r>
              <a:rPr lang="en-US" altLang="ko-KR" sz="1400" dirty="0" err="1"/>
              <a:t>db.inventory.find</a:t>
            </a:r>
            <a:r>
              <a:rPr lang="en-US" altLang="ko-KR" sz="1400" dirty="0"/>
              <a:t>({quantity:{$gte:100, $lte:200}}).explain("</a:t>
            </a:r>
            <a:r>
              <a:rPr lang="en-US" altLang="ko-KR" sz="1400" dirty="0" err="1"/>
              <a:t>executionStats</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110</a:t>
            </a:fld>
            <a:endParaRPr lang="ko-KR" altLang="en-US"/>
          </a:p>
        </p:txBody>
      </p:sp>
    </p:spTree>
    <p:extLst>
      <p:ext uri="{BB962C8B-B14F-4D97-AF65-F5344CB8AC3E}">
        <p14:creationId xmlns:p14="http://schemas.microsoft.com/office/powerpoint/2010/main" val="3913785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쿼리 성능</a:t>
            </a:r>
            <a:endParaRPr lang="en-US" altLang="ko-KR" sz="1400" dirty="0"/>
          </a:p>
          <a:p>
            <a:pPr lvl="2" latinLnBrk="0">
              <a:spcBef>
                <a:spcPts val="0"/>
              </a:spcBef>
              <a:spcAft>
                <a:spcPts val="600"/>
              </a:spcAft>
              <a:buFont typeface="Wingdings" pitchFamily="2" charset="2"/>
              <a:buChar char="q"/>
            </a:pPr>
            <a:r>
              <a:rPr lang="ko-KR" altLang="en-US" sz="1400" dirty="0"/>
              <a:t>인덱스 생성</a:t>
            </a:r>
            <a:endParaRPr lang="en-US" altLang="ko-KR" sz="1400" dirty="0"/>
          </a:p>
          <a:p>
            <a:pPr lvl="2" latinLnBrk="0">
              <a:spcBef>
                <a:spcPts val="0"/>
              </a:spcBef>
              <a:spcAft>
                <a:spcPts val="600"/>
              </a:spcAft>
              <a:buFont typeface="Wingdings" pitchFamily="2" charset="2"/>
              <a:buChar char="q"/>
            </a:pPr>
            <a:r>
              <a:rPr lang="en-US" altLang="ko-KR" sz="1400" dirty="0"/>
              <a:t>db.</a:t>
            </a:r>
            <a:r>
              <a:rPr lang="en" altLang="ko-KR" sz="1400" dirty="0"/>
              <a:t>Collection</a:t>
            </a:r>
            <a:r>
              <a:rPr lang="ko-KR" altLang="en-US" sz="1400" dirty="0"/>
              <a:t>이름</a:t>
            </a:r>
            <a:r>
              <a:rPr lang="en-US" altLang="ko-KR" sz="1400" dirty="0"/>
              <a:t>.</a:t>
            </a:r>
            <a:r>
              <a:rPr lang="en-US" altLang="ko-KR" sz="1400" dirty="0" err="1"/>
              <a:t>createIndex</a:t>
            </a:r>
            <a:r>
              <a:rPr lang="en-US" altLang="ko-KR" sz="1400" dirty="0"/>
              <a:t>({</a:t>
            </a:r>
            <a:r>
              <a:rPr lang="ko-KR" altLang="en-US" sz="1400" dirty="0" err="1"/>
              <a:t>필드이름</a:t>
            </a:r>
            <a:r>
              <a:rPr lang="en-US" altLang="ko-KR" sz="1400" dirty="0"/>
              <a:t>:1})</a:t>
            </a:r>
          </a:p>
          <a:p>
            <a:pPr lvl="3" latinLnBrk="0">
              <a:spcBef>
                <a:spcPts val="0"/>
              </a:spcBef>
              <a:spcAft>
                <a:spcPts val="600"/>
              </a:spcAft>
              <a:buNone/>
            </a:pPr>
            <a:r>
              <a:rPr lang="en-US" altLang="ko-KR" sz="1400" dirty="0" err="1"/>
              <a:t>db.inventory.createIndex</a:t>
            </a:r>
            <a:r>
              <a:rPr lang="en-US" altLang="ko-KR" sz="1400" dirty="0"/>
              <a:t>({quantity:1})</a:t>
            </a:r>
          </a:p>
          <a:p>
            <a:pPr lvl="3" latinLnBrk="0">
              <a:spcBef>
                <a:spcPts val="0"/>
              </a:spcBef>
              <a:spcAft>
                <a:spcPts val="600"/>
              </a:spcAft>
              <a:buNone/>
            </a:pPr>
            <a:endParaRPr lang="en-US" altLang="ko-KR" sz="1400" dirty="0">
              <a:solidFill>
                <a:srgbClr val="FF0000"/>
              </a:solidFill>
            </a:endParaRPr>
          </a:p>
          <a:p>
            <a:pPr lvl="3" latinLnBrk="0">
              <a:spcBef>
                <a:spcPts val="0"/>
              </a:spcBef>
              <a:spcAft>
                <a:spcPts val="600"/>
              </a:spcAft>
              <a:buNone/>
            </a:pPr>
            <a:r>
              <a:rPr lang="en-US" altLang="ko-KR" sz="1400" dirty="0">
                <a:solidFill>
                  <a:srgbClr val="FF0000"/>
                </a:solidFill>
              </a:rPr>
              <a:t>{</a:t>
            </a:r>
          </a:p>
          <a:p>
            <a:pPr lvl="3"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createdCollectionAutomatically</a:t>
            </a:r>
            <a:r>
              <a:rPr lang="en-US" altLang="ko-KR" sz="1400" dirty="0">
                <a:solidFill>
                  <a:srgbClr val="FF0000"/>
                </a:solidFill>
              </a:rPr>
              <a:t>" : false,</a:t>
            </a:r>
          </a:p>
          <a:p>
            <a:pPr lvl="3"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numIndexesBefore</a:t>
            </a:r>
            <a:r>
              <a:rPr lang="en-US" altLang="ko-KR" sz="1400" dirty="0">
                <a:solidFill>
                  <a:srgbClr val="FF0000"/>
                </a:solidFill>
              </a:rPr>
              <a:t>" : 1,</a:t>
            </a:r>
          </a:p>
          <a:p>
            <a:pPr lvl="3"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numIndexesAfter</a:t>
            </a:r>
            <a:r>
              <a:rPr lang="en-US" altLang="ko-KR" sz="1400" dirty="0">
                <a:solidFill>
                  <a:srgbClr val="FF0000"/>
                </a:solidFill>
              </a:rPr>
              <a:t>" : 2,</a:t>
            </a:r>
          </a:p>
          <a:p>
            <a:pPr lvl="3" latinLnBrk="0">
              <a:spcBef>
                <a:spcPts val="0"/>
              </a:spcBef>
              <a:spcAft>
                <a:spcPts val="600"/>
              </a:spcAft>
              <a:buNone/>
            </a:pPr>
            <a:r>
              <a:rPr lang="en-US" altLang="ko-KR" sz="1400" dirty="0">
                <a:solidFill>
                  <a:srgbClr val="FF0000"/>
                </a:solidFill>
              </a:rPr>
              <a:t>	"ok" : 1</a:t>
            </a:r>
          </a:p>
          <a:p>
            <a:pPr lvl="3" latinLnBrk="0">
              <a:spcBef>
                <a:spcPts val="0"/>
              </a:spcBef>
              <a:spcAft>
                <a:spcPts val="600"/>
              </a:spcAft>
              <a:buNone/>
            </a:pPr>
            <a:r>
              <a:rPr lang="en-US" altLang="ko-KR" sz="1400" dirty="0">
                <a:solidFill>
                  <a:srgbClr val="FF0000"/>
                </a:solidFill>
              </a:rPr>
              <a:t>}</a:t>
            </a:r>
          </a:p>
          <a:p>
            <a:pPr lvl="2" latinLnBrk="0">
              <a:spcBef>
                <a:spcPts val="0"/>
              </a:spcBef>
              <a:spcAft>
                <a:spcPts val="600"/>
              </a:spcAft>
              <a:buNone/>
            </a:pPr>
            <a:endParaRPr lang="en-US" altLang="ko-KR" sz="1400" dirty="0"/>
          </a:p>
          <a:p>
            <a:pPr lvl="2" latinLnBrk="0">
              <a:spcBef>
                <a:spcPts val="0"/>
              </a:spcBef>
              <a:spcAft>
                <a:spcPts val="600"/>
              </a:spcAft>
              <a:buFont typeface="Wingdings" pitchFamily="2" charset="2"/>
              <a:buChar char="q"/>
            </a:pPr>
            <a:r>
              <a:rPr lang="en-US" altLang="ko-KR" sz="1400" dirty="0"/>
              <a:t>explain(“</a:t>
            </a:r>
            <a:r>
              <a:rPr lang="en-US" altLang="ko-KR" sz="1400" dirty="0" err="1"/>
              <a:t>executionStates</a:t>
            </a:r>
            <a:r>
              <a:rPr lang="en-US" altLang="ko-KR" sz="1400" dirty="0"/>
              <a:t>”)</a:t>
            </a:r>
            <a:r>
              <a:rPr lang="ko-KR" altLang="en-US" sz="1400" dirty="0" err="1"/>
              <a:t>를</a:t>
            </a:r>
            <a:r>
              <a:rPr lang="ko-KR" altLang="en-US" sz="1400" dirty="0"/>
              <a:t> 연달아 호출하면 쿼리 계획을 확인할 수 있음</a:t>
            </a:r>
            <a:endParaRPr lang="en-US" altLang="ko-KR" sz="1400" dirty="0"/>
          </a:p>
          <a:p>
            <a:pPr lvl="3" latinLnBrk="0">
              <a:spcBef>
                <a:spcPts val="0"/>
              </a:spcBef>
              <a:spcAft>
                <a:spcPts val="600"/>
              </a:spcAft>
              <a:buNone/>
            </a:pPr>
            <a:r>
              <a:rPr lang="en-US" altLang="ko-KR" sz="1400" dirty="0" err="1"/>
              <a:t>db.inventory.find</a:t>
            </a:r>
            <a:r>
              <a:rPr lang="en-US" altLang="ko-KR" sz="1400" dirty="0"/>
              <a:t>({quantity:{$gte:100, $lte:200}}).explain("</a:t>
            </a:r>
            <a:r>
              <a:rPr lang="en-US" altLang="ko-KR" sz="1400" dirty="0" err="1"/>
              <a:t>executionStats</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111</a:t>
            </a:fld>
            <a:endParaRPr lang="ko-KR" altLang="en-US"/>
          </a:p>
        </p:txBody>
      </p:sp>
    </p:spTree>
    <p:extLst>
      <p:ext uri="{BB962C8B-B14F-4D97-AF65-F5344CB8AC3E}">
        <p14:creationId xmlns:p14="http://schemas.microsoft.com/office/powerpoint/2010/main" val="7806129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435280" cy="4949825"/>
          </a:xfrm>
        </p:spPr>
        <p:txBody>
          <a:bodyPr>
            <a:normAutofit/>
          </a:bodyPr>
          <a:lstStyle/>
          <a:p>
            <a:pPr latinLnBrk="0">
              <a:lnSpc>
                <a:spcPct val="110000"/>
              </a:lnSpc>
              <a:spcBef>
                <a:spcPts val="0"/>
              </a:spcBef>
              <a:spcAft>
                <a:spcPts val="600"/>
              </a:spcAft>
              <a:buFont typeface="Wingdings" panose="05000000000000000000" pitchFamily="2" charset="2"/>
              <a:buChar char="v"/>
            </a:pPr>
            <a:r>
              <a:rPr lang="ko-KR" altLang="en-US" sz="1400" dirty="0"/>
              <a:t>데이터 집계</a:t>
            </a:r>
            <a:endParaRPr lang="en-US" altLang="ko-KR" sz="1400" dirty="0"/>
          </a:p>
          <a:p>
            <a:pPr marL="685800" lvl="1" latinLnBrk="0">
              <a:lnSpc>
                <a:spcPct val="110000"/>
              </a:lnSpc>
              <a:spcBef>
                <a:spcPts val="0"/>
              </a:spcBef>
              <a:spcAft>
                <a:spcPts val="600"/>
              </a:spcAft>
              <a:buFont typeface="Wingdings" pitchFamily="2" charset="2"/>
              <a:buChar char="ü"/>
            </a:pPr>
            <a:r>
              <a:rPr lang="ko-KR" altLang="en-US" sz="1400" dirty="0"/>
              <a:t>저장되어 있는 정보에서 다른 정보를 합해서 출력하거나</a:t>
            </a:r>
            <a:r>
              <a:rPr lang="en-US" altLang="ko-KR" sz="1400" dirty="0"/>
              <a:t>, </a:t>
            </a:r>
            <a:r>
              <a:rPr lang="ko-KR" altLang="en-US" sz="1400" dirty="0"/>
              <a:t>그룹화를 통해 다른 형태로 정보를 생성해서 </a:t>
            </a:r>
            <a:r>
              <a:rPr lang="ko-KR" altLang="en-US" sz="1400" dirty="0" err="1"/>
              <a:t>리턴하는</a:t>
            </a:r>
            <a:r>
              <a:rPr lang="ko-KR" altLang="en-US" sz="1400" dirty="0"/>
              <a:t> 작업</a:t>
            </a:r>
            <a:endParaRPr lang="en-US" altLang="ko-KR" sz="1400" dirty="0"/>
          </a:p>
          <a:p>
            <a:pPr marL="685800" lvl="1" latinLnBrk="0">
              <a:lnSpc>
                <a:spcPct val="110000"/>
              </a:lnSpc>
              <a:spcBef>
                <a:spcPts val="0"/>
              </a:spcBef>
              <a:spcAft>
                <a:spcPts val="600"/>
              </a:spcAft>
              <a:buFont typeface="Wingdings" pitchFamily="2" charset="2"/>
              <a:buChar char="ü"/>
            </a:pPr>
            <a:r>
              <a:rPr lang="ko-KR" altLang="en-US" sz="1400" dirty="0"/>
              <a:t>구현 방법</a:t>
            </a:r>
            <a:endParaRPr lang="en-US" altLang="ko-KR" sz="1400" dirty="0"/>
          </a:p>
          <a:p>
            <a:pPr lvl="2" latinLnBrk="0">
              <a:spcBef>
                <a:spcPts val="0"/>
              </a:spcBef>
              <a:spcAft>
                <a:spcPts val="600"/>
              </a:spcAft>
              <a:buFont typeface="Wingdings" pitchFamily="2" charset="2"/>
              <a:buChar char="q"/>
            </a:pPr>
            <a:r>
              <a:rPr lang="ko-KR" altLang="en-US" sz="1400" dirty="0"/>
              <a:t>데이터베이스의 모든 정보를 불러와 애플리케이션 단계에서 집계</a:t>
            </a:r>
          </a:p>
          <a:p>
            <a:pPr lvl="2" latinLnBrk="0">
              <a:spcBef>
                <a:spcPts val="0"/>
              </a:spcBef>
              <a:spcAft>
                <a:spcPts val="600"/>
              </a:spcAft>
              <a:buFont typeface="Wingdings" pitchFamily="2" charset="2"/>
              <a:buChar char="q"/>
            </a:pPr>
            <a:r>
              <a:rPr lang="en-US" altLang="ko-KR" sz="1400" dirty="0"/>
              <a:t>MongoDB</a:t>
            </a:r>
            <a:r>
              <a:rPr lang="ko-KR" altLang="en-US" sz="1400" dirty="0"/>
              <a:t>의 맵</a:t>
            </a:r>
            <a:r>
              <a:rPr lang="en-US" altLang="ko-KR" sz="1400" dirty="0"/>
              <a:t>-</a:t>
            </a:r>
            <a:r>
              <a:rPr lang="ko-KR" altLang="en-US" sz="1400" dirty="0" err="1"/>
              <a:t>리듀스</a:t>
            </a:r>
            <a:r>
              <a:rPr lang="ko-KR" altLang="en-US" sz="1400" dirty="0"/>
              <a:t> 기능을 이용</a:t>
            </a:r>
            <a:endParaRPr lang="en-US" altLang="ko-KR" sz="1400" dirty="0"/>
          </a:p>
          <a:p>
            <a:pPr lvl="2" latinLnBrk="0">
              <a:spcBef>
                <a:spcPts val="0"/>
              </a:spcBef>
              <a:spcAft>
                <a:spcPts val="600"/>
              </a:spcAft>
              <a:buFont typeface="Wingdings" pitchFamily="2" charset="2"/>
              <a:buChar char="q"/>
            </a:pPr>
            <a:r>
              <a:rPr lang="en-US" altLang="ko-KR" sz="1400" dirty="0"/>
              <a:t>MongoDB</a:t>
            </a:r>
            <a:r>
              <a:rPr lang="ko-KR" altLang="en-US" sz="1400" dirty="0"/>
              <a:t>의 집계 파이프라인 기능을 이용</a:t>
            </a:r>
            <a:endParaRPr lang="en-US" altLang="ko-KR" sz="1400" dirty="0"/>
          </a:p>
          <a:p>
            <a:pPr lvl="1" latinLnBrk="0">
              <a:spcBef>
                <a:spcPts val="0"/>
              </a:spcBef>
              <a:spcAft>
                <a:spcPts val="600"/>
              </a:spcAft>
              <a:buFont typeface="Wingdings" pitchFamily="2" charset="2"/>
              <a:buChar char="ü"/>
            </a:pPr>
            <a:r>
              <a:rPr lang="ko-KR" altLang="en-US" sz="1400" dirty="0"/>
              <a:t>구현 방법에 따른 장단점</a:t>
            </a:r>
            <a:endParaRPr lang="en-US" altLang="ko-KR" sz="1400" dirty="0"/>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112</a:t>
            </a:fld>
            <a:endParaRPr lang="ko-KR" altLang="en-US"/>
          </a:p>
        </p:txBody>
      </p:sp>
      <p:pic>
        <p:nvPicPr>
          <p:cNvPr id="6" name="그림 5">
            <a:extLst>
              <a:ext uri="{FF2B5EF4-FFF2-40B4-BE49-F238E27FC236}">
                <a16:creationId xmlns:a16="http://schemas.microsoft.com/office/drawing/2014/main" id="{94673BC6-7168-8B4B-991F-AB908366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40" y="3713832"/>
            <a:ext cx="7095976" cy="2146300"/>
          </a:xfrm>
          <a:prstGeom prst="rect">
            <a:avLst/>
          </a:prstGeom>
        </p:spPr>
      </p:pic>
    </p:spTree>
    <p:extLst>
      <p:ext uri="{BB962C8B-B14F-4D97-AF65-F5344CB8AC3E}">
        <p14:creationId xmlns:p14="http://schemas.microsoft.com/office/powerpoint/2010/main" val="29497265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435280" cy="5208240"/>
          </a:xfrm>
        </p:spPr>
        <p:txBody>
          <a:bodyPr>
            <a:normAutofit/>
          </a:bodyPr>
          <a:lstStyle/>
          <a:p>
            <a:pPr latinLnBrk="0">
              <a:lnSpc>
                <a:spcPct val="110000"/>
              </a:lnSpc>
              <a:spcBef>
                <a:spcPts val="0"/>
              </a:spcBef>
              <a:spcAft>
                <a:spcPts val="600"/>
              </a:spcAft>
              <a:buFont typeface="Wingdings" panose="05000000000000000000" pitchFamily="2" charset="2"/>
              <a:buChar char="v"/>
            </a:pPr>
            <a:r>
              <a:rPr lang="ko-KR" altLang="en-US" sz="1400" dirty="0"/>
              <a:t>데이터 집계</a:t>
            </a:r>
            <a:endParaRPr lang="en-US" altLang="ko-KR" sz="1400" dirty="0"/>
          </a:p>
          <a:p>
            <a:pPr lvl="1" latinLnBrk="0">
              <a:lnSpc>
                <a:spcPct val="110000"/>
              </a:lnSpc>
              <a:spcBef>
                <a:spcPts val="0"/>
              </a:spcBef>
              <a:spcAft>
                <a:spcPts val="600"/>
              </a:spcAft>
              <a:buFont typeface="Wingdings" pitchFamily="2" charset="2"/>
              <a:buChar char="ü"/>
            </a:pPr>
            <a:r>
              <a:rPr lang="ko-KR" altLang="en-US" sz="1400" dirty="0"/>
              <a:t>샘플 데이터 입력</a:t>
            </a:r>
            <a:endParaRPr lang="en-US" altLang="ko-KR" sz="1400" dirty="0"/>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name':'iPad</a:t>
            </a:r>
            <a:r>
              <a:rPr lang="en-US" altLang="ko-KR" sz="1400" dirty="0"/>
              <a:t> 16GB </a:t>
            </a:r>
            <a:r>
              <a:rPr lang="en-US" altLang="ko-KR" sz="1400" dirty="0" err="1"/>
              <a:t>Wifi</a:t>
            </a:r>
            <a:r>
              <a:rPr lang="en-US" altLang="ko-KR" sz="1400" dirty="0"/>
              <a:t>', '</a:t>
            </a:r>
            <a:r>
              <a:rPr lang="en-US" altLang="ko-KR" sz="1400" dirty="0" err="1"/>
              <a:t>manufacture':"Apple</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category':'Tablets</a:t>
            </a:r>
            <a:r>
              <a:rPr lang="en-US" altLang="ko-KR" sz="1400" dirty="0"/>
              <a:t>', 'price':499.00})</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name':'iPad</a:t>
            </a:r>
            <a:r>
              <a:rPr lang="en-US" altLang="ko-KR" sz="1400" dirty="0"/>
              <a:t> 32GB </a:t>
            </a:r>
            <a:r>
              <a:rPr lang="en-US" altLang="ko-KR" sz="1400" dirty="0" err="1"/>
              <a:t>Wifi</a:t>
            </a:r>
            <a:r>
              <a:rPr lang="en-US" altLang="ko-KR" sz="1400" dirty="0"/>
              <a:t>',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manufacture':"Apple</a:t>
            </a:r>
            <a:r>
              <a:rPr lang="en-US" altLang="ko-KR" sz="1400" dirty="0"/>
              <a:t>", 'price':599.00})</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name':'iPad</a:t>
            </a:r>
            <a:r>
              <a:rPr lang="en-US" altLang="ko-KR" sz="1400" dirty="0"/>
              <a:t> 64GB </a:t>
            </a:r>
            <a:r>
              <a:rPr lang="en-US" altLang="ko-KR" sz="1400" dirty="0" err="1"/>
              <a:t>Wifi</a:t>
            </a:r>
            <a:r>
              <a:rPr lang="en-US" altLang="ko-KR" sz="1400" dirty="0"/>
              <a:t>',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manufacture':"Apple</a:t>
            </a:r>
            <a:r>
              <a:rPr lang="en-US" altLang="ko-KR" sz="1400" dirty="0"/>
              <a:t>",  'price':699.00})</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name':'Galaxy</a:t>
            </a:r>
            <a:r>
              <a:rPr lang="en-US" altLang="ko-KR" sz="1400" dirty="0"/>
              <a:t> S3', '</a:t>
            </a:r>
            <a:r>
              <a:rPr lang="en-US" altLang="ko-KR" sz="1400" dirty="0" err="1"/>
              <a:t>category':'Cell</a:t>
            </a:r>
            <a:r>
              <a:rPr lang="en-US" altLang="ko-KR" sz="1400" dirty="0"/>
              <a:t> Phones',</a:t>
            </a:r>
          </a:p>
          <a:p>
            <a:pPr marL="800100" lvl="2" indent="0" latinLnBrk="0">
              <a:lnSpc>
                <a:spcPct val="110000"/>
              </a:lnSpc>
              <a:spcBef>
                <a:spcPts val="0"/>
              </a:spcBef>
              <a:spcAft>
                <a:spcPts val="600"/>
              </a:spcAft>
              <a:buNone/>
            </a:pPr>
            <a:r>
              <a:rPr lang="en-US" altLang="ko-KR" sz="1400" dirty="0"/>
              <a:t>                    '</a:t>
            </a:r>
            <a:r>
              <a:rPr lang="en-US" altLang="ko-KR" sz="1400" dirty="0" err="1"/>
              <a:t>manufacture':'Samsung</a:t>
            </a:r>
            <a:r>
              <a:rPr lang="en-US" altLang="ko-KR" sz="1400" dirty="0"/>
              <a:t>', 'price':563.99})</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name':'Galaxy</a:t>
            </a:r>
            <a:r>
              <a:rPr lang="en-US" altLang="ko-KR" sz="1400" dirty="0"/>
              <a:t> Tab 10',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manufacture':'Samsung</a:t>
            </a:r>
            <a:r>
              <a:rPr lang="en-US" altLang="ko-KR" sz="1400" dirty="0"/>
              <a:t>', 'price':450.99})</a:t>
            </a:r>
          </a:p>
          <a:p>
            <a:pPr marL="800100" lvl="2" indent="0" latinLnBrk="0">
              <a:lnSpc>
                <a:spcPct val="110000"/>
              </a:lnSpc>
              <a:spcBef>
                <a:spcPts val="0"/>
              </a:spcBef>
              <a:spcAft>
                <a:spcPts val="600"/>
              </a:spcAft>
              <a:buNone/>
            </a:pPr>
            <a:r>
              <a:rPr lang="en-US" altLang="ko-KR" sz="1400" dirty="0" err="1"/>
              <a:t>db.products.insert</a:t>
            </a:r>
            <a:r>
              <a:rPr lang="en-US" altLang="ko-KR" sz="1400" dirty="0"/>
              <a:t>({'name':'</a:t>
            </a:r>
            <a:r>
              <a:rPr lang="en-US" altLang="ko-KR" sz="1400" dirty="0" err="1"/>
              <a:t>Vaio</a:t>
            </a:r>
            <a:r>
              <a:rPr lang="en-US" altLang="ko-KR" sz="1400" dirty="0"/>
              <a:t>', '</a:t>
            </a:r>
            <a:r>
              <a:rPr lang="en-US" altLang="ko-KR" sz="1400" dirty="0" err="1"/>
              <a:t>category':'Laptops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manufacture':"Sony</a:t>
            </a:r>
            <a:r>
              <a:rPr lang="en-US" altLang="ko-KR" sz="1400" dirty="0"/>
              <a:t>", 'price':499.00})</a:t>
            </a:r>
          </a:p>
          <a:p>
            <a:pPr marL="800100" lvl="2" indent="0" latinLnBrk="0">
              <a:lnSpc>
                <a:spcPct val="110000"/>
              </a:lnSpc>
              <a:spcBef>
                <a:spcPts val="0"/>
              </a:spcBef>
              <a:spcAft>
                <a:spcPts val="600"/>
              </a:spcAft>
              <a:buNone/>
            </a:pPr>
            <a:r>
              <a:rPr lang="en-US" altLang="ko-KR" sz="1400" dirty="0" err="1"/>
              <a:t>db.products.insert</a:t>
            </a:r>
            <a:r>
              <a:rPr lang="en-US" altLang="ko-KR" sz="1400" dirty="0"/>
              <a:t>({'name':'</a:t>
            </a:r>
            <a:r>
              <a:rPr lang="en-US" altLang="ko-KR" sz="1400" dirty="0" err="1"/>
              <a:t>Macbook</a:t>
            </a:r>
            <a:r>
              <a:rPr lang="en-US" altLang="ko-KR" sz="1400" dirty="0"/>
              <a:t> Air 13inch', '</a:t>
            </a:r>
            <a:r>
              <a:rPr lang="en-US" altLang="ko-KR" sz="1400" dirty="0" err="1"/>
              <a:t>category':'Laptops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manufacture':"Apple</a:t>
            </a:r>
            <a:r>
              <a:rPr lang="en-US" altLang="ko-KR" sz="1400" dirty="0"/>
              <a:t>", 'price':499.00})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113</a:t>
            </a:fld>
            <a:endParaRPr lang="ko-KR" altLang="en-US"/>
          </a:p>
        </p:txBody>
      </p:sp>
    </p:spTree>
    <p:extLst>
      <p:ext uri="{BB962C8B-B14F-4D97-AF65-F5344CB8AC3E}">
        <p14:creationId xmlns:p14="http://schemas.microsoft.com/office/powerpoint/2010/main" val="3696694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435280" cy="4949825"/>
          </a:xfrm>
        </p:spPr>
        <p:txBody>
          <a:bodyPr>
            <a:normAutofit/>
          </a:bodyPr>
          <a:lstStyle/>
          <a:p>
            <a:pPr latinLnBrk="0">
              <a:lnSpc>
                <a:spcPct val="110000"/>
              </a:lnSpc>
              <a:spcBef>
                <a:spcPts val="0"/>
              </a:spcBef>
              <a:spcAft>
                <a:spcPts val="600"/>
              </a:spcAft>
              <a:buFont typeface="Wingdings" panose="05000000000000000000" pitchFamily="2" charset="2"/>
              <a:buChar char="v"/>
            </a:pPr>
            <a:r>
              <a:rPr lang="ko-KR" altLang="en-US" sz="1400" dirty="0"/>
              <a:t>데이터 집계</a:t>
            </a:r>
            <a:endParaRPr lang="en-US" altLang="ko-KR" sz="1400" dirty="0"/>
          </a:p>
          <a:p>
            <a:pPr lvl="1" latinLnBrk="0">
              <a:lnSpc>
                <a:spcPct val="110000"/>
              </a:lnSpc>
              <a:spcBef>
                <a:spcPts val="0"/>
              </a:spcBef>
              <a:spcAft>
                <a:spcPts val="600"/>
              </a:spcAft>
              <a:buFont typeface="Wingdings" pitchFamily="2" charset="2"/>
              <a:buChar char="ü"/>
            </a:pPr>
            <a:r>
              <a:rPr lang="ko-KR" altLang="en-US" sz="1400" dirty="0"/>
              <a:t>샘플 데이터 입력</a:t>
            </a:r>
            <a:endParaRPr lang="en-US" altLang="ko-KR" sz="1400" dirty="0"/>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name':'Nexus</a:t>
            </a:r>
            <a:r>
              <a:rPr lang="en-US" altLang="ko-KR" sz="1400" dirty="0"/>
              <a:t> 7',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manufacture':"Google</a:t>
            </a:r>
            <a:r>
              <a:rPr lang="en-US" altLang="ko-KR" sz="1400" dirty="0"/>
              <a:t>", 'price':199.00})</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name':'Kindle</a:t>
            </a:r>
            <a:r>
              <a:rPr lang="en-US" altLang="ko-KR" sz="1400" dirty="0"/>
              <a:t> Paper White',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manufacture':"Amazon</a:t>
            </a:r>
            <a:r>
              <a:rPr lang="en-US" altLang="ko-KR" sz="1400" dirty="0"/>
              <a:t>", 'price':129.00})</a:t>
            </a:r>
          </a:p>
          <a:p>
            <a:pPr marL="800100" lvl="2" indent="0" latinLnBrk="0">
              <a:lnSpc>
                <a:spcPct val="110000"/>
              </a:lnSpc>
              <a:spcBef>
                <a:spcPts val="0"/>
              </a:spcBef>
              <a:spcAft>
                <a:spcPts val="600"/>
              </a:spcAft>
              <a:buNone/>
            </a:pPr>
            <a:r>
              <a:rPr lang="en-US" altLang="ko-KR" sz="1400" dirty="0" err="1"/>
              <a:t>db.products.insert</a:t>
            </a:r>
            <a:r>
              <a:rPr lang="en-US" altLang="ko-KR" sz="1400" dirty="0"/>
              <a:t>({'</a:t>
            </a:r>
            <a:r>
              <a:rPr lang="en-US" altLang="ko-KR" sz="1400" dirty="0" err="1"/>
              <a:t>name':'Kindle</a:t>
            </a:r>
            <a:r>
              <a:rPr lang="en-US" altLang="ko-KR" sz="1400" dirty="0"/>
              <a:t> Fire', '</a:t>
            </a:r>
            <a:r>
              <a:rPr lang="en-US" altLang="ko-KR" sz="1400" dirty="0" err="1"/>
              <a:t>category':'Tablets</a:t>
            </a:r>
            <a:r>
              <a:rPr lang="en-US" altLang="ko-KR" sz="1400" dirty="0"/>
              <a:t>',</a:t>
            </a:r>
          </a:p>
          <a:p>
            <a:pPr marL="800100" lvl="2" indent="0" latinLnBrk="0">
              <a:lnSpc>
                <a:spcPct val="110000"/>
              </a:lnSpc>
              <a:spcBef>
                <a:spcPts val="0"/>
              </a:spcBef>
              <a:spcAft>
                <a:spcPts val="600"/>
              </a:spcAft>
              <a:buNone/>
            </a:pPr>
            <a:r>
              <a:rPr lang="en-US" altLang="ko-KR" sz="1400" dirty="0"/>
              <a:t>                    '</a:t>
            </a:r>
            <a:r>
              <a:rPr lang="en-US" altLang="ko-KR" sz="1400" dirty="0" err="1"/>
              <a:t>manufacture':"Amazon</a:t>
            </a:r>
            <a:r>
              <a:rPr lang="en-US" altLang="ko-KR" sz="1400" dirty="0"/>
              <a:t>", 'price':199.00})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114</a:t>
            </a:fld>
            <a:endParaRPr lang="ko-KR" altLang="en-US"/>
          </a:p>
        </p:txBody>
      </p:sp>
    </p:spTree>
    <p:extLst>
      <p:ext uri="{BB962C8B-B14F-4D97-AF65-F5344CB8AC3E}">
        <p14:creationId xmlns:p14="http://schemas.microsoft.com/office/powerpoint/2010/main" val="33886967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lvl="1" latinLnBrk="0">
              <a:spcBef>
                <a:spcPts val="0"/>
              </a:spcBef>
              <a:spcAft>
                <a:spcPts val="600"/>
              </a:spcAft>
              <a:buFont typeface="Wingdings" pitchFamily="2" charset="2"/>
              <a:buChar char="ü"/>
            </a:pPr>
            <a:r>
              <a:rPr lang="ko-KR" altLang="en-US" sz="1400" dirty="0"/>
              <a:t>형식</a:t>
            </a:r>
            <a:endParaRPr lang="en" altLang="ko-KR" sz="1400" dirty="0"/>
          </a:p>
          <a:p>
            <a:pPr marL="857250" lvl="2" indent="0" latinLnBrk="0">
              <a:spcBef>
                <a:spcPts val="0"/>
              </a:spcBef>
              <a:spcAft>
                <a:spcPts val="600"/>
              </a:spcAft>
              <a:buNone/>
            </a:pPr>
            <a:r>
              <a:rPr lang="en" altLang="ko-KR" sz="1400" dirty="0" err="1"/>
              <a:t>db</a:t>
            </a:r>
            <a:r>
              <a:rPr lang="en-US" altLang="ko-KR" sz="1400" dirty="0"/>
              <a:t>.</a:t>
            </a:r>
            <a:r>
              <a:rPr lang="en" altLang="ko-KR" sz="1400" dirty="0" err="1"/>
              <a:t>collection.mapReduce</a:t>
            </a:r>
            <a:r>
              <a:rPr lang="en" altLang="ko-KR" sz="1400" dirty="0"/>
              <a:t>(</a:t>
            </a:r>
          </a:p>
          <a:p>
            <a:pPr marL="857250" lvl="2" indent="0" latinLnBrk="0">
              <a:spcBef>
                <a:spcPts val="0"/>
              </a:spcBef>
              <a:spcAft>
                <a:spcPts val="600"/>
              </a:spcAft>
              <a:buNone/>
            </a:pPr>
            <a:r>
              <a:rPr lang="en" altLang="ko-KR" sz="1400" dirty="0"/>
              <a:t>	&lt;map&gt;,</a:t>
            </a:r>
          </a:p>
          <a:p>
            <a:pPr marL="857250" lvl="2" indent="0" latinLnBrk="0">
              <a:spcBef>
                <a:spcPts val="0"/>
              </a:spcBef>
              <a:spcAft>
                <a:spcPts val="600"/>
              </a:spcAft>
              <a:buNone/>
            </a:pPr>
            <a:r>
              <a:rPr lang="en" altLang="ko-KR" sz="1400" dirty="0"/>
              <a:t>	</a:t>
            </a:r>
            <a:r>
              <a:rPr lang="en-US" altLang="ko-KR" sz="1400" dirty="0"/>
              <a:t>&lt;reduce&gt;,</a:t>
            </a:r>
            <a:endParaRPr lang="ko-KR" altLang="en-US" sz="1400" dirty="0"/>
          </a:p>
          <a:p>
            <a:pPr marL="857250" lvl="2" indent="0" latinLnBrk="0">
              <a:spcBef>
                <a:spcPts val="0"/>
              </a:spcBef>
              <a:spcAft>
                <a:spcPts val="600"/>
              </a:spcAft>
              <a:buNone/>
            </a:pPr>
            <a:r>
              <a:rPr lang="en-US" altLang="ko-KR" sz="1400" dirty="0"/>
              <a:t>	{</a:t>
            </a:r>
          </a:p>
          <a:p>
            <a:pPr marL="857250" lvl="2" indent="0" latinLnBrk="0">
              <a:spcBef>
                <a:spcPts val="0"/>
              </a:spcBef>
              <a:spcAft>
                <a:spcPts val="600"/>
              </a:spcAft>
              <a:buNone/>
            </a:pPr>
            <a:r>
              <a:rPr lang="en" altLang="ko-KR" sz="1400" dirty="0"/>
              <a:t>		out: &lt;collection&gt;, </a:t>
            </a:r>
          </a:p>
          <a:p>
            <a:pPr marL="857250" lvl="2" indent="0" latinLnBrk="0">
              <a:spcBef>
                <a:spcPts val="0"/>
              </a:spcBef>
              <a:spcAft>
                <a:spcPts val="600"/>
              </a:spcAft>
              <a:buNone/>
            </a:pPr>
            <a:r>
              <a:rPr lang="en" altLang="ko-KR" sz="1400" dirty="0"/>
              <a:t>		query: &lt;doc</a:t>
            </a:r>
            <a:r>
              <a:rPr lang="en-US" altLang="ko-KR" sz="1400" dirty="0"/>
              <a:t>u</a:t>
            </a:r>
            <a:r>
              <a:rPr lang="en" altLang="ko-KR" sz="1400" dirty="0" err="1"/>
              <a:t>ment</a:t>
            </a:r>
            <a:r>
              <a:rPr lang="en" altLang="ko-KR" sz="1400" dirty="0"/>
              <a:t>&gt;, </a:t>
            </a:r>
          </a:p>
          <a:p>
            <a:pPr marL="857250" lvl="2" indent="0" latinLnBrk="0">
              <a:spcBef>
                <a:spcPts val="0"/>
              </a:spcBef>
              <a:spcAft>
                <a:spcPts val="600"/>
              </a:spcAft>
              <a:buNone/>
            </a:pPr>
            <a:r>
              <a:rPr lang="en" altLang="ko-KR" sz="1400" dirty="0"/>
              <a:t>		sort: &lt;document&gt;, </a:t>
            </a:r>
          </a:p>
          <a:p>
            <a:pPr marL="857250" lvl="2" indent="0" latinLnBrk="0">
              <a:spcBef>
                <a:spcPts val="0"/>
              </a:spcBef>
              <a:spcAft>
                <a:spcPts val="600"/>
              </a:spcAft>
              <a:buNone/>
            </a:pPr>
            <a:r>
              <a:rPr lang="en" altLang="ko-KR" sz="1400" dirty="0"/>
              <a:t>		limit: &lt;number&gt;, </a:t>
            </a:r>
          </a:p>
          <a:p>
            <a:pPr marL="857250" lvl="2" indent="0" latinLnBrk="0">
              <a:spcBef>
                <a:spcPts val="0"/>
              </a:spcBef>
              <a:spcAft>
                <a:spcPts val="600"/>
              </a:spcAft>
              <a:buNone/>
            </a:pPr>
            <a:r>
              <a:rPr lang="en" altLang="ko-KR" sz="1400" dirty="0"/>
              <a:t>		finalize: &lt;f</a:t>
            </a:r>
            <a:r>
              <a:rPr lang="en-US" altLang="ko-KR" sz="1400" dirty="0"/>
              <a:t>u</a:t>
            </a:r>
            <a:r>
              <a:rPr lang="en" altLang="ko-KR" sz="1400" dirty="0" err="1"/>
              <a:t>nction</a:t>
            </a:r>
            <a:r>
              <a:rPr lang="en" altLang="ko-KR" sz="1400" dirty="0"/>
              <a:t>&gt;, </a:t>
            </a:r>
          </a:p>
          <a:p>
            <a:pPr marL="857250" lvl="2" indent="0" latinLnBrk="0">
              <a:spcBef>
                <a:spcPts val="0"/>
              </a:spcBef>
              <a:spcAft>
                <a:spcPts val="600"/>
              </a:spcAft>
              <a:buNone/>
            </a:pPr>
            <a:r>
              <a:rPr lang="en" altLang="ko-KR" sz="1400" dirty="0"/>
              <a:t>		scope: &lt;document&gt;,</a:t>
            </a:r>
          </a:p>
          <a:p>
            <a:pPr marL="857250" lvl="2" indent="0" latinLnBrk="0">
              <a:spcBef>
                <a:spcPts val="0"/>
              </a:spcBef>
              <a:spcAft>
                <a:spcPts val="600"/>
              </a:spcAft>
              <a:buNone/>
            </a:pPr>
            <a:r>
              <a:rPr lang="en" altLang="ko-KR" sz="1400" dirty="0"/>
              <a:t>		</a:t>
            </a:r>
            <a:r>
              <a:rPr lang="en" altLang="ko-KR" sz="1400" dirty="0" err="1"/>
              <a:t>jsMode</a:t>
            </a:r>
            <a:r>
              <a:rPr lang="en" altLang="ko-KR" sz="1400" dirty="0"/>
              <a:t>: &lt;</a:t>
            </a:r>
            <a:r>
              <a:rPr lang="en" altLang="ko-KR" sz="1400" dirty="0" err="1"/>
              <a:t>boolean</a:t>
            </a:r>
            <a:r>
              <a:rPr lang="en" altLang="ko-KR" sz="1400" dirty="0"/>
              <a:t>&gt;, </a:t>
            </a:r>
          </a:p>
          <a:p>
            <a:pPr marL="857250" lvl="2" indent="0" latinLnBrk="0">
              <a:spcBef>
                <a:spcPts val="0"/>
              </a:spcBef>
              <a:spcAft>
                <a:spcPts val="600"/>
              </a:spcAft>
              <a:buNone/>
            </a:pPr>
            <a:r>
              <a:rPr lang="en" altLang="ko-KR" sz="1400" dirty="0"/>
              <a:t>		verbose: &lt;</a:t>
            </a:r>
            <a:r>
              <a:rPr lang="en" altLang="ko-KR" sz="1400" dirty="0" err="1"/>
              <a:t>boolean</a:t>
            </a:r>
            <a:r>
              <a:rPr lang="en" altLang="ko-KR" sz="1400" dirty="0"/>
              <a:t>&gt;</a:t>
            </a:r>
          </a:p>
          <a:p>
            <a:pPr marL="857250" lvl="2" indent="0" latinLnBrk="0">
              <a:spcBef>
                <a:spcPts val="0"/>
              </a:spcBef>
              <a:spcAft>
                <a:spcPts val="600"/>
              </a:spcAft>
              <a:buNone/>
            </a:pPr>
            <a:r>
              <a:rPr lang="en" altLang="ko-KR" sz="1400" dirty="0"/>
              <a:t>	}</a:t>
            </a:r>
          </a:p>
          <a:p>
            <a:pPr marL="857250" lvl="2" indent="0" latinLnBrk="0">
              <a:spcBef>
                <a:spcPts val="0"/>
              </a:spcBef>
              <a:spcAft>
                <a:spcPts val="600"/>
              </a:spcAft>
              <a:buNone/>
            </a:pPr>
            <a:r>
              <a:rPr lang="en"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115</a:t>
            </a:fld>
            <a:endParaRPr lang="ko-KR" altLang="en-US"/>
          </a:p>
        </p:txBody>
      </p:sp>
    </p:spTree>
    <p:extLst>
      <p:ext uri="{BB962C8B-B14F-4D97-AF65-F5344CB8AC3E}">
        <p14:creationId xmlns:p14="http://schemas.microsoft.com/office/powerpoint/2010/main" val="16432320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lvl="1" latinLnBrk="0">
              <a:spcBef>
                <a:spcPts val="0"/>
              </a:spcBef>
              <a:spcAft>
                <a:spcPts val="600"/>
              </a:spcAft>
              <a:buFont typeface="Wingdings" pitchFamily="2" charset="2"/>
              <a:buChar char="ü"/>
            </a:pPr>
            <a:r>
              <a:rPr lang="ko-KR" altLang="en-US" sz="1400" dirty="0"/>
              <a:t>형식</a:t>
            </a:r>
            <a:endParaRPr lang="en" altLang="ko-KR" sz="1400" dirty="0"/>
          </a:p>
          <a:p>
            <a:pPr marL="857250" lvl="2" indent="0" latinLnBrk="0">
              <a:spcBef>
                <a:spcPts val="0"/>
              </a:spcBef>
              <a:spcAft>
                <a:spcPts val="600"/>
              </a:spcAft>
              <a:buNone/>
            </a:pPr>
            <a:r>
              <a:rPr lang="en-US" altLang="ko-KR" sz="1400" dirty="0"/>
              <a:t>map:</a:t>
            </a:r>
            <a:r>
              <a:rPr lang="ko-KR" altLang="en-US" sz="1400" dirty="0"/>
              <a:t> 어떤 정보</a:t>
            </a:r>
            <a:r>
              <a:rPr lang="en-US" altLang="ko-KR" sz="1400" dirty="0"/>
              <a:t> </a:t>
            </a:r>
            <a:r>
              <a:rPr lang="ko-KR" altLang="en-US" sz="1400" dirty="0" err="1"/>
              <a:t>들끼리</a:t>
            </a:r>
            <a:r>
              <a:rPr lang="ko-KR" altLang="en-US" sz="1400" dirty="0"/>
              <a:t> 서로 묶일 수 있을지 정하는 함수</a:t>
            </a:r>
            <a:endParaRPr lang="en-US" altLang="ko-KR" sz="1400" dirty="0"/>
          </a:p>
          <a:p>
            <a:pPr marL="857250" lvl="2" indent="0" latinLnBrk="0">
              <a:spcBef>
                <a:spcPts val="0"/>
              </a:spcBef>
              <a:spcAft>
                <a:spcPts val="600"/>
              </a:spcAft>
              <a:buNone/>
            </a:pPr>
            <a:r>
              <a:rPr lang="en-US" altLang="ko-KR" sz="1400" dirty="0"/>
              <a:t>reduce: </a:t>
            </a:r>
            <a:r>
              <a:rPr lang="ko-KR" altLang="en-US" sz="1400" dirty="0"/>
              <a:t>수행할 연산 함수</a:t>
            </a:r>
            <a:endParaRPr lang="en-US" altLang="ko-KR" sz="1400" dirty="0"/>
          </a:p>
          <a:p>
            <a:pPr marL="857250" lvl="2" indent="0" latinLnBrk="0">
              <a:spcBef>
                <a:spcPts val="0"/>
              </a:spcBef>
              <a:spcAft>
                <a:spcPts val="600"/>
              </a:spcAft>
              <a:buNone/>
            </a:pPr>
            <a:r>
              <a:rPr lang="en-US" altLang="ko-KR" sz="1400" dirty="0"/>
              <a:t>out: </a:t>
            </a:r>
            <a:r>
              <a:rPr lang="ko-KR" altLang="en-US" sz="1400" dirty="0"/>
              <a:t>출력된 정보를 데이터베이스 내에 기록으로 남기도록 설정</a:t>
            </a:r>
            <a:endParaRPr lang="en-US" altLang="ko-KR" sz="1400" dirty="0"/>
          </a:p>
          <a:p>
            <a:pPr marL="857250" lvl="2" indent="0" latinLnBrk="0">
              <a:spcBef>
                <a:spcPts val="0"/>
              </a:spcBef>
              <a:spcAft>
                <a:spcPts val="600"/>
              </a:spcAft>
              <a:buNone/>
            </a:pPr>
            <a:r>
              <a:rPr lang="en-US" altLang="ko-KR" sz="1400" dirty="0"/>
              <a:t>query:</a:t>
            </a:r>
            <a:r>
              <a:rPr lang="ko-KR" altLang="en-US" sz="1400" dirty="0"/>
              <a:t> </a:t>
            </a:r>
            <a:r>
              <a:rPr lang="en-US" altLang="ko-KR" sz="1400" dirty="0"/>
              <a:t>map</a:t>
            </a:r>
            <a:r>
              <a:rPr lang="ko-KR" altLang="en-US" sz="1400" dirty="0"/>
              <a:t>을 수행하기 전에 필터링할 조건</a:t>
            </a:r>
            <a:endParaRPr lang="en-US" altLang="ko-KR" sz="1400" dirty="0"/>
          </a:p>
          <a:p>
            <a:pPr marL="857250" lvl="2" indent="0" latinLnBrk="0">
              <a:spcBef>
                <a:spcPts val="0"/>
              </a:spcBef>
              <a:spcAft>
                <a:spcPts val="600"/>
              </a:spcAft>
              <a:buNone/>
            </a:pPr>
            <a:r>
              <a:rPr lang="en-US" altLang="ko-KR" sz="1400" dirty="0"/>
              <a:t>sort: map</a:t>
            </a:r>
            <a:r>
              <a:rPr lang="ko-KR" altLang="en-US" sz="1400" dirty="0"/>
              <a:t>을 수행하기 전에 어떤 데이터를 가지고 정렬할 지 설정</a:t>
            </a:r>
            <a:endParaRPr lang="en-US" altLang="ko-KR" sz="1400" dirty="0"/>
          </a:p>
          <a:p>
            <a:pPr marL="857250" lvl="2" indent="0" latinLnBrk="0">
              <a:spcBef>
                <a:spcPts val="0"/>
              </a:spcBef>
              <a:spcAft>
                <a:spcPts val="600"/>
              </a:spcAft>
              <a:buNone/>
            </a:pPr>
            <a:r>
              <a:rPr lang="en-US" altLang="ko-KR" sz="1400" dirty="0"/>
              <a:t>limit:</a:t>
            </a:r>
            <a:r>
              <a:rPr lang="ko-KR" altLang="en-US" sz="1400" dirty="0"/>
              <a:t> 선택적</a:t>
            </a:r>
            <a:r>
              <a:rPr lang="en-US" altLang="ko-KR" sz="1400" dirty="0"/>
              <a:t>. map </a:t>
            </a:r>
            <a:r>
              <a:rPr lang="ko-KR" altLang="en-US" sz="1400" dirty="0"/>
              <a:t>과정을 실행하기 전에 함수에 넣을 도큐먼트의 수를 제한</a:t>
            </a:r>
            <a:endParaRPr lang="en-US" altLang="ko-KR" sz="1400" dirty="0"/>
          </a:p>
          <a:p>
            <a:pPr marL="857250" lvl="2" indent="0" latinLnBrk="0">
              <a:spcBef>
                <a:spcPts val="0"/>
              </a:spcBef>
              <a:spcAft>
                <a:spcPts val="600"/>
              </a:spcAft>
              <a:buNone/>
            </a:pPr>
            <a:r>
              <a:rPr lang="en-US" altLang="ko-KR" sz="1400" dirty="0"/>
              <a:t>finalize: reduce </a:t>
            </a:r>
            <a:r>
              <a:rPr lang="ko-KR" altLang="en-US" sz="1400" dirty="0"/>
              <a:t>과정이 끝난 후 호출될 함수</a:t>
            </a:r>
            <a:endParaRPr lang="en-US" altLang="ko-KR" sz="1400" dirty="0"/>
          </a:p>
          <a:p>
            <a:pPr marL="857250" lvl="2" indent="0" latinLnBrk="0">
              <a:spcBef>
                <a:spcPts val="0"/>
              </a:spcBef>
              <a:spcAft>
                <a:spcPts val="600"/>
              </a:spcAft>
              <a:buNone/>
            </a:pPr>
            <a:r>
              <a:rPr lang="en-US" altLang="ko-KR" sz="1400" dirty="0"/>
              <a:t>scope: </a:t>
            </a:r>
            <a:r>
              <a:rPr lang="ko-KR" altLang="en-US" sz="1400" dirty="0"/>
              <a:t>전역 변수 설정</a:t>
            </a:r>
            <a:endParaRPr lang="en-US" altLang="ko-KR" sz="1400" dirty="0"/>
          </a:p>
          <a:p>
            <a:pPr marL="857250" lvl="2" indent="0" latinLnBrk="0">
              <a:spcBef>
                <a:spcPts val="0"/>
              </a:spcBef>
              <a:spcAft>
                <a:spcPts val="600"/>
              </a:spcAft>
              <a:buNone/>
            </a:pPr>
            <a:r>
              <a:rPr lang="en-US" altLang="ko-KR" sz="1400" dirty="0" err="1"/>
              <a:t>jsMode</a:t>
            </a:r>
            <a:r>
              <a:rPr lang="en-US" altLang="ko-KR" sz="1400" dirty="0"/>
              <a:t>:</a:t>
            </a:r>
            <a:r>
              <a:rPr lang="ko-KR" altLang="en-US" sz="1400" dirty="0"/>
              <a:t> </a:t>
            </a:r>
            <a:r>
              <a:rPr lang="en-US" altLang="ko-KR" sz="1400" dirty="0"/>
              <a:t>map </a:t>
            </a:r>
            <a:r>
              <a:rPr lang="ko-KR" altLang="en-US" sz="1400" dirty="0"/>
              <a:t>과 </a:t>
            </a:r>
            <a:r>
              <a:rPr lang="en-US" altLang="ko-KR" sz="1400" dirty="0"/>
              <a:t>reduce </a:t>
            </a:r>
            <a:r>
              <a:rPr lang="ko-KR" altLang="en-US" sz="1400" dirty="0"/>
              <a:t>사이의 정보를 자바스크립트로 남길 지 여부</a:t>
            </a:r>
            <a:endParaRPr lang="en-US" altLang="ko-KR" sz="1400" dirty="0"/>
          </a:p>
          <a:p>
            <a:pPr marL="857250" lvl="2" indent="0" latinLnBrk="0">
              <a:spcBef>
                <a:spcPts val="0"/>
              </a:spcBef>
              <a:spcAft>
                <a:spcPts val="600"/>
              </a:spcAft>
              <a:buNone/>
            </a:pPr>
            <a:r>
              <a:rPr lang="en-US" altLang="ko-KR" sz="1400" dirty="0"/>
              <a:t>verbose:</a:t>
            </a:r>
            <a:r>
              <a:rPr lang="ko-KR" altLang="en-US" sz="1400" dirty="0"/>
              <a:t> 연산 처리에 걸린 시간 출력 여부</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116</a:t>
            </a:fld>
            <a:endParaRPr lang="ko-KR" altLang="en-US"/>
          </a:p>
        </p:txBody>
      </p:sp>
    </p:spTree>
    <p:extLst>
      <p:ext uri="{BB962C8B-B14F-4D97-AF65-F5344CB8AC3E}">
        <p14:creationId xmlns:p14="http://schemas.microsoft.com/office/powerpoint/2010/main" val="18162246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lvl="1" latinLnBrk="0">
              <a:spcBef>
                <a:spcPts val="0"/>
              </a:spcBef>
              <a:spcAft>
                <a:spcPts val="600"/>
              </a:spcAft>
              <a:buFont typeface="Wingdings" pitchFamily="2" charset="2"/>
              <a:buChar char="ü"/>
            </a:pPr>
            <a:r>
              <a:rPr lang="ko-KR" altLang="en-US" sz="1400" dirty="0"/>
              <a:t>동작 과정</a:t>
            </a: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117</a:t>
            </a:fld>
            <a:endParaRPr lang="ko-KR" altLang="en-US"/>
          </a:p>
        </p:txBody>
      </p:sp>
      <p:pic>
        <p:nvPicPr>
          <p:cNvPr id="6" name="그림 5">
            <a:extLst>
              <a:ext uri="{FF2B5EF4-FFF2-40B4-BE49-F238E27FC236}">
                <a16:creationId xmlns:a16="http://schemas.microsoft.com/office/drawing/2014/main" id="{F9DB7E9D-F345-7144-9FE5-ED4CA790C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0" y="2211040"/>
            <a:ext cx="6388100" cy="3378200"/>
          </a:xfrm>
          <a:prstGeom prst="rect">
            <a:avLst/>
          </a:prstGeom>
        </p:spPr>
      </p:pic>
    </p:spTree>
    <p:extLst>
      <p:ext uri="{BB962C8B-B14F-4D97-AF65-F5344CB8AC3E}">
        <p14:creationId xmlns:p14="http://schemas.microsoft.com/office/powerpoint/2010/main" val="9909445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lvl="1" latinLnBrk="0">
              <a:spcBef>
                <a:spcPts val="0"/>
              </a:spcBef>
              <a:spcAft>
                <a:spcPts val="600"/>
              </a:spcAft>
              <a:buFont typeface="Wingdings" pitchFamily="2" charset="2"/>
              <a:buChar char="ü"/>
            </a:pPr>
            <a:r>
              <a:rPr lang="ko-KR" altLang="en-US" sz="1400" dirty="0"/>
              <a:t>샘플 데이터 추가</a:t>
            </a:r>
            <a:endParaRPr lang="en-US" altLang="ko-KR" sz="1400" dirty="0"/>
          </a:p>
          <a:p>
            <a:pPr marL="800100" lvl="2" indent="0" latinLnBrk="0">
              <a:spcBef>
                <a:spcPts val="0"/>
              </a:spcBef>
              <a:spcAft>
                <a:spcPts val="600"/>
              </a:spcAft>
              <a:buNone/>
            </a:pPr>
            <a:r>
              <a:rPr lang="en-US" altLang="ko-KR" sz="1400" dirty="0" err="1"/>
              <a:t>db.rating.insertMany</a:t>
            </a:r>
            <a:r>
              <a:rPr lang="en-US" altLang="ko-KR" sz="1400" dirty="0"/>
              <a:t>([</a:t>
            </a:r>
          </a:p>
          <a:p>
            <a:pPr marL="800100" lvl="2" indent="0" latinLnBrk="0">
              <a:spcBef>
                <a:spcPts val="0"/>
              </a:spcBef>
              <a:spcAft>
                <a:spcPts val="600"/>
              </a:spcAft>
              <a:buNone/>
            </a:pPr>
            <a:r>
              <a:rPr lang="en-US" altLang="ko-KR" sz="1400" dirty="0"/>
              <a:t>  {_id: 1, rating: 1, </a:t>
            </a:r>
            <a:r>
              <a:rPr lang="en-US" altLang="ko-KR" sz="1400" dirty="0" err="1"/>
              <a:t>user_id</a:t>
            </a:r>
            <a:r>
              <a:rPr lang="en-US" altLang="ko-KR" sz="1400" dirty="0"/>
              <a:t>: 2},</a:t>
            </a:r>
          </a:p>
          <a:p>
            <a:pPr marL="800100" lvl="2" indent="0" latinLnBrk="0">
              <a:spcBef>
                <a:spcPts val="0"/>
              </a:spcBef>
              <a:spcAft>
                <a:spcPts val="600"/>
              </a:spcAft>
              <a:buNone/>
            </a:pPr>
            <a:r>
              <a:rPr lang="en-US" altLang="ko-KR" sz="1400" dirty="0"/>
              <a:t>  {_id: 2, rating: 2, </a:t>
            </a:r>
            <a:r>
              <a:rPr lang="en-US" altLang="ko-KR" sz="1400" dirty="0" err="1"/>
              <a:t>user_id</a:t>
            </a:r>
            <a:r>
              <a:rPr lang="en-US" altLang="ko-KR" sz="1400" dirty="0"/>
              <a:t>: 3},</a:t>
            </a:r>
          </a:p>
          <a:p>
            <a:pPr marL="800100" lvl="2" indent="0" latinLnBrk="0">
              <a:spcBef>
                <a:spcPts val="0"/>
              </a:spcBef>
              <a:spcAft>
                <a:spcPts val="600"/>
              </a:spcAft>
              <a:buNone/>
            </a:pPr>
            <a:r>
              <a:rPr lang="en-US" altLang="ko-KR" sz="1400" dirty="0"/>
              <a:t>  {_id: 3, rating: 3, </a:t>
            </a:r>
            <a:r>
              <a:rPr lang="en-US" altLang="ko-KR" sz="1400" dirty="0" err="1"/>
              <a:t>user_id</a:t>
            </a:r>
            <a:r>
              <a:rPr lang="en-US" altLang="ko-KR" sz="1400" dirty="0"/>
              <a:t>: 4},</a:t>
            </a:r>
          </a:p>
          <a:p>
            <a:pPr marL="800100" lvl="2" indent="0" latinLnBrk="0">
              <a:spcBef>
                <a:spcPts val="0"/>
              </a:spcBef>
              <a:spcAft>
                <a:spcPts val="600"/>
              </a:spcAft>
              <a:buNone/>
            </a:pPr>
            <a:r>
              <a:rPr lang="en-US" altLang="ko-KR" sz="1400" dirty="0"/>
              <a:t>  {_id: 4, rating: 3, </a:t>
            </a:r>
            <a:r>
              <a:rPr lang="en-US" altLang="ko-KR" sz="1400" dirty="0" err="1"/>
              <a:t>user_id</a:t>
            </a:r>
            <a:r>
              <a:rPr lang="en-US" altLang="ko-KR" sz="1400" dirty="0"/>
              <a:t>: 1},</a:t>
            </a:r>
          </a:p>
          <a:p>
            <a:pPr marL="800100" lvl="2" indent="0" latinLnBrk="0">
              <a:spcBef>
                <a:spcPts val="0"/>
              </a:spcBef>
              <a:spcAft>
                <a:spcPts val="600"/>
              </a:spcAft>
              <a:buNone/>
            </a:pPr>
            <a:r>
              <a:rPr lang="en-US" altLang="ko-KR" sz="1400" dirty="0"/>
              <a:t>  {_id: 5, rating: 4, </a:t>
            </a:r>
            <a:r>
              <a:rPr lang="en-US" altLang="ko-KR" sz="1400" dirty="0" err="1"/>
              <a:t>user_id</a:t>
            </a:r>
            <a:r>
              <a:rPr lang="en-US" altLang="ko-KR" sz="1400" dirty="0"/>
              <a:t>: 5},</a:t>
            </a:r>
          </a:p>
          <a:p>
            <a:pPr marL="800100" lvl="2" indent="0" latinLnBrk="0">
              <a:spcBef>
                <a:spcPts val="0"/>
              </a:spcBef>
              <a:spcAft>
                <a:spcPts val="600"/>
              </a:spcAft>
              <a:buNone/>
            </a:pPr>
            <a:r>
              <a:rPr lang="en-US" altLang="ko-KR" sz="1400" dirty="0"/>
              <a:t>  {_id: 6, rating: 4, </a:t>
            </a:r>
            <a:r>
              <a:rPr lang="en-US" altLang="ko-KR" sz="1400" dirty="0" err="1"/>
              <a:t>user_id</a:t>
            </a:r>
            <a:r>
              <a:rPr lang="en-US" altLang="ko-KR" sz="1400" dirty="0"/>
              <a:t>: 8},</a:t>
            </a:r>
          </a:p>
          <a:p>
            <a:pPr marL="800100" lvl="2" indent="0" latinLnBrk="0">
              <a:spcBef>
                <a:spcPts val="0"/>
              </a:spcBef>
              <a:spcAft>
                <a:spcPts val="600"/>
              </a:spcAft>
              <a:buNone/>
            </a:pPr>
            <a:r>
              <a:rPr lang="en-US" altLang="ko-KR" sz="1400" dirty="0"/>
              <a:t>  {_id: 7, rating: 5, </a:t>
            </a:r>
            <a:r>
              <a:rPr lang="en-US" altLang="ko-KR" sz="1400" dirty="0" err="1"/>
              <a:t>user_id</a:t>
            </a:r>
            <a:r>
              <a:rPr lang="en-US" altLang="ko-KR" sz="1400" dirty="0"/>
              <a:t>: 9},</a:t>
            </a:r>
          </a:p>
          <a:p>
            <a:pPr marL="800100" lvl="2" indent="0" latinLnBrk="0">
              <a:spcBef>
                <a:spcPts val="0"/>
              </a:spcBef>
              <a:spcAft>
                <a:spcPts val="600"/>
              </a:spcAft>
              <a:buNone/>
            </a:pPr>
            <a:r>
              <a:rPr lang="en-US" altLang="ko-KR" sz="1400" dirty="0"/>
              <a:t>  {_id: 8, rating: 5, </a:t>
            </a:r>
            <a:r>
              <a:rPr lang="en-US" altLang="ko-KR" sz="1400" dirty="0" err="1"/>
              <a:t>user_id</a:t>
            </a:r>
            <a:r>
              <a:rPr lang="en-US" altLang="ko-KR" sz="1400" dirty="0"/>
              <a:t>: 10},</a:t>
            </a:r>
          </a:p>
          <a:p>
            <a:pPr marL="800100" lvl="2" indent="0" latinLnBrk="0">
              <a:spcBef>
                <a:spcPts val="0"/>
              </a:spcBef>
              <a:spcAft>
                <a:spcPts val="600"/>
              </a:spcAft>
              <a:buNone/>
            </a:pPr>
            <a:r>
              <a:rPr lang="en-US" altLang="ko-KR" sz="1400" dirty="0"/>
              <a:t>  {_id: 9, rating: 5, </a:t>
            </a:r>
            <a:r>
              <a:rPr lang="en-US" altLang="ko-KR" sz="1400" dirty="0" err="1"/>
              <a:t>user_id</a:t>
            </a:r>
            <a:r>
              <a:rPr lang="en-US" altLang="ko-KR" sz="1400" dirty="0"/>
              <a:t>: 11},</a:t>
            </a:r>
          </a:p>
          <a:p>
            <a:pPr marL="800100" lvl="2" indent="0" latinLnBrk="0">
              <a:spcBef>
                <a:spcPts val="0"/>
              </a:spcBef>
              <a:spcAft>
                <a:spcPts val="600"/>
              </a:spcAft>
              <a:buNone/>
            </a:pPr>
            <a:r>
              <a:rPr lang="en-US" altLang="ko-KR" sz="1400" dirty="0"/>
              <a:t>  {_id: 10, rating: 5, </a:t>
            </a:r>
            <a:r>
              <a:rPr lang="en-US" altLang="ko-KR" sz="1400" dirty="0" err="1"/>
              <a:t>user_id</a:t>
            </a:r>
            <a:r>
              <a:rPr lang="en-US" altLang="ko-KR" sz="1400" dirty="0"/>
              <a:t>: 12}</a:t>
            </a:r>
          </a:p>
          <a:p>
            <a:pPr marL="800100" lvl="2" indent="0" latinLnBrk="0">
              <a:spcBef>
                <a:spcPts val="0"/>
              </a:spcBef>
              <a:spcAft>
                <a:spcPts val="600"/>
              </a:spcAft>
              <a:buNone/>
            </a:pP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118</a:t>
            </a:fld>
            <a:endParaRPr lang="ko-KR" altLang="en-US"/>
          </a:p>
        </p:txBody>
      </p:sp>
    </p:spTree>
    <p:extLst>
      <p:ext uri="{BB962C8B-B14F-4D97-AF65-F5344CB8AC3E}">
        <p14:creationId xmlns:p14="http://schemas.microsoft.com/office/powerpoint/2010/main" val="2818972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en-US" altLang="ko-KR" sz="1400" dirty="0"/>
              <a:t>Map</a:t>
            </a:r>
            <a:r>
              <a:rPr lang="ko-KR" altLang="en-US" sz="1400" dirty="0"/>
              <a:t> 함수</a:t>
            </a:r>
            <a:endParaRPr lang="en-US" altLang="ko-KR" sz="1400" dirty="0"/>
          </a:p>
          <a:p>
            <a:pPr marL="857250" lvl="2" indent="0" latinLnBrk="0">
              <a:spcBef>
                <a:spcPts val="0"/>
              </a:spcBef>
              <a:spcAft>
                <a:spcPts val="600"/>
              </a:spcAft>
              <a:buNone/>
            </a:pPr>
            <a:r>
              <a:rPr lang="en-US" altLang="ko-KR" sz="1400" dirty="0" err="1"/>
              <a:t>var</a:t>
            </a:r>
            <a:r>
              <a:rPr lang="en-US" altLang="ko-KR" sz="1400" dirty="0"/>
              <a:t> mapper = function(){ </a:t>
            </a:r>
          </a:p>
          <a:p>
            <a:pPr marL="857250" lvl="2" indent="0" latinLnBrk="0">
              <a:spcBef>
                <a:spcPts val="0"/>
              </a:spcBef>
              <a:spcAft>
                <a:spcPts val="600"/>
              </a:spcAft>
              <a:buNone/>
            </a:pPr>
            <a:r>
              <a:rPr lang="en-US" altLang="ko-KR" sz="1400" dirty="0"/>
              <a:t>		emit(</a:t>
            </a:r>
            <a:r>
              <a:rPr lang="en-US" altLang="ko-KR" sz="1400" dirty="0" err="1"/>
              <a:t>this.rating</a:t>
            </a:r>
            <a:r>
              <a:rPr lang="en-US" altLang="ko-KR" sz="1400" dirty="0"/>
              <a:t>, </a:t>
            </a:r>
            <a:r>
              <a:rPr lang="en-US" altLang="ko-KR" sz="1400" dirty="0" err="1"/>
              <a:t>this.user_id</a:t>
            </a:r>
            <a:r>
              <a:rPr lang="en-US" altLang="ko-KR" sz="1400" dirty="0"/>
              <a:t>)</a:t>
            </a:r>
          </a:p>
          <a:p>
            <a:pPr marL="857250" lvl="2" indent="0" latinLnBrk="0">
              <a:spcBef>
                <a:spcPts val="0"/>
              </a:spcBef>
              <a:spcAft>
                <a:spcPts val="600"/>
              </a:spcAft>
              <a:buNone/>
            </a:pPr>
            <a:r>
              <a:rPr lang="en-US" altLang="ko-KR" sz="1400" dirty="0"/>
              <a:t>}</a:t>
            </a:r>
          </a:p>
          <a:p>
            <a:pPr lvl="2" latinLnBrk="0">
              <a:spcBef>
                <a:spcPts val="0"/>
              </a:spcBef>
              <a:spcAft>
                <a:spcPts val="600"/>
              </a:spcAft>
              <a:buFont typeface="Wingdings" pitchFamily="2" charset="2"/>
              <a:buChar char="q"/>
            </a:pPr>
            <a:r>
              <a:rPr lang="en-US" altLang="ko-KR" sz="1400" dirty="0"/>
              <a:t>Map, Reduce, Finalize </a:t>
            </a:r>
            <a:r>
              <a:rPr lang="ko-KR" altLang="en-US" sz="1400" dirty="0"/>
              <a:t>함수에서 입력 받은 도큐먼트는 </a:t>
            </a:r>
            <a:r>
              <a:rPr lang="en-US" altLang="ko-KR" sz="1400" dirty="0"/>
              <a:t>this</a:t>
            </a:r>
            <a:r>
              <a:rPr lang="ko-KR" altLang="en-US" sz="1400" dirty="0"/>
              <a:t>로 표현</a:t>
            </a:r>
            <a:endParaRPr lang="en-US" altLang="ko-KR" sz="1400" dirty="0"/>
          </a:p>
          <a:p>
            <a:pPr lvl="2" latinLnBrk="0">
              <a:spcBef>
                <a:spcPts val="0"/>
              </a:spcBef>
              <a:spcAft>
                <a:spcPts val="600"/>
              </a:spcAft>
              <a:buFont typeface="Wingdings" pitchFamily="2" charset="2"/>
              <a:buChar char="q"/>
            </a:pPr>
            <a:r>
              <a:rPr lang="en-US" altLang="ko-KR" sz="1400" dirty="0"/>
              <a:t>Map </a:t>
            </a:r>
            <a:r>
              <a:rPr lang="ko-KR" altLang="en-US" sz="1400" dirty="0"/>
              <a:t>함수에서 다음 단계로 도큐먼트를 넘겨주기 위해서는 </a:t>
            </a:r>
            <a:r>
              <a:rPr lang="en-US" altLang="ko-KR" sz="1400" dirty="0"/>
              <a:t>emit</a:t>
            </a:r>
            <a:r>
              <a:rPr lang="ko-KR" altLang="en-US" sz="1400" dirty="0"/>
              <a:t>이라는 특별한 함수를 써야 하는데</a:t>
            </a:r>
            <a:r>
              <a:rPr lang="en-US" altLang="ko-KR" sz="1400" dirty="0"/>
              <a:t> </a:t>
            </a:r>
            <a:r>
              <a:rPr lang="ko-KR" altLang="en-US" sz="1400" dirty="0"/>
              <a:t>첫 번째 파라미터로는 </a:t>
            </a:r>
            <a:r>
              <a:rPr lang="ko-KR" altLang="en-US" sz="1400" dirty="0" err="1"/>
              <a:t>그룹핑의</a:t>
            </a:r>
            <a:r>
              <a:rPr lang="ko-KR" altLang="en-US" sz="1400" dirty="0"/>
              <a:t> 기준을 넣어야 하고</a:t>
            </a:r>
            <a:r>
              <a:rPr lang="en-US" altLang="ko-KR" sz="1400" dirty="0"/>
              <a:t> </a:t>
            </a:r>
            <a:r>
              <a:rPr lang="ko-KR" altLang="en-US" sz="1400" dirty="0"/>
              <a:t>두 번째 </a:t>
            </a:r>
            <a:r>
              <a:rPr lang="ko-KR" altLang="en-US" sz="1400" dirty="0" err="1"/>
              <a:t>파라미터로</a:t>
            </a:r>
            <a:r>
              <a:rPr lang="ko-KR" altLang="en-US" sz="1400" dirty="0"/>
              <a:t> 다음 단계에 넘겨줄 값을 설정</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119</a:t>
            </a:fld>
            <a:endParaRPr lang="ko-KR" altLang="en-US"/>
          </a:p>
        </p:txBody>
      </p:sp>
    </p:spTree>
    <p:extLst>
      <p:ext uri="{BB962C8B-B14F-4D97-AF65-F5344CB8AC3E}">
        <p14:creationId xmlns:p14="http://schemas.microsoft.com/office/powerpoint/2010/main" val="413654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en-US" altLang="ko-KR" sz="1400" dirty="0"/>
              <a:t>MongoDB Management Tool</a:t>
            </a:r>
          </a:p>
          <a:p>
            <a:pPr lvl="1" latinLnBrk="0">
              <a:spcBef>
                <a:spcPts val="0"/>
              </a:spcBef>
              <a:spcAft>
                <a:spcPts val="600"/>
              </a:spcAft>
              <a:buFont typeface="Wingdings" pitchFamily="2" charset="2"/>
              <a:buChar char="ü"/>
            </a:pPr>
            <a:r>
              <a:rPr lang="en-US" altLang="ko-KR" sz="1400" dirty="0"/>
              <a:t>MongoDB</a:t>
            </a:r>
            <a:r>
              <a:rPr lang="ko-KR" altLang="en-US" sz="1400" dirty="0"/>
              <a:t>와 연결된 애플리케이션을 만들다 보면 </a:t>
            </a:r>
            <a:r>
              <a:rPr lang="en" altLang="ko-KR" sz="1400" dirty="0"/>
              <a:t>Collection</a:t>
            </a:r>
            <a:r>
              <a:rPr lang="ko-KR" altLang="en-US" sz="1400" dirty="0"/>
              <a:t>에 얼마나 많은 도큐먼트가 있는지</a:t>
            </a:r>
            <a:r>
              <a:rPr lang="en-US" altLang="ko-KR" sz="1400" dirty="0"/>
              <a:t> </a:t>
            </a:r>
            <a:r>
              <a:rPr lang="ko-KR" altLang="en-US" sz="1400" dirty="0" err="1"/>
              <a:t>샤딩된</a:t>
            </a:r>
            <a:r>
              <a:rPr lang="ko-KR" altLang="en-US" sz="1400" dirty="0"/>
              <a:t> 서버 또는 복제된 서버와의 연결은 잘 되어 있는지</a:t>
            </a:r>
            <a:r>
              <a:rPr lang="en-US" altLang="ko-KR" sz="1400" dirty="0"/>
              <a:t> </a:t>
            </a:r>
            <a:r>
              <a:rPr lang="ko-KR" altLang="en-US" sz="1400" dirty="0"/>
              <a:t>데이터베이스에 에러가 난 상태인지 알아보아야 할 상황이 발생하게 되는데 이런 상황을 보다 직관적으로 알아보기 위해서 </a:t>
            </a:r>
            <a:r>
              <a:rPr lang="en-US" altLang="ko-KR" sz="1400" dirty="0"/>
              <a:t>MongoDB </a:t>
            </a:r>
            <a:r>
              <a:rPr lang="ko-KR" altLang="en-US" sz="1400" dirty="0"/>
              <a:t>개발사는 </a:t>
            </a:r>
            <a:r>
              <a:rPr lang="en-US" altLang="ko-KR" sz="1400" dirty="0"/>
              <a:t>MongoDB Ops Manager</a:t>
            </a:r>
            <a:r>
              <a:rPr lang="ko-KR" altLang="en-US" sz="1400" dirty="0"/>
              <a:t> 라고 하는 관리 툴을 제공하고 있는데  이 툴은 기업용 </a:t>
            </a:r>
            <a:r>
              <a:rPr lang="en-US" altLang="ko-KR" sz="1400" dirty="0"/>
              <a:t>MongoDB </a:t>
            </a:r>
            <a:r>
              <a:rPr lang="ko-KR" altLang="en-US" sz="1400" dirty="0"/>
              <a:t>서버를 사용해야만 제공받을 수 있음</a:t>
            </a:r>
            <a:endParaRPr lang="en-US" altLang="ko-KR" sz="1400" dirty="0"/>
          </a:p>
          <a:p>
            <a:pPr lvl="1" latinLnBrk="0">
              <a:spcBef>
                <a:spcPts val="0"/>
              </a:spcBef>
              <a:spcAft>
                <a:spcPts val="600"/>
              </a:spcAft>
              <a:buFont typeface="Wingdings" pitchFamily="2" charset="2"/>
              <a:buChar char="ü"/>
            </a:pPr>
            <a:r>
              <a:rPr lang="en-US" altLang="ko-KR" sz="1400" dirty="0"/>
              <a:t>MongoDB Ops Manager</a:t>
            </a:r>
          </a:p>
          <a:p>
            <a:pPr lvl="2" latinLnBrk="0">
              <a:spcBef>
                <a:spcPts val="0"/>
              </a:spcBef>
              <a:spcAft>
                <a:spcPts val="600"/>
              </a:spcAft>
              <a:buFont typeface="Wingdings" pitchFamily="2" charset="2"/>
              <a:buChar char="q"/>
            </a:pPr>
            <a:r>
              <a:rPr lang="en-US" altLang="ko-KR" sz="1400" dirty="0"/>
              <a:t>MongoDB 4.0 </a:t>
            </a:r>
            <a:r>
              <a:rPr lang="ko-KR" altLang="en-US" sz="1400" dirty="0"/>
              <a:t>버전부터 </a:t>
            </a:r>
            <a:r>
              <a:rPr lang="en-US" altLang="ko-KR" sz="1400" dirty="0"/>
              <a:t>MongoDB</a:t>
            </a:r>
            <a:r>
              <a:rPr lang="ko-KR" altLang="en-US" sz="1400" dirty="0"/>
              <a:t>에 무료 </a:t>
            </a:r>
            <a:r>
              <a:rPr lang="ko-KR" altLang="en-US" sz="1400" dirty="0" err="1"/>
              <a:t>클라우드</a:t>
            </a:r>
            <a:r>
              <a:rPr lang="ko-KR" altLang="en-US" sz="1400" dirty="0"/>
              <a:t> 모니터링 기능을 제공하는 </a:t>
            </a:r>
            <a:r>
              <a:rPr lang="en-US" altLang="ko-KR" sz="1400" dirty="0"/>
              <a:t>Tool</a:t>
            </a:r>
          </a:p>
          <a:p>
            <a:pPr lvl="2" latinLnBrk="0">
              <a:spcBef>
                <a:spcPts val="0"/>
              </a:spcBef>
              <a:spcAft>
                <a:spcPts val="600"/>
              </a:spcAft>
              <a:buFont typeface="Wingdings" pitchFamily="2" charset="2"/>
              <a:buChar char="q"/>
            </a:pPr>
            <a:r>
              <a:rPr lang="ko-KR" altLang="en-US" sz="1400" dirty="0"/>
              <a:t>기능을 활성화하게 되면 접속 가능한 </a:t>
            </a:r>
            <a:r>
              <a:rPr lang="en-US" altLang="ko-KR" sz="1400" dirty="0"/>
              <a:t>URL</a:t>
            </a:r>
            <a:r>
              <a:rPr lang="ko-KR" altLang="en-US" sz="1400" dirty="0"/>
              <a:t>이 제공됨</a:t>
            </a:r>
            <a:endParaRPr lang="en-US" altLang="ko-KR" sz="1400" dirty="0"/>
          </a:p>
          <a:p>
            <a:pPr lvl="2" latinLnBrk="0">
              <a:spcBef>
                <a:spcPts val="0"/>
              </a:spcBef>
              <a:spcAft>
                <a:spcPts val="600"/>
              </a:spcAft>
              <a:buFont typeface="Wingdings" pitchFamily="2" charset="2"/>
              <a:buChar char="q"/>
            </a:pPr>
            <a:r>
              <a:rPr lang="ko-KR" altLang="en-US" sz="1400" dirty="0"/>
              <a:t>제공되는 정보</a:t>
            </a:r>
            <a:endParaRPr lang="en-US" altLang="ko-KR" sz="1400" dirty="0"/>
          </a:p>
          <a:p>
            <a:pPr lvl="3" latinLnBrk="0">
              <a:spcBef>
                <a:spcPts val="0"/>
              </a:spcBef>
              <a:spcAft>
                <a:spcPts val="600"/>
              </a:spcAft>
              <a:buFont typeface="Courier New" panose="02070309020205020404" pitchFamily="49" charset="0"/>
              <a:buChar char="o"/>
            </a:pPr>
            <a:r>
              <a:rPr lang="ko-KR" altLang="en-US" sz="1400" dirty="0"/>
              <a:t>제공되는 정보</a:t>
            </a:r>
            <a:endParaRPr lang="en-US" altLang="ko-KR" sz="1400" dirty="0"/>
          </a:p>
          <a:p>
            <a:pPr lvl="3" latinLnBrk="0">
              <a:spcBef>
                <a:spcPts val="0"/>
              </a:spcBef>
              <a:spcAft>
                <a:spcPts val="600"/>
              </a:spcAft>
              <a:buFont typeface="Courier New" panose="02070309020205020404" pitchFamily="49" charset="0"/>
              <a:buChar char="o"/>
            </a:pPr>
            <a:r>
              <a:rPr lang="ko-KR" altLang="en-US" sz="1400" dirty="0"/>
              <a:t>명령이 수행되는 시간</a:t>
            </a:r>
          </a:p>
          <a:p>
            <a:pPr lvl="3" latinLnBrk="0">
              <a:spcBef>
                <a:spcPts val="0"/>
              </a:spcBef>
              <a:spcAft>
                <a:spcPts val="600"/>
              </a:spcAft>
              <a:buFont typeface="Courier New" panose="02070309020205020404" pitchFamily="49" charset="0"/>
              <a:buChar char="o"/>
            </a:pPr>
            <a:r>
              <a:rPr lang="ko-KR" altLang="en-US" sz="1400" dirty="0"/>
              <a:t>메모리 사용률</a:t>
            </a:r>
          </a:p>
          <a:p>
            <a:pPr lvl="3" latinLnBrk="0">
              <a:spcBef>
                <a:spcPts val="0"/>
              </a:spcBef>
              <a:spcAft>
                <a:spcPts val="600"/>
              </a:spcAft>
              <a:buFont typeface="Courier New" panose="02070309020205020404" pitchFamily="49" charset="0"/>
              <a:buChar char="o"/>
            </a:pPr>
            <a:r>
              <a:rPr lang="en-US" altLang="ko-KR" sz="1400" dirty="0"/>
              <a:t>CPU </a:t>
            </a:r>
            <a:r>
              <a:rPr lang="ko-KR" altLang="en-US" sz="1400" dirty="0"/>
              <a:t>사용률</a:t>
            </a:r>
          </a:p>
          <a:p>
            <a:pPr lvl="3" latinLnBrk="0">
              <a:spcBef>
                <a:spcPts val="0"/>
              </a:spcBef>
              <a:spcAft>
                <a:spcPts val="600"/>
              </a:spcAft>
              <a:buFont typeface="Courier New" panose="02070309020205020404" pitchFamily="49" charset="0"/>
              <a:buChar char="o"/>
            </a:pPr>
            <a:r>
              <a:rPr lang="ko-KR" altLang="en-US" sz="1400" dirty="0"/>
              <a:t>수행된 명령의 수</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a:t>
            </a:fld>
            <a:endParaRPr lang="ko-KR" altLang="en-US"/>
          </a:p>
        </p:txBody>
      </p:sp>
    </p:spTree>
    <p:extLst>
      <p:ext uri="{BB962C8B-B14F-4D97-AF65-F5344CB8AC3E}">
        <p14:creationId xmlns:p14="http://schemas.microsoft.com/office/powerpoint/2010/main" val="16529400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en-US" altLang="ko-KR" sz="1400" dirty="0"/>
              <a:t>Reduce</a:t>
            </a:r>
            <a:r>
              <a:rPr lang="ko-KR" altLang="en-US" sz="1400" dirty="0"/>
              <a:t> 함수</a:t>
            </a:r>
            <a:endParaRPr lang="en-US" altLang="ko-KR" sz="1400" dirty="0"/>
          </a:p>
          <a:p>
            <a:pPr marL="857250" lvl="2" indent="0" latinLnBrk="0">
              <a:spcBef>
                <a:spcPts val="0"/>
              </a:spcBef>
              <a:spcAft>
                <a:spcPts val="600"/>
              </a:spcAft>
              <a:buNone/>
            </a:pPr>
            <a:r>
              <a:rPr lang="en" altLang="ko-KR" sz="1400" dirty="0" err="1"/>
              <a:t>var</a:t>
            </a:r>
            <a:r>
              <a:rPr lang="en" altLang="ko-KR" sz="1400" dirty="0"/>
              <a:t> reducer = function(key, values){ return </a:t>
            </a:r>
            <a:r>
              <a:rPr lang="en" altLang="ko-KR" sz="1400" dirty="0" err="1"/>
              <a:t>values.length</a:t>
            </a:r>
            <a:r>
              <a:rPr lang="en" altLang="ko-KR" sz="1400" dirty="0"/>
              <a:t>}</a:t>
            </a:r>
          </a:p>
          <a:p>
            <a:pPr lvl="2" latinLnBrk="0">
              <a:spcBef>
                <a:spcPts val="0"/>
              </a:spcBef>
              <a:spcAft>
                <a:spcPts val="600"/>
              </a:spcAft>
              <a:buFont typeface="Wingdings" pitchFamily="2" charset="2"/>
              <a:buChar char="q"/>
            </a:pPr>
            <a:r>
              <a:rPr lang="en-US" altLang="ko-KR" sz="1400" dirty="0"/>
              <a:t>Reduce </a:t>
            </a:r>
            <a:r>
              <a:rPr lang="ko-KR" altLang="en-US" sz="1400" dirty="0"/>
              <a:t>함수는 두 개의 </a:t>
            </a:r>
            <a:r>
              <a:rPr lang="ko-KR" altLang="en-US" sz="1400" dirty="0" err="1"/>
              <a:t>파라미터를</a:t>
            </a:r>
            <a:r>
              <a:rPr lang="ko-KR" altLang="en-US" sz="1400" dirty="0"/>
              <a:t> 가지는데</a:t>
            </a:r>
            <a:r>
              <a:rPr lang="en-US" altLang="ko-KR" sz="1400" dirty="0"/>
              <a:t> </a:t>
            </a:r>
            <a:r>
              <a:rPr lang="ko-KR" altLang="en-US" sz="1400" dirty="0"/>
              <a:t>첫 번째 </a:t>
            </a:r>
            <a:r>
              <a:rPr lang="ko-KR" altLang="en-US" sz="1400" dirty="0" err="1"/>
              <a:t>파라미터는</a:t>
            </a:r>
            <a:r>
              <a:rPr lang="ko-KR" altLang="en-US" sz="1400" dirty="0"/>
              <a:t> </a:t>
            </a:r>
            <a:r>
              <a:rPr lang="ko-KR" altLang="en-US" sz="1400" dirty="0" err="1"/>
              <a:t>그룹핑</a:t>
            </a:r>
            <a:r>
              <a:rPr lang="ko-KR" altLang="en-US" sz="1400" dirty="0"/>
              <a:t> 된 </a:t>
            </a:r>
            <a:r>
              <a:rPr lang="ko-KR" altLang="en-US" sz="1400" dirty="0" err="1"/>
              <a:t>기준값을</a:t>
            </a:r>
            <a:r>
              <a:rPr lang="en-US" altLang="ko-KR" sz="1400" dirty="0"/>
              <a:t> </a:t>
            </a:r>
            <a:r>
              <a:rPr lang="ko-KR" altLang="en-US" sz="1400" dirty="0"/>
              <a:t>두 번째 </a:t>
            </a:r>
            <a:r>
              <a:rPr lang="ko-KR" altLang="en-US" sz="1400" dirty="0" err="1"/>
              <a:t>파라미터는</a:t>
            </a:r>
            <a:r>
              <a:rPr lang="ko-KR" altLang="en-US" sz="1400" dirty="0"/>
              <a:t> 배열에 각각의 값이 담긴 형태</a:t>
            </a:r>
            <a:endParaRPr lang="en-US" altLang="ko-KR" sz="1400" dirty="0"/>
          </a:p>
          <a:p>
            <a:pPr lvl="2" latinLnBrk="0">
              <a:spcBef>
                <a:spcPts val="0"/>
              </a:spcBef>
              <a:spcAft>
                <a:spcPts val="600"/>
              </a:spcAft>
              <a:buFont typeface="Wingdings" pitchFamily="2" charset="2"/>
              <a:buChar char="q"/>
            </a:pPr>
            <a:r>
              <a:rPr lang="en-US" altLang="ko-KR" sz="1400" dirty="0"/>
              <a:t>Reduce </a:t>
            </a:r>
            <a:r>
              <a:rPr lang="ko-KR" altLang="en-US" sz="1400" dirty="0"/>
              <a:t>함수에서 연산을 처리하고 다음 단계로 값을 넘길 때는 </a:t>
            </a:r>
            <a:r>
              <a:rPr lang="en-US" altLang="ko-KR" sz="1400" dirty="0"/>
              <a:t>return</a:t>
            </a:r>
            <a:r>
              <a:rPr lang="ko-KR" altLang="en-US" sz="1400" dirty="0"/>
              <a:t>을 이용</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120</a:t>
            </a:fld>
            <a:endParaRPr lang="ko-KR" altLang="en-US"/>
          </a:p>
        </p:txBody>
      </p:sp>
    </p:spTree>
    <p:extLst>
      <p:ext uri="{BB962C8B-B14F-4D97-AF65-F5344CB8AC3E}">
        <p14:creationId xmlns:p14="http://schemas.microsoft.com/office/powerpoint/2010/main" val="1158031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en-US" altLang="ko-KR" sz="1400" dirty="0"/>
              <a:t>out</a:t>
            </a:r>
          </a:p>
          <a:p>
            <a:pPr marL="857250" lvl="2" indent="0" latinLnBrk="0">
              <a:spcBef>
                <a:spcPts val="0"/>
              </a:spcBef>
              <a:spcAft>
                <a:spcPts val="600"/>
              </a:spcAft>
              <a:buNone/>
            </a:pPr>
            <a:r>
              <a:rPr lang="en-US" altLang="ko-KR" sz="1400" dirty="0"/>
              <a:t>out</a:t>
            </a:r>
            <a:r>
              <a:rPr lang="en" altLang="ko-KR" sz="1400" dirty="0"/>
              <a:t>: { </a:t>
            </a:r>
          </a:p>
          <a:p>
            <a:pPr marL="857250" lvl="2" indent="0" latinLnBrk="0">
              <a:spcBef>
                <a:spcPts val="0"/>
              </a:spcBef>
              <a:spcAft>
                <a:spcPts val="600"/>
              </a:spcAft>
              <a:buNone/>
            </a:pPr>
            <a:r>
              <a:rPr lang="en" altLang="ko-KR" sz="1400" dirty="0"/>
              <a:t>		&lt;action&gt;: &lt;</a:t>
            </a:r>
            <a:r>
              <a:rPr lang="en" altLang="ko-KR" sz="1400" dirty="0" err="1"/>
              <a:t>coll</a:t>
            </a:r>
            <a:r>
              <a:rPr lang="en-US" altLang="ko-KR" sz="1400" dirty="0"/>
              <a:t>e</a:t>
            </a:r>
            <a:r>
              <a:rPr lang="en" altLang="ko-KR" sz="1400" dirty="0" err="1"/>
              <a:t>ctionName</a:t>
            </a:r>
            <a:r>
              <a:rPr lang="en" altLang="ko-KR" sz="1400" dirty="0"/>
              <a:t>&gt;, </a:t>
            </a:r>
          </a:p>
          <a:p>
            <a:pPr marL="857250" lvl="2" indent="0" latinLnBrk="0">
              <a:spcBef>
                <a:spcPts val="0"/>
              </a:spcBef>
              <a:spcAft>
                <a:spcPts val="600"/>
              </a:spcAft>
              <a:buNone/>
            </a:pPr>
            <a:r>
              <a:rPr lang="en" altLang="ko-KR" sz="1400" dirty="0"/>
              <a:t>		</a:t>
            </a:r>
            <a:r>
              <a:rPr lang="en" altLang="ko-KR" sz="1400" dirty="0" err="1"/>
              <a:t>db</a:t>
            </a:r>
            <a:r>
              <a:rPr lang="en" altLang="ko-KR" sz="1400" dirty="0"/>
              <a:t>: &lt;</a:t>
            </a:r>
            <a:r>
              <a:rPr lang="en" altLang="ko-KR" sz="1400" dirty="0" err="1"/>
              <a:t>dbName</a:t>
            </a:r>
            <a:r>
              <a:rPr lang="en" altLang="ko-KR" sz="1400" dirty="0"/>
              <a:t>&gt;,</a:t>
            </a:r>
          </a:p>
          <a:p>
            <a:pPr marL="857250" lvl="2" indent="0" latinLnBrk="0">
              <a:spcBef>
                <a:spcPts val="0"/>
              </a:spcBef>
              <a:spcAft>
                <a:spcPts val="600"/>
              </a:spcAft>
              <a:buNone/>
            </a:pPr>
            <a:r>
              <a:rPr lang="en" altLang="ko-KR" sz="1400" dirty="0"/>
              <a:t>		</a:t>
            </a:r>
            <a:r>
              <a:rPr lang="en" altLang="ko-KR" sz="1400" dirty="0" err="1"/>
              <a:t>sharded</a:t>
            </a:r>
            <a:r>
              <a:rPr lang="en" altLang="ko-KR" sz="1400" dirty="0"/>
              <a:t>: &lt;</a:t>
            </a:r>
            <a:r>
              <a:rPr lang="en" altLang="ko-KR" sz="1400" dirty="0" err="1"/>
              <a:t>boolean</a:t>
            </a:r>
            <a:r>
              <a:rPr lang="en" altLang="ko-KR" sz="1400" dirty="0"/>
              <a:t>&gt;, </a:t>
            </a:r>
          </a:p>
          <a:p>
            <a:pPr marL="857250" lvl="2" indent="0" latinLnBrk="0">
              <a:spcBef>
                <a:spcPts val="0"/>
              </a:spcBef>
              <a:spcAft>
                <a:spcPts val="600"/>
              </a:spcAft>
              <a:buNone/>
            </a:pPr>
            <a:r>
              <a:rPr lang="en" altLang="ko-KR" sz="1400" dirty="0"/>
              <a:t>		</a:t>
            </a:r>
            <a:r>
              <a:rPr lang="en" altLang="ko-KR" sz="1400" dirty="0" err="1"/>
              <a:t>nonAtomic</a:t>
            </a:r>
            <a:r>
              <a:rPr lang="en" altLang="ko-KR" sz="1400" dirty="0"/>
              <a:t>: &lt;</a:t>
            </a:r>
            <a:r>
              <a:rPr lang="en" altLang="ko-KR" sz="1400" dirty="0" err="1"/>
              <a:t>boolean</a:t>
            </a:r>
            <a:r>
              <a:rPr lang="en" altLang="ko-KR" sz="1400" dirty="0"/>
              <a:t>&gt;</a:t>
            </a:r>
          </a:p>
          <a:p>
            <a:pPr marL="857250" lvl="2" indent="0" latinLnBrk="0">
              <a:spcBef>
                <a:spcPts val="0"/>
              </a:spcBef>
              <a:spcAft>
                <a:spcPts val="600"/>
              </a:spcAft>
              <a:buNone/>
            </a:pPr>
            <a:r>
              <a:rPr lang="en" altLang="ko-KR" sz="1400" dirty="0"/>
              <a:t>}</a:t>
            </a:r>
          </a:p>
          <a:p>
            <a:pPr lvl="2" latinLnBrk="0">
              <a:spcBef>
                <a:spcPts val="0"/>
              </a:spcBef>
              <a:spcAft>
                <a:spcPts val="600"/>
              </a:spcAft>
              <a:buFont typeface="Wingdings" pitchFamily="2" charset="2"/>
              <a:buChar char="q"/>
            </a:pPr>
            <a:r>
              <a:rPr lang="en-US" altLang="ko-KR" sz="1400" dirty="0"/>
              <a:t>action</a:t>
            </a:r>
          </a:p>
          <a:p>
            <a:pPr lvl="3" latinLnBrk="0">
              <a:spcBef>
                <a:spcPts val="0"/>
              </a:spcBef>
              <a:spcAft>
                <a:spcPts val="600"/>
              </a:spcAft>
              <a:buFont typeface="Wingdings" pitchFamily="2" charset="2"/>
              <a:buChar char="l"/>
            </a:pPr>
            <a:r>
              <a:rPr lang="en-US" altLang="ko-KR" sz="1400" dirty="0"/>
              <a:t>replace: </a:t>
            </a:r>
            <a:r>
              <a:rPr lang="ko-KR" altLang="en-US" sz="1400" dirty="0"/>
              <a:t>저장할 컬렉션 이름</a:t>
            </a:r>
            <a:endParaRPr lang="en-US" altLang="ko-KR" sz="1400" dirty="0"/>
          </a:p>
          <a:p>
            <a:pPr lvl="3" latinLnBrk="0">
              <a:spcBef>
                <a:spcPts val="0"/>
              </a:spcBef>
              <a:spcAft>
                <a:spcPts val="600"/>
              </a:spcAft>
              <a:buFont typeface="Wingdings" pitchFamily="2" charset="2"/>
              <a:buChar char="l"/>
            </a:pPr>
            <a:r>
              <a:rPr lang="en-US" altLang="ko-KR" sz="1400" dirty="0"/>
              <a:t>merge: </a:t>
            </a:r>
            <a:r>
              <a:rPr lang="ko-KR" altLang="en-US" sz="1400" dirty="0"/>
              <a:t>저장할 컬렉션 이름 </a:t>
            </a:r>
            <a:r>
              <a:rPr lang="en-US" altLang="ko-KR" sz="1400" dirty="0"/>
              <a:t>–</a:t>
            </a:r>
            <a:r>
              <a:rPr lang="ko-KR" altLang="en-US" sz="1400" dirty="0"/>
              <a:t> 동일한 </a:t>
            </a:r>
            <a:r>
              <a:rPr lang="en-US" altLang="ko-KR" sz="1400" dirty="0"/>
              <a:t>_id</a:t>
            </a:r>
            <a:r>
              <a:rPr lang="ko-KR" altLang="en-US" sz="1400" dirty="0"/>
              <a:t>가 있으면 덮어씌움</a:t>
            </a:r>
            <a:endParaRPr lang="en-US" altLang="ko-KR" sz="1400" dirty="0"/>
          </a:p>
          <a:p>
            <a:pPr lvl="3" latinLnBrk="0">
              <a:spcBef>
                <a:spcPts val="0"/>
              </a:spcBef>
              <a:spcAft>
                <a:spcPts val="600"/>
              </a:spcAft>
              <a:buFont typeface="Wingdings" pitchFamily="2" charset="2"/>
              <a:buChar char="l"/>
            </a:pPr>
            <a:r>
              <a:rPr lang="en-US" altLang="ko-KR" sz="1400" dirty="0"/>
              <a:t>reduce: </a:t>
            </a:r>
            <a:r>
              <a:rPr lang="ko-KR" altLang="en-US" sz="1400" dirty="0"/>
              <a:t>저장할 컬렉션 이름 </a:t>
            </a:r>
            <a:r>
              <a:rPr lang="en-US" altLang="ko-KR" sz="1400" dirty="0"/>
              <a:t>–</a:t>
            </a:r>
            <a:r>
              <a:rPr lang="ko-KR" altLang="en-US" sz="1400" dirty="0"/>
              <a:t> 동일한 </a:t>
            </a:r>
            <a:r>
              <a:rPr lang="en-US" altLang="ko-KR" sz="1400" dirty="0"/>
              <a:t>_id</a:t>
            </a:r>
            <a:r>
              <a:rPr lang="ko-KR" altLang="en-US" sz="1400" dirty="0"/>
              <a:t>가 있으면 더해서 적용</a:t>
            </a:r>
            <a:endParaRPr lang="en-US" altLang="ko-KR" sz="1400" dirty="0"/>
          </a:p>
          <a:p>
            <a:pPr lvl="2" latinLnBrk="0">
              <a:spcBef>
                <a:spcPts val="0"/>
              </a:spcBef>
              <a:spcAft>
                <a:spcPts val="600"/>
              </a:spcAft>
              <a:buFont typeface="Wingdings" pitchFamily="2" charset="2"/>
              <a:buChar char="q"/>
            </a:pPr>
            <a:r>
              <a:rPr lang="en-US" altLang="ko-KR" sz="1400" dirty="0" err="1"/>
              <a:t>db</a:t>
            </a:r>
            <a:r>
              <a:rPr lang="en-US" altLang="ko-KR" sz="1400" dirty="0"/>
              <a:t>: </a:t>
            </a:r>
            <a:r>
              <a:rPr lang="ko-KR" altLang="en-US" sz="1400" dirty="0"/>
              <a:t>저장할 데이터베이스 이름</a:t>
            </a:r>
            <a:endParaRPr lang="en-US" altLang="ko-KR" sz="1400" dirty="0"/>
          </a:p>
          <a:p>
            <a:pPr lvl="2" latinLnBrk="0">
              <a:spcBef>
                <a:spcPts val="0"/>
              </a:spcBef>
              <a:spcAft>
                <a:spcPts val="600"/>
              </a:spcAft>
              <a:buFont typeface="Wingdings" pitchFamily="2" charset="2"/>
              <a:buChar char="q"/>
            </a:pPr>
            <a:r>
              <a:rPr lang="en-US" altLang="ko-KR" sz="1400" dirty="0"/>
              <a:t>shared: true</a:t>
            </a:r>
            <a:r>
              <a:rPr lang="ko-KR" altLang="en-US" sz="1400" dirty="0"/>
              <a:t>로 설정하면 컬렉션을 </a:t>
            </a:r>
            <a:r>
              <a:rPr lang="ko-KR" altLang="en-US" sz="1400" dirty="0" err="1"/>
              <a:t>새딩하면서</a:t>
            </a:r>
            <a:r>
              <a:rPr lang="ko-KR" altLang="en-US" sz="1400" dirty="0"/>
              <a:t> 저장</a:t>
            </a:r>
            <a:endParaRPr lang="en-US" altLang="ko-KR" sz="1400" dirty="0"/>
          </a:p>
          <a:p>
            <a:pPr lvl="2" latinLnBrk="0">
              <a:spcBef>
                <a:spcPts val="0"/>
              </a:spcBef>
              <a:spcAft>
                <a:spcPts val="600"/>
              </a:spcAft>
              <a:buFont typeface="Wingdings" pitchFamily="2" charset="2"/>
              <a:buChar char="q"/>
            </a:pPr>
            <a:r>
              <a:rPr lang="en-US" altLang="ko-KR" sz="1400" dirty="0" err="1"/>
              <a:t>nonAtomic</a:t>
            </a:r>
            <a:r>
              <a:rPr lang="en-US" altLang="ko-KR" sz="1400" dirty="0"/>
              <a:t>: action </a:t>
            </a:r>
            <a:r>
              <a:rPr lang="ko-KR" altLang="en-US" sz="1400" dirty="0"/>
              <a:t>값이 </a:t>
            </a:r>
            <a:r>
              <a:rPr lang="en-US" altLang="ko-KR" sz="1400" dirty="0"/>
              <a:t>merge </a:t>
            </a:r>
            <a:r>
              <a:rPr lang="ko-KR" altLang="en-US" sz="1400" dirty="0"/>
              <a:t>나 </a:t>
            </a:r>
            <a:r>
              <a:rPr lang="en-US" altLang="ko-KR" sz="1400" dirty="0"/>
              <a:t>reduce </a:t>
            </a:r>
            <a:r>
              <a:rPr lang="ko-KR" altLang="en-US" sz="1400" dirty="0"/>
              <a:t>일 때만 사용되는 옵션으로 </a:t>
            </a:r>
            <a:r>
              <a:rPr lang="en-US" altLang="ko-KR" sz="1400" dirty="0"/>
              <a:t>Map-Reduce</a:t>
            </a:r>
            <a:r>
              <a:rPr lang="ko-KR" altLang="en-US" sz="1400" dirty="0"/>
              <a:t> 의 결과로 저장될 때 해당 데이터베이스는 잠금 상태가 되는데 </a:t>
            </a:r>
            <a:r>
              <a:rPr lang="en-US" altLang="ko-KR" sz="1400" dirty="0"/>
              <a:t>true</a:t>
            </a:r>
            <a:r>
              <a:rPr lang="ko-KR" altLang="en-US" sz="1400" dirty="0"/>
              <a:t>로 설정하면 잠기지 않음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121</a:t>
            </a:fld>
            <a:endParaRPr lang="ko-KR" altLang="en-US"/>
          </a:p>
        </p:txBody>
      </p:sp>
    </p:spTree>
    <p:extLst>
      <p:ext uri="{BB962C8B-B14F-4D97-AF65-F5344CB8AC3E}">
        <p14:creationId xmlns:p14="http://schemas.microsoft.com/office/powerpoint/2010/main" val="28759242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ko-KR" altLang="en-US" sz="1400" dirty="0"/>
              <a:t>맵 </a:t>
            </a:r>
            <a:r>
              <a:rPr lang="ko-KR" altLang="en-US" sz="1400" dirty="0" err="1"/>
              <a:t>리듀스</a:t>
            </a:r>
            <a:r>
              <a:rPr lang="ko-KR" altLang="en-US" sz="1400" dirty="0"/>
              <a:t> 수행</a:t>
            </a:r>
            <a:endParaRPr lang="en-US" altLang="ko-KR" sz="1400" dirty="0"/>
          </a:p>
          <a:p>
            <a:pPr marL="857250" lvl="2" indent="0" latinLnBrk="0">
              <a:spcBef>
                <a:spcPts val="0"/>
              </a:spcBef>
              <a:spcAft>
                <a:spcPts val="600"/>
              </a:spcAft>
              <a:buNone/>
            </a:pPr>
            <a:r>
              <a:rPr lang="en-US" altLang="ko-KR" sz="1400" dirty="0" err="1"/>
              <a:t>db.rating.mapReduce</a:t>
            </a:r>
            <a:r>
              <a:rPr lang="en-US" altLang="ko-KR" sz="1400" dirty="0"/>
              <a:t>(mapper, reducer, {out: {inline: 1}})</a:t>
            </a:r>
          </a:p>
          <a:p>
            <a:pPr marL="857250" lvl="2" indent="0" latinLnBrk="0">
              <a:spcBef>
                <a:spcPts val="0"/>
              </a:spcBef>
              <a:spcAft>
                <a:spcPts val="600"/>
              </a:spcAft>
              <a:buNone/>
            </a:pPr>
            <a:endParaRPr lang="en-US" altLang="ko-KR" sz="1400" dirty="0"/>
          </a:p>
          <a:p>
            <a:pPr marL="857250" lvl="2" indent="0" latinLnBrk="0">
              <a:spcBef>
                <a:spcPts val="0"/>
              </a:spcBef>
              <a:spcAft>
                <a:spcPts val="600"/>
              </a:spcAft>
              <a:buNone/>
            </a:pPr>
            <a:r>
              <a:rPr lang="en-US" altLang="ko-KR" sz="1400" dirty="0">
                <a:solidFill>
                  <a:srgbClr val="FF0000"/>
                </a:solidFill>
              </a:rPr>
              <a:t>{</a:t>
            </a:r>
          </a:p>
          <a:p>
            <a:pPr marL="857250" lvl="2" indent="0" latinLnBrk="0">
              <a:spcBef>
                <a:spcPts val="0"/>
              </a:spcBef>
              <a:spcAft>
                <a:spcPts val="600"/>
              </a:spcAft>
              <a:buNone/>
            </a:pPr>
            <a:r>
              <a:rPr lang="en-US" altLang="ko-KR" sz="1400" dirty="0">
                <a:solidFill>
                  <a:srgbClr val="FF0000"/>
                </a:solidFill>
              </a:rPr>
              <a:t>  results: [</a:t>
            </a:r>
          </a:p>
          <a:p>
            <a:pPr marL="857250" lvl="2" indent="0" latinLnBrk="0">
              <a:spcBef>
                <a:spcPts val="0"/>
              </a:spcBef>
              <a:spcAft>
                <a:spcPts val="600"/>
              </a:spcAft>
              <a:buNone/>
            </a:pPr>
            <a:r>
              <a:rPr lang="en-US" altLang="ko-KR" sz="1400" dirty="0">
                <a:solidFill>
                  <a:srgbClr val="FF0000"/>
                </a:solidFill>
              </a:rPr>
              <a:t>    { _id: 4, value: 2 },</a:t>
            </a:r>
          </a:p>
          <a:p>
            <a:pPr marL="857250" lvl="2" indent="0" latinLnBrk="0">
              <a:spcBef>
                <a:spcPts val="0"/>
              </a:spcBef>
              <a:spcAft>
                <a:spcPts val="600"/>
              </a:spcAft>
              <a:buNone/>
            </a:pPr>
            <a:r>
              <a:rPr lang="en-US" altLang="ko-KR" sz="1400" dirty="0">
                <a:solidFill>
                  <a:srgbClr val="FF0000"/>
                </a:solidFill>
              </a:rPr>
              <a:t>    { _id: 3, value: 2 },</a:t>
            </a:r>
          </a:p>
          <a:p>
            <a:pPr marL="857250" lvl="2" indent="0" latinLnBrk="0">
              <a:spcBef>
                <a:spcPts val="0"/>
              </a:spcBef>
              <a:spcAft>
                <a:spcPts val="600"/>
              </a:spcAft>
              <a:buNone/>
            </a:pPr>
            <a:r>
              <a:rPr lang="en-US" altLang="ko-KR" sz="1400" dirty="0">
                <a:solidFill>
                  <a:srgbClr val="FF0000"/>
                </a:solidFill>
              </a:rPr>
              <a:t>    { _id: 2, value: 1 },</a:t>
            </a:r>
          </a:p>
          <a:p>
            <a:pPr marL="857250" lvl="2" indent="0" latinLnBrk="0">
              <a:spcBef>
                <a:spcPts val="0"/>
              </a:spcBef>
              <a:spcAft>
                <a:spcPts val="600"/>
              </a:spcAft>
              <a:buNone/>
            </a:pPr>
            <a:r>
              <a:rPr lang="en-US" altLang="ko-KR" sz="1400" dirty="0">
                <a:solidFill>
                  <a:srgbClr val="FF0000"/>
                </a:solidFill>
              </a:rPr>
              <a:t>    { _id: 1, value: 1 },</a:t>
            </a:r>
          </a:p>
          <a:p>
            <a:pPr marL="857250" lvl="2" indent="0" latinLnBrk="0">
              <a:spcBef>
                <a:spcPts val="0"/>
              </a:spcBef>
              <a:spcAft>
                <a:spcPts val="600"/>
              </a:spcAft>
              <a:buNone/>
            </a:pPr>
            <a:r>
              <a:rPr lang="en-US" altLang="ko-KR" sz="1400" dirty="0">
                <a:solidFill>
                  <a:srgbClr val="FF0000"/>
                </a:solidFill>
              </a:rPr>
              <a:t>    { _id: 5, value: 4 }</a:t>
            </a:r>
          </a:p>
          <a:p>
            <a:pPr marL="857250" lvl="2" indent="0" latinLnBrk="0">
              <a:spcBef>
                <a:spcPts val="0"/>
              </a:spcBef>
              <a:spcAft>
                <a:spcPts val="600"/>
              </a:spcAft>
              <a:buNone/>
            </a:pPr>
            <a:r>
              <a:rPr lang="en-US" altLang="ko-KR" sz="1400" dirty="0">
                <a:solidFill>
                  <a:srgbClr val="FF0000"/>
                </a:solidFill>
              </a:rPr>
              <a:t>  ],</a:t>
            </a:r>
          </a:p>
          <a:p>
            <a:pPr marL="857250" lvl="2" indent="0" latinLnBrk="0">
              <a:spcBef>
                <a:spcPts val="0"/>
              </a:spcBef>
              <a:spcAft>
                <a:spcPts val="600"/>
              </a:spcAft>
              <a:buNone/>
            </a:pPr>
            <a:r>
              <a:rPr lang="en-US" altLang="ko-KR" sz="1400" dirty="0">
                <a:solidFill>
                  <a:srgbClr val="FF0000"/>
                </a:solidFill>
              </a:rPr>
              <a:t>  ok: 1</a:t>
            </a:r>
          </a:p>
          <a:p>
            <a:pPr marL="857250" lvl="2" indent="0" latinLnBrk="0">
              <a:spcBef>
                <a:spcPts val="0"/>
              </a:spcBef>
              <a:spcAft>
                <a:spcPts val="600"/>
              </a:spcAft>
              <a:buNone/>
            </a:pPr>
            <a:r>
              <a:rPr lang="en-US" altLang="ko-KR" sz="1400" dirty="0">
                <a:solidFill>
                  <a:srgbClr val="FF0000"/>
                </a:solidFill>
              </a:rPr>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122</a:t>
            </a:fld>
            <a:endParaRPr lang="ko-KR" altLang="en-US"/>
          </a:p>
        </p:txBody>
      </p:sp>
    </p:spTree>
    <p:extLst>
      <p:ext uri="{BB962C8B-B14F-4D97-AF65-F5344CB8AC3E}">
        <p14:creationId xmlns:p14="http://schemas.microsoft.com/office/powerpoint/2010/main" val="2242297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362227"/>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ko-KR" altLang="en-US" sz="1400" dirty="0"/>
              <a:t>맵 </a:t>
            </a:r>
            <a:r>
              <a:rPr lang="ko-KR" altLang="en-US" sz="1400" dirty="0" err="1"/>
              <a:t>리듀스</a:t>
            </a:r>
            <a:r>
              <a:rPr lang="ko-KR" altLang="en-US" sz="1400" dirty="0"/>
              <a:t> 수행</a:t>
            </a:r>
            <a:endParaRPr lang="en-US" altLang="ko-KR" sz="1400" dirty="0">
              <a:solidFill>
                <a:srgbClr val="FF0000"/>
              </a:solidFill>
            </a:endParaRPr>
          </a:p>
          <a:p>
            <a:pPr marL="856800" lvl="2" indent="0" latinLnBrk="0">
              <a:spcBef>
                <a:spcPts val="0"/>
              </a:spcBef>
              <a:spcAft>
                <a:spcPts val="600"/>
              </a:spcAft>
              <a:buNone/>
            </a:pPr>
            <a:r>
              <a:rPr lang="en-US" altLang="ko-KR" sz="1400" dirty="0" err="1"/>
              <a:t>db.users.mapReduce</a:t>
            </a:r>
            <a:r>
              <a:rPr lang="en-US" altLang="ko-KR" sz="1400" dirty="0"/>
              <a:t>(mapper, reducer, {out:{inline:1}});</a:t>
            </a:r>
          </a:p>
          <a:p>
            <a:pPr marL="856800" lvl="2" indent="0" latinLnBrk="0">
              <a:spcBef>
                <a:spcPts val="0"/>
              </a:spcBef>
              <a:spcAft>
                <a:spcPts val="600"/>
              </a:spcAft>
              <a:buNone/>
            </a:pPr>
            <a:endParaRPr lang="en-US" altLang="ko-KR" sz="1400" dirty="0">
              <a:solidFill>
                <a:srgbClr val="FF0000"/>
              </a:solidFill>
            </a:endParaRPr>
          </a:p>
          <a:p>
            <a:pPr marL="856800" lvl="2" indent="0" latinLnBrk="0">
              <a:spcBef>
                <a:spcPts val="0"/>
              </a:spcBef>
              <a:spcAft>
                <a:spcPts val="600"/>
              </a:spcAft>
              <a:buNone/>
            </a:pPr>
            <a:r>
              <a:rPr lang="en-US" altLang="ko-KR" sz="1400" dirty="0">
                <a:solidFill>
                  <a:srgbClr val="FF0000"/>
                </a:solidFill>
              </a:rPr>
              <a:t>{ results: [ { _id: null, value: 10 } ], ok: 1 }</a:t>
            </a:r>
          </a:p>
          <a:p>
            <a:pPr marL="400050" lvl="1"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123</a:t>
            </a:fld>
            <a:endParaRPr lang="ko-KR" altLang="en-US"/>
          </a:p>
        </p:txBody>
      </p:sp>
    </p:spTree>
    <p:extLst>
      <p:ext uri="{BB962C8B-B14F-4D97-AF65-F5344CB8AC3E}">
        <p14:creationId xmlns:p14="http://schemas.microsoft.com/office/powerpoint/2010/main" val="18740692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362227"/>
          </a:xfrm>
        </p:spPr>
        <p:txBody>
          <a:bodyPr>
            <a:normAutofit/>
          </a:bodyPr>
          <a:lstStyle/>
          <a:p>
            <a:pPr latinLnBrk="0">
              <a:spcBef>
                <a:spcPts val="0"/>
              </a:spcBef>
              <a:spcAft>
                <a:spcPts val="600"/>
              </a:spcAft>
              <a:buFont typeface="Wingdings" pitchFamily="2" charset="2"/>
              <a:buChar char="v"/>
            </a:pPr>
            <a:r>
              <a:rPr lang="en-US" altLang="ko-KR" sz="1400" dirty="0"/>
              <a:t>Map Reduce</a:t>
            </a:r>
          </a:p>
          <a:p>
            <a:pPr marL="685800" lvl="1" latinLnBrk="0">
              <a:spcBef>
                <a:spcPts val="0"/>
              </a:spcBef>
              <a:spcAft>
                <a:spcPts val="600"/>
              </a:spcAft>
              <a:buFont typeface="Wingdings" pitchFamily="2" charset="2"/>
              <a:buChar char="ü"/>
            </a:pPr>
            <a:r>
              <a:rPr lang="ko-KR" altLang="en-US" sz="1400" dirty="0"/>
              <a:t>선택 단계</a:t>
            </a:r>
            <a:endParaRPr lang="en-US" altLang="ko-KR" sz="1400" dirty="0"/>
          </a:p>
          <a:p>
            <a:pPr marL="400050" lvl="1"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124</a:t>
            </a:fld>
            <a:endParaRPr lang="ko-KR" altLang="en-US"/>
          </a:p>
        </p:txBody>
      </p:sp>
      <p:pic>
        <p:nvPicPr>
          <p:cNvPr id="6" name="그림 5">
            <a:extLst>
              <a:ext uri="{FF2B5EF4-FFF2-40B4-BE49-F238E27FC236}">
                <a16:creationId xmlns:a16="http://schemas.microsoft.com/office/drawing/2014/main" id="{25BA7BCB-B074-D646-9C45-00086243D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950" y="2043906"/>
            <a:ext cx="6388100" cy="3378200"/>
          </a:xfrm>
          <a:prstGeom prst="rect">
            <a:avLst/>
          </a:prstGeom>
        </p:spPr>
      </p:pic>
    </p:spTree>
    <p:extLst>
      <p:ext uri="{BB962C8B-B14F-4D97-AF65-F5344CB8AC3E}">
        <p14:creationId xmlns:p14="http://schemas.microsoft.com/office/powerpoint/2010/main" val="27944121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집계 파이프라인</a:t>
            </a:r>
            <a:endParaRPr lang="en-US" altLang="ko-KR" sz="1400" dirty="0"/>
          </a:p>
          <a:p>
            <a:pPr lvl="1" latinLnBrk="0">
              <a:spcBef>
                <a:spcPts val="0"/>
              </a:spcBef>
              <a:spcAft>
                <a:spcPts val="600"/>
              </a:spcAft>
              <a:buFont typeface="Wingdings" pitchFamily="2" charset="2"/>
              <a:buChar char="ü"/>
            </a:pPr>
            <a:r>
              <a:rPr lang="en-US" altLang="ko-KR" sz="1400" dirty="0"/>
              <a:t>count </a:t>
            </a:r>
            <a:r>
              <a:rPr lang="ko-KR" altLang="en-US" sz="1400" dirty="0"/>
              <a:t>함수</a:t>
            </a:r>
            <a:r>
              <a:rPr lang="en-US" altLang="ko-KR" sz="1400" dirty="0"/>
              <a:t>: </a:t>
            </a:r>
            <a:r>
              <a:rPr lang="ko-KR" altLang="en-US" sz="1400" dirty="0"/>
              <a:t>데이터 개수</a:t>
            </a:r>
            <a:endParaRPr lang="en-US" altLang="ko-KR" sz="1400" dirty="0"/>
          </a:p>
          <a:p>
            <a:pPr marL="800100" lvl="2" indent="0" latinLnBrk="0">
              <a:spcBef>
                <a:spcPts val="0"/>
              </a:spcBef>
              <a:spcAft>
                <a:spcPts val="600"/>
              </a:spcAft>
              <a:buNone/>
            </a:pPr>
            <a:r>
              <a:rPr lang="en-US" altLang="ko-KR" sz="1400" dirty="0" err="1"/>
              <a:t>db.products.count</a:t>
            </a:r>
            <a:r>
              <a:rPr lang="en-US" altLang="ko-KR" sz="1400" dirty="0"/>
              <a:t>()</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10</a:t>
            </a:r>
          </a:p>
          <a:p>
            <a:pPr marL="400050" lvl="1" indent="0" latinLnBrk="0">
              <a:spcBef>
                <a:spcPts val="0"/>
              </a:spcBef>
              <a:spcAft>
                <a:spcPts val="600"/>
              </a:spcAft>
              <a:buNone/>
            </a:pPr>
            <a:endParaRPr lang="en-US" altLang="ko-KR" sz="1400" dirty="0"/>
          </a:p>
          <a:p>
            <a:pPr lvl="1" latinLnBrk="0">
              <a:spcBef>
                <a:spcPts val="0"/>
              </a:spcBef>
              <a:spcAft>
                <a:spcPts val="600"/>
              </a:spcAft>
              <a:buFont typeface="Wingdings" pitchFamily="2" charset="2"/>
              <a:buChar char="ü"/>
            </a:pPr>
            <a:r>
              <a:rPr lang="en-US" altLang="ko-KR" sz="1400" dirty="0"/>
              <a:t>distinct </a:t>
            </a:r>
            <a:r>
              <a:rPr lang="ko-KR" altLang="en-US" sz="1400" dirty="0"/>
              <a:t>함수</a:t>
            </a:r>
            <a:r>
              <a:rPr lang="en-US" altLang="ko-KR" sz="1400" dirty="0"/>
              <a:t>: </a:t>
            </a:r>
            <a:r>
              <a:rPr lang="ko-KR" altLang="en-US" sz="1400" dirty="0"/>
              <a:t>중복 제거</a:t>
            </a:r>
            <a:endParaRPr lang="en-US" altLang="ko-KR" sz="1400" dirty="0"/>
          </a:p>
          <a:p>
            <a:pPr marL="800100" lvl="2" indent="0" latinLnBrk="0">
              <a:spcBef>
                <a:spcPts val="0"/>
              </a:spcBef>
              <a:spcAft>
                <a:spcPts val="600"/>
              </a:spcAft>
              <a:buNone/>
            </a:pPr>
            <a:r>
              <a:rPr lang="en-US" altLang="ko-KR" sz="1400" dirty="0" err="1"/>
              <a:t>db.products.distinct</a:t>
            </a:r>
            <a:r>
              <a:rPr lang="en-US" altLang="ko-KR" sz="1400" dirty="0"/>
              <a:t>('manufacture’)</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'Amazon', 'Apple', 'Google', 'Samsung', 'Sony' ]</a:t>
            </a:r>
          </a:p>
          <a:p>
            <a:pPr marL="800100" lvl="2" indent="0" latinLnBrk="0">
              <a:spcBef>
                <a:spcPts val="0"/>
              </a:spcBef>
              <a:spcAft>
                <a:spcPts val="600"/>
              </a:spcAft>
              <a:buNone/>
            </a:pPr>
            <a:endParaRPr lang="en-US" altLang="ko-KR" sz="1400" dirty="0">
              <a:solidFill>
                <a:srgbClr val="FF0000"/>
              </a:solidFill>
            </a:endParaRPr>
          </a:p>
          <a:p>
            <a:pPr lvl="1" latinLnBrk="0">
              <a:spcBef>
                <a:spcPts val="0"/>
              </a:spcBef>
              <a:spcAft>
                <a:spcPts val="600"/>
              </a:spcAft>
              <a:buFont typeface="Wingdings" panose="05000000000000000000" pitchFamily="2" charset="2"/>
              <a:buChar char="v"/>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125</a:t>
            </a:fld>
            <a:endParaRPr lang="ko-KR" altLang="en-US"/>
          </a:p>
        </p:txBody>
      </p:sp>
    </p:spTree>
    <p:extLst>
      <p:ext uri="{BB962C8B-B14F-4D97-AF65-F5344CB8AC3E}">
        <p14:creationId xmlns:p14="http://schemas.microsoft.com/office/powerpoint/2010/main" val="291018138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집계 파이프라인</a:t>
            </a:r>
            <a:endParaRPr lang="en-US" altLang="ko-KR" sz="1400" dirty="0"/>
          </a:p>
          <a:p>
            <a:pPr lvl="1" latinLnBrk="0">
              <a:spcBef>
                <a:spcPts val="0"/>
              </a:spcBef>
              <a:spcAft>
                <a:spcPts val="600"/>
              </a:spcAft>
              <a:buFont typeface="Wingdings" pitchFamily="2" charset="2"/>
              <a:buChar char="ü"/>
            </a:pPr>
            <a:r>
              <a:rPr lang="en-US" altLang="ko-KR" sz="1400" dirty="0"/>
              <a:t>aggregate(): </a:t>
            </a:r>
            <a:r>
              <a:rPr lang="ko-KR" altLang="en-US" sz="1400" dirty="0" err="1"/>
              <a:t>집계함수</a:t>
            </a:r>
            <a:endParaRPr lang="en-US" altLang="ko-KR" sz="1400" dirty="0"/>
          </a:p>
          <a:p>
            <a:pPr lvl="2" latinLnBrk="0">
              <a:spcBef>
                <a:spcPts val="0"/>
              </a:spcBef>
              <a:spcAft>
                <a:spcPts val="600"/>
              </a:spcAft>
              <a:buFont typeface="Wingdings" pitchFamily="2" charset="2"/>
              <a:buChar char="q"/>
            </a:pPr>
            <a:r>
              <a:rPr lang="en-US" altLang="ko-KR" sz="1400" dirty="0"/>
              <a:t>$group : </a:t>
            </a:r>
            <a:r>
              <a:rPr lang="ko-KR" altLang="en-US" sz="1400" dirty="0"/>
              <a:t>그룹화</a:t>
            </a:r>
            <a:endParaRPr lang="en-US" altLang="ko-KR" sz="1400" dirty="0"/>
          </a:p>
          <a:p>
            <a:pPr lvl="3" latinLnBrk="0">
              <a:spcBef>
                <a:spcPts val="0"/>
              </a:spcBef>
              <a:spcAft>
                <a:spcPts val="600"/>
              </a:spcAft>
              <a:buFont typeface="Courier New" panose="02070309020205020404" pitchFamily="49" charset="0"/>
              <a:buChar char="o"/>
            </a:pPr>
            <a:r>
              <a:rPr lang="en-US" altLang="ko-KR" sz="1400" dirty="0"/>
              <a:t>$sum, max, min, </a:t>
            </a:r>
            <a:r>
              <a:rPr lang="en-US" altLang="ko-KR" sz="1400" dirty="0" err="1"/>
              <a:t>avg</a:t>
            </a:r>
            <a:r>
              <a:rPr lang="en-US" altLang="ko-KR" sz="1400" dirty="0"/>
              <a:t>,</a:t>
            </a:r>
            <a:r>
              <a:rPr lang="ko-KR" altLang="en-US" sz="1400" dirty="0"/>
              <a:t> </a:t>
            </a:r>
            <a:r>
              <a:rPr lang="en-US" altLang="ko-KR" sz="1400" dirty="0"/>
              <a:t>first, last, push, </a:t>
            </a:r>
            <a:r>
              <a:rPr lang="en-US" altLang="ko-KR" sz="1400" dirty="0" err="1"/>
              <a:t>addToSet</a:t>
            </a:r>
            <a:r>
              <a:rPr lang="en-US" altLang="ko-KR" sz="1400" dirty="0"/>
              <a:t>, </a:t>
            </a:r>
            <a:r>
              <a:rPr lang="en-US" altLang="ko-KR" sz="1400" dirty="0" err="1"/>
              <a:t>stdDevPop</a:t>
            </a:r>
            <a:r>
              <a:rPr lang="en-US" altLang="ko-KR" sz="1400" dirty="0"/>
              <a:t>, </a:t>
            </a:r>
            <a:r>
              <a:rPr lang="en-US" altLang="ko-KR" sz="1400" dirty="0" err="1"/>
              <a:t>stdDevSamp</a:t>
            </a:r>
            <a:r>
              <a:rPr lang="en-US" altLang="ko-KR" sz="1400" dirty="0"/>
              <a:t> </a:t>
            </a:r>
            <a:r>
              <a:rPr lang="ko-KR" altLang="en-US" sz="1400" dirty="0"/>
              <a:t>연산자</a:t>
            </a:r>
            <a:endParaRPr lang="en-US" altLang="ko-KR" sz="1400" dirty="0"/>
          </a:p>
          <a:p>
            <a:pPr marL="2000250" lvl="4" indent="-285750" latinLnBrk="0">
              <a:spcBef>
                <a:spcPts val="0"/>
              </a:spcBef>
              <a:spcAft>
                <a:spcPts val="600"/>
              </a:spcAft>
              <a:buFont typeface="Wingdings" pitchFamily="2" charset="2"/>
              <a:buChar char="§"/>
            </a:pPr>
            <a:r>
              <a:rPr lang="en-US" altLang="ko-KR" sz="1400" dirty="0"/>
              <a:t>products </a:t>
            </a:r>
            <a:r>
              <a:rPr lang="en" altLang="ko-KR" sz="1400" dirty="0"/>
              <a:t>Collection</a:t>
            </a:r>
            <a:r>
              <a:rPr lang="ko-KR" altLang="en-US" sz="1400" dirty="0"/>
              <a:t>에서 </a:t>
            </a:r>
            <a:r>
              <a:rPr lang="en-US" altLang="ko-KR" sz="1400" dirty="0"/>
              <a:t>manufacture </a:t>
            </a:r>
            <a:r>
              <a:rPr lang="ko-KR" altLang="en-US" sz="1400" dirty="0"/>
              <a:t>별로 그룹화해서 </a:t>
            </a:r>
            <a:r>
              <a:rPr lang="en-US" altLang="ko-KR" sz="1400" dirty="0"/>
              <a:t>price </a:t>
            </a:r>
            <a:r>
              <a:rPr lang="ko-KR" altLang="en-US" sz="1400" dirty="0"/>
              <a:t>합계 추출하기</a:t>
            </a:r>
            <a:r>
              <a:rPr lang="en-US" altLang="ko-KR" sz="1400" dirty="0"/>
              <a:t> </a:t>
            </a:r>
          </a:p>
          <a:p>
            <a:pPr marL="2171700" lvl="5" indent="0" latinLnBrk="0">
              <a:spcBef>
                <a:spcPts val="0"/>
              </a:spcBef>
              <a:spcAft>
                <a:spcPts val="600"/>
              </a:spcAft>
              <a:buNone/>
            </a:pPr>
            <a:r>
              <a:rPr lang="en-US" altLang="ko-KR" sz="1400" dirty="0" err="1">
                <a:solidFill>
                  <a:srgbClr val="000000"/>
                </a:solidFill>
                <a:latin typeface="Gulim" panose="020B0600000101010101" pitchFamily="34" charset="-127"/>
                <a:ea typeface="Gulim" panose="020B0600000101010101" pitchFamily="34" charset="-127"/>
              </a:rPr>
              <a:t>db.products.aggregate</a:t>
            </a:r>
            <a:r>
              <a:rPr lang="en-US" altLang="ko-KR" sz="1400" dirty="0">
                <a:solidFill>
                  <a:srgbClr val="000000"/>
                </a:solidFill>
                <a:latin typeface="Gulim" panose="020B0600000101010101" pitchFamily="34" charset="-127"/>
                <a:ea typeface="Gulim" panose="020B0600000101010101" pitchFamily="34" charset="-127"/>
              </a:rPr>
              <a:t>([{$group:{_id:{"maker":"$manufacture"}, </a:t>
            </a:r>
            <a:r>
              <a:rPr lang="en-US" altLang="ko-KR" sz="1400" dirty="0" err="1">
                <a:solidFill>
                  <a:srgbClr val="000000"/>
                </a:solidFill>
                <a:latin typeface="Gulim" panose="020B0600000101010101" pitchFamily="34" charset="-127"/>
                <a:ea typeface="Gulim" panose="020B0600000101010101" pitchFamily="34" charset="-127"/>
              </a:rPr>
              <a:t>sum_prices</a:t>
            </a:r>
            <a:r>
              <a:rPr lang="en-US" altLang="ko-KR" sz="1400" dirty="0">
                <a:solidFill>
                  <a:srgbClr val="000000"/>
                </a:solidFill>
                <a:latin typeface="Gulim" panose="020B0600000101010101" pitchFamily="34" charset="-127"/>
                <a:ea typeface="Gulim" panose="020B0600000101010101" pitchFamily="34" charset="-127"/>
              </a:rPr>
              <a:t>:{$sum :"$price"}}}])</a:t>
            </a:r>
          </a:p>
          <a:p>
            <a:pPr marL="2171700" lvl="5" indent="0" latinLnBrk="0">
              <a:spcBef>
                <a:spcPts val="0"/>
              </a:spcBef>
              <a:spcAft>
                <a:spcPts val="600"/>
              </a:spcAft>
              <a:buNone/>
            </a:pPr>
            <a:endParaRPr lang="en-US" altLang="ko-KR" sz="1400" dirty="0"/>
          </a:p>
          <a:p>
            <a:pPr marL="2171700" lvl="5" indent="0" latinLnBrk="0">
              <a:spcBef>
                <a:spcPts val="0"/>
              </a:spcBef>
              <a:spcAft>
                <a:spcPts val="600"/>
              </a:spcAft>
              <a:buNone/>
            </a:pPr>
            <a:r>
              <a:rPr lang="en-US" altLang="ko-KR" sz="1400" dirty="0">
                <a:solidFill>
                  <a:srgbClr val="FF0000"/>
                </a:solidFill>
                <a:latin typeface="Malgun Gothic" panose="020B0503020000020004" pitchFamily="34" charset="-127"/>
                <a:ea typeface="Malgun Gothic" panose="020B0503020000020004" pitchFamily="34" charset="-127"/>
              </a:rPr>
              <a:t>{ _id: { maker: 'Samsung' }, </a:t>
            </a:r>
            <a:r>
              <a:rPr lang="en-US" altLang="ko-KR" sz="1400" dirty="0" err="1">
                <a:solidFill>
                  <a:srgbClr val="FF0000"/>
                </a:solidFill>
                <a:latin typeface="Malgun Gothic" panose="020B0503020000020004" pitchFamily="34" charset="-127"/>
                <a:ea typeface="Malgun Gothic" panose="020B0503020000020004" pitchFamily="34" charset="-127"/>
              </a:rPr>
              <a:t>sum_prices</a:t>
            </a:r>
            <a:r>
              <a:rPr lang="en-US" altLang="ko-KR" sz="1400" dirty="0">
                <a:solidFill>
                  <a:srgbClr val="FF0000"/>
                </a:solidFill>
                <a:latin typeface="Malgun Gothic" panose="020B0503020000020004" pitchFamily="34" charset="-127"/>
                <a:ea typeface="Malgun Gothic" panose="020B0503020000020004" pitchFamily="34" charset="-127"/>
              </a:rPr>
              <a:t>: 1014.98 }</a:t>
            </a:r>
          </a:p>
          <a:p>
            <a:pPr marL="2171700" lvl="5" indent="0" latinLnBrk="0">
              <a:spcBef>
                <a:spcPts val="0"/>
              </a:spcBef>
              <a:spcAft>
                <a:spcPts val="600"/>
              </a:spcAft>
              <a:buNone/>
            </a:pPr>
            <a:r>
              <a:rPr lang="en-US" altLang="ko-KR" sz="1400" dirty="0">
                <a:solidFill>
                  <a:srgbClr val="FF0000"/>
                </a:solidFill>
                <a:latin typeface="Malgun Gothic" panose="020B0503020000020004" pitchFamily="34" charset="-127"/>
                <a:ea typeface="Malgun Gothic" panose="020B0503020000020004" pitchFamily="34" charset="-127"/>
              </a:rPr>
              <a:t>{ _id: { maker: 'Sony' }, </a:t>
            </a:r>
            <a:r>
              <a:rPr lang="en-US" altLang="ko-KR" sz="1400" dirty="0" err="1">
                <a:solidFill>
                  <a:srgbClr val="FF0000"/>
                </a:solidFill>
                <a:latin typeface="Malgun Gothic" panose="020B0503020000020004" pitchFamily="34" charset="-127"/>
                <a:ea typeface="Malgun Gothic" panose="020B0503020000020004" pitchFamily="34" charset="-127"/>
              </a:rPr>
              <a:t>sum_prices</a:t>
            </a:r>
            <a:r>
              <a:rPr lang="en-US" altLang="ko-KR" sz="1400" dirty="0">
                <a:solidFill>
                  <a:srgbClr val="FF0000"/>
                </a:solidFill>
                <a:latin typeface="Malgun Gothic" panose="020B0503020000020004" pitchFamily="34" charset="-127"/>
                <a:ea typeface="Malgun Gothic" panose="020B0503020000020004" pitchFamily="34" charset="-127"/>
              </a:rPr>
              <a:t>: 499 }</a:t>
            </a:r>
          </a:p>
          <a:p>
            <a:pPr marL="2171700" lvl="5" indent="0" latinLnBrk="0">
              <a:spcBef>
                <a:spcPts val="0"/>
              </a:spcBef>
              <a:spcAft>
                <a:spcPts val="600"/>
              </a:spcAft>
              <a:buNone/>
            </a:pPr>
            <a:r>
              <a:rPr lang="en-US" altLang="ko-KR" sz="1400" dirty="0">
                <a:solidFill>
                  <a:srgbClr val="FF0000"/>
                </a:solidFill>
                <a:latin typeface="Malgun Gothic" panose="020B0503020000020004" pitchFamily="34" charset="-127"/>
                <a:ea typeface="Malgun Gothic" panose="020B0503020000020004" pitchFamily="34" charset="-127"/>
              </a:rPr>
              <a:t>{ _id: { maker: 'Google' }, </a:t>
            </a:r>
            <a:r>
              <a:rPr lang="en-US" altLang="ko-KR" sz="1400" dirty="0" err="1">
                <a:solidFill>
                  <a:srgbClr val="FF0000"/>
                </a:solidFill>
                <a:latin typeface="Malgun Gothic" panose="020B0503020000020004" pitchFamily="34" charset="-127"/>
                <a:ea typeface="Malgun Gothic" panose="020B0503020000020004" pitchFamily="34" charset="-127"/>
              </a:rPr>
              <a:t>sum_prices</a:t>
            </a:r>
            <a:r>
              <a:rPr lang="en-US" altLang="ko-KR" sz="1400" dirty="0">
                <a:solidFill>
                  <a:srgbClr val="FF0000"/>
                </a:solidFill>
                <a:latin typeface="Malgun Gothic" panose="020B0503020000020004" pitchFamily="34" charset="-127"/>
                <a:ea typeface="Malgun Gothic" panose="020B0503020000020004" pitchFamily="34" charset="-127"/>
              </a:rPr>
              <a:t>: 199 }</a:t>
            </a:r>
          </a:p>
          <a:p>
            <a:pPr marL="2171700" lvl="5" indent="0" latinLnBrk="0">
              <a:spcBef>
                <a:spcPts val="0"/>
              </a:spcBef>
              <a:spcAft>
                <a:spcPts val="600"/>
              </a:spcAft>
              <a:buNone/>
            </a:pPr>
            <a:r>
              <a:rPr lang="en-US" altLang="ko-KR" sz="1400" dirty="0">
                <a:solidFill>
                  <a:srgbClr val="FF0000"/>
                </a:solidFill>
                <a:latin typeface="Malgun Gothic" panose="020B0503020000020004" pitchFamily="34" charset="-127"/>
                <a:ea typeface="Malgun Gothic" panose="020B0503020000020004" pitchFamily="34" charset="-127"/>
              </a:rPr>
              <a:t>{ _id: { maker: 'Apple' }, </a:t>
            </a:r>
            <a:r>
              <a:rPr lang="en-US" altLang="ko-KR" sz="1400" dirty="0" err="1">
                <a:solidFill>
                  <a:srgbClr val="FF0000"/>
                </a:solidFill>
                <a:latin typeface="Malgun Gothic" panose="020B0503020000020004" pitchFamily="34" charset="-127"/>
                <a:ea typeface="Malgun Gothic" panose="020B0503020000020004" pitchFamily="34" charset="-127"/>
              </a:rPr>
              <a:t>sum_prices</a:t>
            </a:r>
            <a:r>
              <a:rPr lang="en-US" altLang="ko-KR" sz="1400" dirty="0">
                <a:solidFill>
                  <a:srgbClr val="FF0000"/>
                </a:solidFill>
                <a:latin typeface="Malgun Gothic" panose="020B0503020000020004" pitchFamily="34" charset="-127"/>
                <a:ea typeface="Malgun Gothic" panose="020B0503020000020004" pitchFamily="34" charset="-127"/>
              </a:rPr>
              <a:t>: 2296 }</a:t>
            </a:r>
          </a:p>
          <a:p>
            <a:pPr marL="2171700" lvl="5" indent="0" latinLnBrk="0">
              <a:spcBef>
                <a:spcPts val="0"/>
              </a:spcBef>
              <a:spcAft>
                <a:spcPts val="600"/>
              </a:spcAft>
              <a:buNone/>
            </a:pPr>
            <a:r>
              <a:rPr lang="en-US" altLang="ko-KR" sz="1400" dirty="0">
                <a:solidFill>
                  <a:srgbClr val="FF0000"/>
                </a:solidFill>
                <a:latin typeface="Malgun Gothic" panose="020B0503020000020004" pitchFamily="34" charset="-127"/>
                <a:ea typeface="Malgun Gothic" panose="020B0503020000020004" pitchFamily="34" charset="-127"/>
              </a:rPr>
              <a:t>{ _id: { maker: 'Amazon' }, </a:t>
            </a:r>
            <a:r>
              <a:rPr lang="en-US" altLang="ko-KR" sz="1400" dirty="0" err="1">
                <a:solidFill>
                  <a:srgbClr val="FF0000"/>
                </a:solidFill>
                <a:latin typeface="Malgun Gothic" panose="020B0503020000020004" pitchFamily="34" charset="-127"/>
                <a:ea typeface="Malgun Gothic" panose="020B0503020000020004" pitchFamily="34" charset="-127"/>
              </a:rPr>
              <a:t>sum_prices</a:t>
            </a:r>
            <a:r>
              <a:rPr lang="en-US" altLang="ko-KR" sz="1400" dirty="0">
                <a:solidFill>
                  <a:srgbClr val="FF0000"/>
                </a:solidFill>
                <a:latin typeface="Malgun Gothic" panose="020B0503020000020004" pitchFamily="34" charset="-127"/>
                <a:ea typeface="Malgun Gothic" panose="020B0503020000020004" pitchFamily="34" charset="-127"/>
              </a:rPr>
              <a:t>: 328 }</a:t>
            </a:r>
          </a:p>
          <a:p>
            <a:pPr marL="2171700" lvl="5" indent="0" latinLnBrk="0">
              <a:spcBef>
                <a:spcPts val="0"/>
              </a:spcBef>
              <a:spcAft>
                <a:spcPts val="600"/>
              </a:spcAft>
              <a:buNone/>
            </a:pPr>
            <a:endParaRPr lang="en-US" altLang="ko-KR" sz="1400" dirty="0">
              <a:solidFill>
                <a:srgbClr val="FF0000"/>
              </a:solidFill>
              <a:latin typeface="Malgun Gothic" panose="020B0503020000020004" pitchFamily="34" charset="-127"/>
              <a:ea typeface="Malgun Gothic" panose="020B0503020000020004" pitchFamily="34" charset="-127"/>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126</a:t>
            </a:fld>
            <a:endParaRPr lang="ko-KR" altLang="en-US"/>
          </a:p>
        </p:txBody>
      </p:sp>
    </p:spTree>
    <p:extLst>
      <p:ext uri="{BB962C8B-B14F-4D97-AF65-F5344CB8AC3E}">
        <p14:creationId xmlns:p14="http://schemas.microsoft.com/office/powerpoint/2010/main" val="18285750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집계 파이프라인</a:t>
            </a:r>
            <a:endParaRPr lang="en-US" altLang="ko-KR" sz="1400" dirty="0"/>
          </a:p>
          <a:p>
            <a:pPr lvl="1" latinLnBrk="0">
              <a:spcBef>
                <a:spcPts val="0"/>
              </a:spcBef>
              <a:spcAft>
                <a:spcPts val="600"/>
              </a:spcAft>
              <a:buFont typeface="Wingdings" pitchFamily="2" charset="2"/>
              <a:buChar char="ü"/>
            </a:pPr>
            <a:r>
              <a:rPr lang="en-US" altLang="ko-KR" sz="1400" dirty="0"/>
              <a:t>aggregate(): </a:t>
            </a:r>
            <a:r>
              <a:rPr lang="ko-KR" altLang="en-US" sz="1400" dirty="0" err="1"/>
              <a:t>집계함수</a:t>
            </a:r>
            <a:endParaRPr lang="en-US" altLang="ko-KR" sz="1400" dirty="0"/>
          </a:p>
          <a:p>
            <a:pPr lvl="2" latinLnBrk="0">
              <a:spcBef>
                <a:spcPts val="0"/>
              </a:spcBef>
              <a:spcAft>
                <a:spcPts val="600"/>
              </a:spcAft>
              <a:buFont typeface="Wingdings" pitchFamily="2" charset="2"/>
              <a:buChar char="q"/>
            </a:pPr>
            <a:r>
              <a:rPr lang="en-US" altLang="ko-KR" sz="1400" dirty="0"/>
              <a:t>$group : </a:t>
            </a:r>
            <a:r>
              <a:rPr lang="ko-KR" altLang="en-US" sz="1400" dirty="0"/>
              <a:t>그룹화</a:t>
            </a:r>
            <a:endParaRPr lang="en-US" altLang="ko-KR" sz="1400" dirty="0"/>
          </a:p>
          <a:p>
            <a:pPr lvl="3" latinLnBrk="0">
              <a:spcBef>
                <a:spcPts val="0"/>
              </a:spcBef>
              <a:spcAft>
                <a:spcPts val="600"/>
              </a:spcAft>
              <a:buFont typeface="Courier New" panose="02070309020205020404" pitchFamily="49" charset="0"/>
              <a:buChar char="o"/>
            </a:pPr>
            <a:r>
              <a:rPr lang="en-US" altLang="ko-KR" sz="1400" dirty="0"/>
              <a:t>$sum, max, min, </a:t>
            </a:r>
            <a:r>
              <a:rPr lang="en-US" altLang="ko-KR" sz="1400" dirty="0" err="1"/>
              <a:t>avg</a:t>
            </a:r>
            <a:r>
              <a:rPr lang="en-US" altLang="ko-KR" sz="1400" dirty="0"/>
              <a:t>,</a:t>
            </a:r>
            <a:r>
              <a:rPr lang="ko-KR" altLang="en-US" sz="1400" dirty="0"/>
              <a:t> </a:t>
            </a:r>
            <a:r>
              <a:rPr lang="en-US" altLang="ko-KR" sz="1400" dirty="0"/>
              <a:t>first, last, push, </a:t>
            </a:r>
            <a:r>
              <a:rPr lang="en-US" altLang="ko-KR" sz="1400" dirty="0" err="1"/>
              <a:t>addToSet</a:t>
            </a:r>
            <a:r>
              <a:rPr lang="en-US" altLang="ko-KR" sz="1400" dirty="0"/>
              <a:t>, </a:t>
            </a:r>
            <a:r>
              <a:rPr lang="en-US" altLang="ko-KR" sz="1400" dirty="0" err="1"/>
              <a:t>stdDevPop</a:t>
            </a:r>
            <a:r>
              <a:rPr lang="en-US" altLang="ko-KR" sz="1400" dirty="0"/>
              <a:t>, </a:t>
            </a:r>
            <a:r>
              <a:rPr lang="en-US" altLang="ko-KR" sz="1400" dirty="0" err="1"/>
              <a:t>stdDevSamp</a:t>
            </a:r>
            <a:r>
              <a:rPr lang="en-US" altLang="ko-KR" sz="1400" dirty="0"/>
              <a:t> </a:t>
            </a:r>
            <a:r>
              <a:rPr lang="ko-KR" altLang="en-US" sz="1400" dirty="0"/>
              <a:t>연산자</a:t>
            </a:r>
            <a:endParaRPr lang="en-US" altLang="ko-KR" sz="1400" dirty="0"/>
          </a:p>
          <a:p>
            <a:pPr marL="2000250" lvl="4" indent="-285750" latinLnBrk="0">
              <a:spcBef>
                <a:spcPts val="0"/>
              </a:spcBef>
              <a:spcAft>
                <a:spcPts val="600"/>
              </a:spcAft>
              <a:buFont typeface="Wingdings" pitchFamily="2" charset="2"/>
              <a:buChar char="§"/>
            </a:pPr>
            <a:r>
              <a:rPr lang="en-US" altLang="ko-KR" sz="1400" dirty="0"/>
              <a:t>products </a:t>
            </a:r>
            <a:r>
              <a:rPr lang="en" altLang="ko-KR" sz="1400" dirty="0"/>
              <a:t>Collection</a:t>
            </a:r>
            <a:r>
              <a:rPr lang="ko-KR" altLang="en-US" sz="1400" dirty="0"/>
              <a:t>에서 </a:t>
            </a:r>
            <a:r>
              <a:rPr lang="en-US" altLang="ko-KR" sz="1400" dirty="0"/>
              <a:t>category </a:t>
            </a:r>
            <a:r>
              <a:rPr lang="ko-KR" altLang="en-US" sz="1400" dirty="0"/>
              <a:t>별로 그룹화해서 </a:t>
            </a:r>
            <a:r>
              <a:rPr lang="en-US" altLang="ko-KR" sz="1400" dirty="0"/>
              <a:t>price </a:t>
            </a:r>
            <a:r>
              <a:rPr lang="ko-KR" altLang="en-US" sz="1400" dirty="0"/>
              <a:t>합계 추출하기</a:t>
            </a:r>
            <a:r>
              <a:rPr lang="en-US" altLang="ko-KR" sz="1400" dirty="0"/>
              <a:t> </a:t>
            </a:r>
          </a:p>
          <a:p>
            <a:pPr marL="2171700" lvl="5" indent="0" latinLnBrk="0">
              <a:spcBef>
                <a:spcPts val="0"/>
              </a:spcBef>
              <a:spcAft>
                <a:spcPts val="600"/>
              </a:spcAft>
              <a:buNone/>
            </a:pPr>
            <a:r>
              <a:rPr lang="en-US" altLang="ko-KR" sz="1400" dirty="0" err="1">
                <a:solidFill>
                  <a:srgbClr val="000000"/>
                </a:solidFill>
                <a:latin typeface="Gulim" panose="020B0600000101010101" pitchFamily="34" charset="-127"/>
                <a:ea typeface="Gulim" panose="020B0600000101010101" pitchFamily="34" charset="-127"/>
              </a:rPr>
              <a:t>db.products.aggregate</a:t>
            </a:r>
            <a:r>
              <a:rPr lang="en-US" altLang="ko-KR" sz="1400" dirty="0">
                <a:solidFill>
                  <a:srgbClr val="000000"/>
                </a:solidFill>
                <a:latin typeface="Gulim" panose="020B0600000101010101" pitchFamily="34" charset="-127"/>
                <a:ea typeface="Gulim" panose="020B0600000101010101" pitchFamily="34" charset="-127"/>
              </a:rPr>
              <a:t>([{$group:{_id:{"category":"$category"}, </a:t>
            </a:r>
            <a:r>
              <a:rPr lang="en-US" altLang="ko-KR" sz="1400" dirty="0" err="1">
                <a:solidFill>
                  <a:srgbClr val="000000"/>
                </a:solidFill>
                <a:latin typeface="Gulim" panose="020B0600000101010101" pitchFamily="34" charset="-127"/>
                <a:ea typeface="Gulim" panose="020B0600000101010101" pitchFamily="34" charset="-127"/>
              </a:rPr>
              <a:t>sum_prices</a:t>
            </a:r>
            <a:r>
              <a:rPr lang="en-US" altLang="ko-KR" sz="1400" dirty="0">
                <a:solidFill>
                  <a:srgbClr val="000000"/>
                </a:solidFill>
                <a:latin typeface="Gulim" panose="020B0600000101010101" pitchFamily="34" charset="-127"/>
                <a:ea typeface="Gulim" panose="020B0600000101010101" pitchFamily="34" charset="-127"/>
              </a:rPr>
              <a:t>:{$sum:"$price"}}}])</a:t>
            </a:r>
          </a:p>
          <a:p>
            <a:pPr marL="2171700" lvl="5" indent="0" latinLnBrk="0">
              <a:spcBef>
                <a:spcPts val="0"/>
              </a:spcBef>
              <a:spcAft>
                <a:spcPts val="600"/>
              </a:spcAft>
              <a:buNone/>
            </a:pPr>
            <a:endParaRPr lang="en-US" altLang="ko-KR" sz="1400" dirty="0">
              <a:solidFill>
                <a:srgbClr val="000000"/>
              </a:solidFill>
              <a:latin typeface="Gulim" panose="020B0600000101010101" pitchFamily="34" charset="-127"/>
              <a:ea typeface="Gulim" panose="020B0600000101010101" pitchFamily="34" charset="-127"/>
            </a:endParaRPr>
          </a:p>
          <a:p>
            <a:pPr marL="2171700" lvl="5" indent="0" latinLnBrk="0">
              <a:spcBef>
                <a:spcPts val="0"/>
              </a:spcBef>
              <a:spcAft>
                <a:spcPts val="600"/>
              </a:spcAft>
              <a:buNone/>
            </a:pPr>
            <a:r>
              <a:rPr lang="en-US" altLang="ko-KR" sz="1400" dirty="0">
                <a:solidFill>
                  <a:srgbClr val="FF0000"/>
                </a:solidFill>
                <a:latin typeface="Gulim" panose="020B0600000101010101" pitchFamily="34" charset="-127"/>
                <a:ea typeface="Gulim" panose="020B0600000101010101" pitchFamily="34" charset="-127"/>
              </a:rPr>
              <a:t>{ _id: { category: 'Cell Phones' }, </a:t>
            </a:r>
            <a:r>
              <a:rPr lang="en-US" altLang="ko-KR" sz="1400" dirty="0" err="1">
                <a:solidFill>
                  <a:srgbClr val="FF0000"/>
                </a:solidFill>
                <a:latin typeface="Gulim" panose="020B0600000101010101" pitchFamily="34" charset="-127"/>
                <a:ea typeface="Gulim" panose="020B0600000101010101" pitchFamily="34" charset="-127"/>
              </a:rPr>
              <a:t>sum_prices</a:t>
            </a:r>
            <a:r>
              <a:rPr lang="en-US" altLang="ko-KR" sz="1400" dirty="0">
                <a:solidFill>
                  <a:srgbClr val="FF0000"/>
                </a:solidFill>
                <a:latin typeface="Gulim" panose="020B0600000101010101" pitchFamily="34" charset="-127"/>
                <a:ea typeface="Gulim" panose="020B0600000101010101" pitchFamily="34" charset="-127"/>
              </a:rPr>
              <a:t>: 563.99 }</a:t>
            </a:r>
          </a:p>
          <a:p>
            <a:pPr marL="2171700" lvl="5" indent="0" latinLnBrk="0">
              <a:spcBef>
                <a:spcPts val="0"/>
              </a:spcBef>
              <a:spcAft>
                <a:spcPts val="600"/>
              </a:spcAft>
              <a:buNone/>
            </a:pPr>
            <a:r>
              <a:rPr lang="en-US" altLang="ko-KR" sz="1400" dirty="0">
                <a:solidFill>
                  <a:srgbClr val="FF0000"/>
                </a:solidFill>
                <a:latin typeface="Gulim" panose="020B0600000101010101" pitchFamily="34" charset="-127"/>
                <a:ea typeface="Gulim" panose="020B0600000101010101" pitchFamily="34" charset="-127"/>
              </a:rPr>
              <a:t>{ _id: { category: 'Tablets' }, </a:t>
            </a:r>
            <a:r>
              <a:rPr lang="en-US" altLang="ko-KR" sz="1400" dirty="0" err="1">
                <a:solidFill>
                  <a:srgbClr val="FF0000"/>
                </a:solidFill>
                <a:latin typeface="Gulim" panose="020B0600000101010101" pitchFamily="34" charset="-127"/>
                <a:ea typeface="Gulim" panose="020B0600000101010101" pitchFamily="34" charset="-127"/>
              </a:rPr>
              <a:t>sum_prices</a:t>
            </a:r>
            <a:r>
              <a:rPr lang="en-US" altLang="ko-KR" sz="1400" dirty="0">
                <a:solidFill>
                  <a:srgbClr val="FF0000"/>
                </a:solidFill>
                <a:latin typeface="Gulim" panose="020B0600000101010101" pitchFamily="34" charset="-127"/>
                <a:ea typeface="Gulim" panose="020B0600000101010101" pitchFamily="34" charset="-127"/>
              </a:rPr>
              <a:t>: 2774.99 }</a:t>
            </a:r>
          </a:p>
          <a:p>
            <a:pPr marL="2171700" lvl="5" indent="0" latinLnBrk="0">
              <a:spcBef>
                <a:spcPts val="0"/>
              </a:spcBef>
              <a:spcAft>
                <a:spcPts val="600"/>
              </a:spcAft>
              <a:buNone/>
            </a:pPr>
            <a:r>
              <a:rPr lang="en-US" altLang="ko-KR" sz="1400" dirty="0">
                <a:solidFill>
                  <a:srgbClr val="FF0000"/>
                </a:solidFill>
                <a:latin typeface="Gulim" panose="020B0600000101010101" pitchFamily="34" charset="-127"/>
                <a:ea typeface="Gulim" panose="020B0600000101010101" pitchFamily="34" charset="-127"/>
              </a:rPr>
              <a:t>{ _id: { category: 'Laptops' }, </a:t>
            </a:r>
            <a:r>
              <a:rPr lang="en-US" altLang="ko-KR" sz="1400" dirty="0" err="1">
                <a:solidFill>
                  <a:srgbClr val="FF0000"/>
                </a:solidFill>
                <a:latin typeface="Gulim" panose="020B0600000101010101" pitchFamily="34" charset="-127"/>
                <a:ea typeface="Gulim" panose="020B0600000101010101" pitchFamily="34" charset="-127"/>
              </a:rPr>
              <a:t>sum_prices</a:t>
            </a:r>
            <a:r>
              <a:rPr lang="en-US" altLang="ko-KR" sz="1400" dirty="0">
                <a:solidFill>
                  <a:srgbClr val="FF0000"/>
                </a:solidFill>
                <a:latin typeface="Gulim" panose="020B0600000101010101" pitchFamily="34" charset="-127"/>
                <a:ea typeface="Gulim" panose="020B0600000101010101" pitchFamily="34" charset="-127"/>
              </a:rPr>
              <a:t>: 998 }</a:t>
            </a:r>
          </a:p>
          <a:p>
            <a:pPr marL="2171700" lvl="5" indent="0" latinLnBrk="0">
              <a:spcBef>
                <a:spcPts val="0"/>
              </a:spcBef>
              <a:spcAft>
                <a:spcPts val="600"/>
              </a:spcAft>
              <a:buNone/>
            </a:pPr>
            <a:endParaRPr lang="en-US" altLang="ko-KR" sz="1400" dirty="0">
              <a:solidFill>
                <a:srgbClr val="000000"/>
              </a:solidFill>
              <a:latin typeface="Gulim" panose="020B0600000101010101" pitchFamily="34" charset="-127"/>
              <a:ea typeface="Gulim" panose="020B0600000101010101" pitchFamily="34" charset="-127"/>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127</a:t>
            </a:fld>
            <a:endParaRPr lang="ko-KR" altLang="en-US"/>
          </a:p>
        </p:txBody>
      </p:sp>
    </p:spTree>
    <p:extLst>
      <p:ext uri="{BB962C8B-B14F-4D97-AF65-F5344CB8AC3E}">
        <p14:creationId xmlns:p14="http://schemas.microsoft.com/office/powerpoint/2010/main" val="2242897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집계 파이프라인</a:t>
            </a:r>
            <a:endParaRPr lang="en-US" altLang="ko-KR" sz="1400" dirty="0"/>
          </a:p>
          <a:p>
            <a:pPr lvl="1" latinLnBrk="0">
              <a:spcBef>
                <a:spcPts val="0"/>
              </a:spcBef>
              <a:spcAft>
                <a:spcPts val="600"/>
              </a:spcAft>
              <a:buFont typeface="Wingdings" pitchFamily="2" charset="2"/>
              <a:buChar char="ü"/>
            </a:pPr>
            <a:r>
              <a:rPr lang="en-US" altLang="ko-KR" sz="1400" dirty="0"/>
              <a:t>aggregate(): </a:t>
            </a:r>
            <a:r>
              <a:rPr lang="ko-KR" altLang="en-US" sz="1400" dirty="0"/>
              <a:t>집계함수</a:t>
            </a:r>
            <a:endParaRPr lang="en-US" altLang="ko-KR" sz="1400" dirty="0"/>
          </a:p>
          <a:p>
            <a:pPr lvl="2" latinLnBrk="0">
              <a:spcBef>
                <a:spcPts val="0"/>
              </a:spcBef>
              <a:spcAft>
                <a:spcPts val="600"/>
              </a:spcAft>
              <a:buFont typeface="Wingdings" pitchFamily="2" charset="2"/>
              <a:buChar char="q"/>
            </a:pPr>
            <a:r>
              <a:rPr lang="en-US" altLang="ko-KR" sz="1400" dirty="0"/>
              <a:t>$push : </a:t>
            </a:r>
            <a:r>
              <a:rPr lang="ko-KR" altLang="en-US" sz="1400" dirty="0"/>
              <a:t>세부 그룹화</a:t>
            </a:r>
            <a:endParaRPr lang="en-US" altLang="ko-KR" sz="1400" dirty="0"/>
          </a:p>
          <a:p>
            <a:pPr marL="1314450" lvl="3" indent="0" latinLnBrk="0">
              <a:spcBef>
                <a:spcPts val="0"/>
              </a:spcBef>
              <a:spcAft>
                <a:spcPts val="600"/>
              </a:spcAft>
              <a:buNone/>
            </a:pPr>
            <a:r>
              <a:rPr lang="en-US" altLang="ko-KR" sz="1400" dirty="0" err="1"/>
              <a:t>db.products.aggregate</a:t>
            </a:r>
            <a:r>
              <a:rPr lang="en-US" altLang="ko-KR" sz="1400" dirty="0"/>
              <a:t>([{$group:{_id:{"maker":"$manufacture"}, categories:{$push:"$category"}}}])</a:t>
            </a:r>
          </a:p>
          <a:p>
            <a:pPr marL="1314450" lvl="3" indent="0" latinLnBrk="0">
              <a:spcBef>
                <a:spcPts val="0"/>
              </a:spcBef>
              <a:spcAft>
                <a:spcPts val="600"/>
              </a:spcAft>
              <a:buNone/>
            </a:pPr>
            <a:endParaRPr lang="en-US" altLang="ko-KR" sz="1400" dirty="0"/>
          </a:p>
          <a:p>
            <a:pPr marL="1314450" lvl="3" indent="0" latinLnBrk="0">
              <a:spcBef>
                <a:spcPts val="0"/>
              </a:spcBef>
              <a:spcAft>
                <a:spcPts val="600"/>
              </a:spcAft>
              <a:buNone/>
            </a:pPr>
            <a:r>
              <a:rPr lang="en-US" altLang="ko-KR" sz="1400" dirty="0">
                <a:solidFill>
                  <a:srgbClr val="FF0000"/>
                </a:solidFill>
              </a:rPr>
              <a:t>{ "_id" : { "maker" : "Google" }, "categories" : [ "Tablets" ] }</a:t>
            </a:r>
          </a:p>
          <a:p>
            <a:pPr marL="1314450" lvl="3" indent="0" latinLnBrk="0">
              <a:spcBef>
                <a:spcPts val="0"/>
              </a:spcBef>
              <a:spcAft>
                <a:spcPts val="600"/>
              </a:spcAft>
              <a:buNone/>
            </a:pPr>
            <a:r>
              <a:rPr lang="en-US" altLang="ko-KR" sz="1400" dirty="0">
                <a:solidFill>
                  <a:srgbClr val="FF0000"/>
                </a:solidFill>
              </a:rPr>
              <a:t>{ "_id" : { "maker" : "Sony" }, "categories" : [ "Laptops" ] }</a:t>
            </a:r>
          </a:p>
          <a:p>
            <a:pPr marL="1314450" lvl="3" indent="0" latinLnBrk="0">
              <a:spcBef>
                <a:spcPts val="0"/>
              </a:spcBef>
              <a:spcAft>
                <a:spcPts val="600"/>
              </a:spcAft>
              <a:buNone/>
            </a:pPr>
            <a:r>
              <a:rPr lang="en-US" altLang="ko-KR" sz="1400" dirty="0">
                <a:solidFill>
                  <a:srgbClr val="FF0000"/>
                </a:solidFill>
              </a:rPr>
              <a:t>{ "_id" : { "maker" : "Amazon" }, "categories" : [ "Tablets", "Tablets" ] }</a:t>
            </a:r>
          </a:p>
          <a:p>
            <a:pPr marL="1314450" lvl="3" indent="0" latinLnBrk="0">
              <a:spcBef>
                <a:spcPts val="0"/>
              </a:spcBef>
              <a:spcAft>
                <a:spcPts val="600"/>
              </a:spcAft>
              <a:buNone/>
            </a:pPr>
            <a:r>
              <a:rPr lang="en-US" altLang="ko-KR" sz="1400" dirty="0">
                <a:solidFill>
                  <a:srgbClr val="FF0000"/>
                </a:solidFill>
              </a:rPr>
              <a:t>{ "_id" : { "maker" : "Apple" }, "categories" : [ "Tablets", "Tablets", "Tablets", "Laptops" ] }</a:t>
            </a:r>
          </a:p>
          <a:p>
            <a:pPr marL="1314450" lvl="3" indent="0" latinLnBrk="0">
              <a:spcBef>
                <a:spcPts val="0"/>
              </a:spcBef>
              <a:spcAft>
                <a:spcPts val="600"/>
              </a:spcAft>
              <a:buNone/>
            </a:pPr>
            <a:r>
              <a:rPr lang="en-US" altLang="ko-KR" sz="1400" dirty="0">
                <a:solidFill>
                  <a:srgbClr val="FF0000"/>
                </a:solidFill>
              </a:rPr>
              <a:t>{ "_id" : { "maker" : "Samsung" }, "categories" : [ "Cell Phones", "Tablets"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128</a:t>
            </a:fld>
            <a:endParaRPr lang="ko-KR" altLang="en-US"/>
          </a:p>
        </p:txBody>
      </p:sp>
    </p:spTree>
    <p:extLst>
      <p:ext uri="{BB962C8B-B14F-4D97-AF65-F5344CB8AC3E}">
        <p14:creationId xmlns:p14="http://schemas.microsoft.com/office/powerpoint/2010/main" val="2716473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집계 파이프라인</a:t>
            </a:r>
            <a:endParaRPr lang="en-US" altLang="ko-KR" sz="1400" dirty="0"/>
          </a:p>
          <a:p>
            <a:pPr lvl="1" latinLnBrk="0">
              <a:spcBef>
                <a:spcPts val="0"/>
              </a:spcBef>
              <a:spcAft>
                <a:spcPts val="600"/>
              </a:spcAft>
              <a:buFont typeface="Wingdings" pitchFamily="2" charset="2"/>
              <a:buChar char="ü"/>
            </a:pPr>
            <a:r>
              <a:rPr lang="en-US" altLang="ko-KR" sz="1400" dirty="0"/>
              <a:t>aggregate(): </a:t>
            </a:r>
            <a:r>
              <a:rPr lang="ko-KR" altLang="en-US" sz="1400" dirty="0"/>
              <a:t>집계함수</a:t>
            </a:r>
            <a:endParaRPr lang="en-US" altLang="ko-KR" sz="1400" dirty="0"/>
          </a:p>
          <a:p>
            <a:pPr lvl="2" latinLnBrk="0">
              <a:spcBef>
                <a:spcPts val="0"/>
              </a:spcBef>
              <a:spcAft>
                <a:spcPts val="600"/>
              </a:spcAft>
              <a:buFont typeface="Wingdings" pitchFamily="2" charset="2"/>
              <a:buChar char="q"/>
            </a:pPr>
            <a:r>
              <a:rPr lang="en-US" altLang="ko-KR" sz="1400" dirty="0"/>
              <a:t>$sort : </a:t>
            </a:r>
            <a:r>
              <a:rPr lang="ko-KR" altLang="en-US" sz="1400" dirty="0"/>
              <a:t>정렬</a:t>
            </a:r>
            <a:endParaRPr lang="en-US" altLang="ko-KR" sz="1400" dirty="0"/>
          </a:p>
          <a:p>
            <a:pPr marL="1314450" lvl="3" indent="0" latinLnBrk="0">
              <a:spcBef>
                <a:spcPts val="0"/>
              </a:spcBef>
              <a:spcAft>
                <a:spcPts val="600"/>
              </a:spcAft>
              <a:buNone/>
            </a:pPr>
            <a:r>
              <a:rPr lang="en-US" altLang="ko-KR" sz="1400" dirty="0" err="1"/>
              <a:t>db.products.aggregate</a:t>
            </a:r>
            <a:r>
              <a:rPr lang="en-US" altLang="ko-KR" sz="1400" dirty="0"/>
              <a:t>([{$sort:{price:-1}}])</a:t>
            </a:r>
          </a:p>
          <a:p>
            <a:pPr marL="1314450" lvl="3" indent="0" latinLnBrk="0">
              <a:spcBef>
                <a:spcPts val="0"/>
              </a:spcBef>
              <a:spcAft>
                <a:spcPts val="600"/>
              </a:spcAft>
              <a:buNone/>
            </a:pPr>
            <a:endParaRPr lang="en-US" altLang="ko-KR" sz="1400" dirty="0">
              <a:solidFill>
                <a:srgbClr val="FF0000"/>
              </a:solidFill>
            </a:endParaRP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("5ec09e673c8c5329a914c845"), "name" : "iPad 64GB </a:t>
            </a:r>
            <a:r>
              <a:rPr lang="en-US" altLang="ko-KR" sz="1400" dirty="0" err="1">
                <a:solidFill>
                  <a:srgbClr val="FF0000"/>
                </a:solidFill>
              </a:rPr>
              <a:t>Wifi</a:t>
            </a:r>
            <a:r>
              <a:rPr lang="en-US" altLang="ko-KR" sz="1400" dirty="0">
                <a:solidFill>
                  <a:srgbClr val="FF0000"/>
                </a:solidFill>
              </a:rPr>
              <a:t>", "category" : "Tablets", "manufacture" : "Apple", "price" : 699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("5ec09e673c8c5329a914c844"), "name" : "iPad 32GB </a:t>
            </a:r>
            <a:r>
              <a:rPr lang="en-US" altLang="ko-KR" sz="1400" dirty="0" err="1">
                <a:solidFill>
                  <a:srgbClr val="FF0000"/>
                </a:solidFill>
              </a:rPr>
              <a:t>Wifi</a:t>
            </a:r>
            <a:r>
              <a:rPr lang="en-US" altLang="ko-KR" sz="1400" dirty="0">
                <a:solidFill>
                  <a:srgbClr val="FF0000"/>
                </a:solidFill>
              </a:rPr>
              <a:t>", "category" : "Tablets", "manufacture" : "Apple", "price" : 599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("5ec09e673c8c5329a914c846"), "name" : "Galaxy S3", "category" : "Cell Phones", "manufacture" : "Samsung", "price" : 563.99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("5ec09e673c8c5329a914c843"), "name" : "iPad 16GB </a:t>
            </a:r>
            <a:r>
              <a:rPr lang="en-US" altLang="ko-KR" sz="1400" dirty="0" err="1">
                <a:solidFill>
                  <a:srgbClr val="FF0000"/>
                </a:solidFill>
              </a:rPr>
              <a:t>Wifi</a:t>
            </a:r>
            <a:r>
              <a:rPr lang="en-US" altLang="ko-KR" sz="1400" dirty="0">
                <a:solidFill>
                  <a:srgbClr val="FF0000"/>
                </a:solidFill>
              </a:rPr>
              <a:t>", "manufacture" : "Apple", "category" : "Tablets", "price" : 499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("5ec09e673c8c5329a914c848"), "name" : "</a:t>
            </a:r>
            <a:r>
              <a:rPr lang="en-US" altLang="ko-KR" sz="1400" dirty="0" err="1">
                <a:solidFill>
                  <a:srgbClr val="FF0000"/>
                </a:solidFill>
              </a:rPr>
              <a:t>Vaio</a:t>
            </a:r>
            <a:r>
              <a:rPr lang="en-US" altLang="ko-KR" sz="1400" dirty="0">
                <a:solidFill>
                  <a:srgbClr val="FF0000"/>
                </a:solidFill>
              </a:rPr>
              <a:t>", "category" : "Laptops", "manufacture" : "Sony", "price" : 499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("5ec09e673c8c5329a914c849"), "name" : "</a:t>
            </a:r>
            <a:r>
              <a:rPr lang="en-US" altLang="ko-KR" sz="1400" dirty="0" err="1">
                <a:solidFill>
                  <a:srgbClr val="FF0000"/>
                </a:solidFill>
              </a:rPr>
              <a:t>Macbook</a:t>
            </a:r>
            <a:r>
              <a:rPr lang="en-US" altLang="ko-KR" sz="1400" dirty="0">
                <a:solidFill>
                  <a:srgbClr val="FF0000"/>
                </a:solidFill>
              </a:rPr>
              <a:t> Air 13inch", "category" : "Laptops", "manufacture" : "Apple", "price" : 499 }</a:t>
            </a:r>
          </a:p>
          <a:p>
            <a:pPr marL="1314450" lvl="3"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("5ec09e673c8c5329a914c847"), "name" : "Galaxy Tab 10", "category" : "Tablets", "manufacture" : "Samsung", "price" : 450.99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129</a:t>
            </a:fld>
            <a:endParaRPr lang="ko-KR" altLang="en-US"/>
          </a:p>
        </p:txBody>
      </p:sp>
    </p:spTree>
    <p:extLst>
      <p:ext uri="{BB962C8B-B14F-4D97-AF65-F5344CB8AC3E}">
        <p14:creationId xmlns:p14="http://schemas.microsoft.com/office/powerpoint/2010/main" val="15901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가져오기</a:t>
            </a:r>
            <a:endParaRPr lang="en-US" altLang="ko-KR" sz="1400" dirty="0"/>
          </a:p>
          <a:p>
            <a:pPr lvl="1" latinLnBrk="0">
              <a:spcBef>
                <a:spcPts val="0"/>
              </a:spcBef>
              <a:spcAft>
                <a:spcPts val="600"/>
              </a:spcAft>
              <a:buFont typeface="Wingdings" pitchFamily="2" charset="2"/>
              <a:buChar char="ü"/>
            </a:pPr>
            <a:r>
              <a:rPr lang="en-US" altLang="ko-KR" sz="1400" dirty="0"/>
              <a:t>Mongo DB</a:t>
            </a:r>
            <a:r>
              <a:rPr lang="ko-KR" altLang="en-US" sz="1400" dirty="0"/>
              <a:t>에서 외부에 만든 </a:t>
            </a:r>
            <a:r>
              <a:rPr lang="en-US" altLang="ko-KR" sz="1400" dirty="0"/>
              <a:t>json </a:t>
            </a:r>
            <a:r>
              <a:rPr lang="ko-KR" altLang="en-US" sz="1400" dirty="0"/>
              <a:t>파일을 실행하고자 하는 경우</a:t>
            </a:r>
            <a:r>
              <a:rPr lang="en-US" altLang="ko-KR" sz="1400" dirty="0"/>
              <a:t> : </a:t>
            </a:r>
            <a:r>
              <a:rPr lang="ko-KR" altLang="en-US" sz="1400" dirty="0"/>
              <a:t>터미널에서 수행</a:t>
            </a:r>
            <a:endParaRPr lang="en-US" altLang="ko-KR" sz="1400" dirty="0"/>
          </a:p>
          <a:p>
            <a:pPr marL="800100" lvl="2" indent="0" latinLnBrk="0">
              <a:spcBef>
                <a:spcPts val="0"/>
              </a:spcBef>
              <a:spcAft>
                <a:spcPts val="600"/>
              </a:spcAft>
              <a:buNone/>
            </a:pPr>
            <a:r>
              <a:rPr lang="en-US" altLang="ko-KR" sz="1400" dirty="0" err="1"/>
              <a:t>mongoimport</a:t>
            </a:r>
            <a:r>
              <a:rPr lang="en-US" altLang="ko-KR" sz="1400" dirty="0"/>
              <a:t> –</a:t>
            </a:r>
            <a:r>
              <a:rPr lang="en-US" altLang="ko-KR" sz="1400" dirty="0" err="1"/>
              <a:t>db</a:t>
            </a:r>
            <a:r>
              <a:rPr lang="en-US" altLang="ko-KR" sz="1400" dirty="0"/>
              <a:t> [</a:t>
            </a:r>
            <a:r>
              <a:rPr lang="ko-KR" altLang="en-US" sz="1400" dirty="0"/>
              <a:t>사용할 데이터베이스 이름</a:t>
            </a:r>
            <a:r>
              <a:rPr lang="en-US" altLang="ko-KR" sz="1400" dirty="0"/>
              <a:t>]</a:t>
            </a:r>
            <a:r>
              <a:rPr lang="ko-KR" altLang="en-US" sz="1400" dirty="0"/>
              <a:t> </a:t>
            </a:r>
            <a:r>
              <a:rPr lang="en-US" altLang="ko-KR" sz="1400" dirty="0"/>
              <a:t>–collection [</a:t>
            </a:r>
            <a:r>
              <a:rPr lang="ko-KR" altLang="en-US" sz="1400" dirty="0"/>
              <a:t>사용할 </a:t>
            </a:r>
            <a:r>
              <a:rPr lang="en" altLang="ko-KR" sz="1400" dirty="0"/>
              <a:t>Collection</a:t>
            </a:r>
            <a:r>
              <a:rPr lang="ko-KR" altLang="en-US" sz="1400" dirty="0"/>
              <a:t> 이름</a:t>
            </a:r>
            <a:r>
              <a:rPr lang="en-US" altLang="ko-KR" sz="1400" dirty="0"/>
              <a:t>]</a:t>
            </a:r>
            <a:r>
              <a:rPr lang="ko-KR" altLang="en-US" sz="1400" dirty="0"/>
              <a:t> </a:t>
            </a:r>
            <a:r>
              <a:rPr lang="en-US" altLang="ko-KR" sz="1400" dirty="0"/>
              <a:t>&lt;</a:t>
            </a:r>
            <a:r>
              <a:rPr lang="ko-KR" altLang="en-US" sz="1400" dirty="0"/>
              <a:t> </a:t>
            </a:r>
            <a:r>
              <a:rPr lang="ko-KR" altLang="en-US" sz="1400" dirty="0" err="1"/>
              <a:t>파일경로</a:t>
            </a:r>
            <a:endParaRPr lang="en-US" altLang="ko-KR" sz="1400" dirty="0"/>
          </a:p>
          <a:p>
            <a:pPr lvl="2" latinLnBrk="0">
              <a:spcBef>
                <a:spcPts val="0"/>
              </a:spcBef>
              <a:spcAft>
                <a:spcPts val="600"/>
              </a:spcAft>
              <a:buFont typeface="Wingdings" pitchFamily="2" charset="2"/>
              <a:buChar char="q"/>
            </a:pPr>
            <a:r>
              <a:rPr lang="en-US" altLang="ko-KR" sz="1400" dirty="0" err="1"/>
              <a:t>primer.json</a:t>
            </a:r>
            <a:r>
              <a:rPr lang="en-US" altLang="ko-KR" sz="1400" dirty="0"/>
              <a:t> </a:t>
            </a:r>
            <a:r>
              <a:rPr lang="ko-KR" altLang="en-US" sz="1400" dirty="0"/>
              <a:t>파일의 내용 가져오기</a:t>
            </a:r>
            <a:r>
              <a:rPr lang="en-US" altLang="ko-KR" sz="1400" dirty="0"/>
              <a:t> – </a:t>
            </a:r>
            <a:r>
              <a:rPr lang="ko-KR" altLang="en-US" sz="1400" dirty="0"/>
              <a:t>터미널에서 수행</a:t>
            </a:r>
            <a:endParaRPr lang="en-US" altLang="ko-KR" sz="1400" dirty="0"/>
          </a:p>
          <a:p>
            <a:pPr marL="1257300" lvl="3" indent="0" latinLnBrk="0">
              <a:spcBef>
                <a:spcPts val="0"/>
              </a:spcBef>
              <a:spcAft>
                <a:spcPts val="600"/>
              </a:spcAft>
              <a:buNone/>
            </a:pPr>
            <a:r>
              <a:rPr lang="en-US" altLang="ko-KR" sz="1400" dirty="0" err="1"/>
              <a:t>mongoimport</a:t>
            </a:r>
            <a:r>
              <a:rPr lang="en-US" altLang="ko-KR" sz="1400" dirty="0"/>
              <a:t> -d </a:t>
            </a:r>
            <a:r>
              <a:rPr lang="en-US" altLang="ko-KR" sz="1400" dirty="0" err="1"/>
              <a:t>adam</a:t>
            </a:r>
            <a:r>
              <a:rPr lang="en-US" altLang="ko-KR" sz="1400" dirty="0"/>
              <a:t> -c primer &lt; </a:t>
            </a:r>
            <a:r>
              <a:rPr lang="en-US" altLang="ko-KR" sz="1400" dirty="0" err="1"/>
              <a:t>primer.json</a:t>
            </a:r>
            <a:endParaRPr lang="en-US" altLang="ko-KR" sz="1400" dirty="0"/>
          </a:p>
          <a:p>
            <a:pPr marL="1257300" lvl="3" indent="0" latinLnBrk="0">
              <a:spcBef>
                <a:spcPts val="0"/>
              </a:spcBef>
              <a:spcAft>
                <a:spcPts val="600"/>
              </a:spcAft>
              <a:buNone/>
            </a:pPr>
            <a:r>
              <a:rPr lang="en" altLang="ko-KR" sz="1400" dirty="0">
                <a:solidFill>
                  <a:srgbClr val="FF0000"/>
                </a:solidFill>
              </a:rPr>
              <a:t>2022-05-11T11:32:07.766+0900	connected to: </a:t>
            </a:r>
            <a:r>
              <a:rPr lang="en" altLang="ko-KR" sz="1400" dirty="0" err="1">
                <a:solidFill>
                  <a:srgbClr val="FF0000"/>
                </a:solidFill>
              </a:rPr>
              <a:t>mongodb</a:t>
            </a:r>
            <a:r>
              <a:rPr lang="en" altLang="ko-KR" sz="1400" dirty="0">
                <a:solidFill>
                  <a:srgbClr val="FF0000"/>
                </a:solidFill>
              </a:rPr>
              <a:t>://localhost/</a:t>
            </a:r>
          </a:p>
          <a:p>
            <a:pPr marL="1257300" lvl="3" indent="0" latinLnBrk="0">
              <a:spcBef>
                <a:spcPts val="0"/>
              </a:spcBef>
              <a:spcAft>
                <a:spcPts val="600"/>
              </a:spcAft>
              <a:buNone/>
            </a:pPr>
            <a:r>
              <a:rPr lang="en" altLang="ko-KR" sz="1400" dirty="0">
                <a:solidFill>
                  <a:srgbClr val="FF0000"/>
                </a:solidFill>
              </a:rPr>
              <a:t>2022-05-11T11:32:07.920+0900	3 document(s) imported successfully. 0 document(s) failed to import.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a:t>
            </a:fld>
            <a:endParaRPr lang="ko-KR" altLang="en-US"/>
          </a:p>
        </p:txBody>
      </p:sp>
    </p:spTree>
    <p:extLst>
      <p:ext uri="{BB962C8B-B14F-4D97-AF65-F5344CB8AC3E}">
        <p14:creationId xmlns:p14="http://schemas.microsoft.com/office/powerpoint/2010/main" val="269999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갱신을 위한 함수</a:t>
            </a:r>
            <a:endParaRPr lang="en-US" altLang="ko-KR" sz="1400" dirty="0"/>
          </a:p>
          <a:p>
            <a:pPr lvl="2" latinLnBrk="0">
              <a:spcBef>
                <a:spcPts val="0"/>
              </a:spcBef>
              <a:spcAft>
                <a:spcPts val="600"/>
              </a:spcAft>
              <a:buFont typeface="Wingdings" pitchFamily="2" charset="2"/>
              <a:buChar char="q"/>
            </a:pPr>
            <a:r>
              <a:rPr lang="en-US" altLang="ko-KR" sz="1400" dirty="0" err="1"/>
              <a:t>db.collection.update</a:t>
            </a:r>
            <a:r>
              <a:rPr lang="en-US" altLang="ko-KR" sz="1400" dirty="0"/>
              <a:t>()</a:t>
            </a:r>
          </a:p>
          <a:p>
            <a:pPr lvl="2" latinLnBrk="0">
              <a:spcBef>
                <a:spcPts val="0"/>
              </a:spcBef>
              <a:spcAft>
                <a:spcPts val="600"/>
              </a:spcAft>
              <a:buFont typeface="Wingdings" pitchFamily="2" charset="2"/>
              <a:buChar char="q"/>
            </a:pPr>
            <a:r>
              <a:rPr lang="en-US" altLang="ko-KR" sz="1400" dirty="0" err="1"/>
              <a:t>db.collection.updateOne</a:t>
            </a:r>
            <a:r>
              <a:rPr lang="en-US" altLang="ko-KR" sz="1400" dirty="0"/>
              <a:t>()</a:t>
            </a:r>
          </a:p>
          <a:p>
            <a:pPr lvl="2" latinLnBrk="0">
              <a:spcBef>
                <a:spcPts val="0"/>
              </a:spcBef>
              <a:spcAft>
                <a:spcPts val="600"/>
              </a:spcAft>
              <a:buFont typeface="Wingdings" pitchFamily="2" charset="2"/>
              <a:buChar char="q"/>
            </a:pPr>
            <a:r>
              <a:rPr lang="en-US" altLang="ko-KR" sz="1400" dirty="0" err="1"/>
              <a:t>db.collection.updateMany</a:t>
            </a:r>
            <a:r>
              <a:rPr lang="en-US" altLang="ko-KR" sz="1400" dirty="0"/>
              <a:t>()</a:t>
            </a:r>
          </a:p>
          <a:p>
            <a:pPr lvl="2" latinLnBrk="0">
              <a:spcBef>
                <a:spcPts val="0"/>
              </a:spcBef>
              <a:spcAft>
                <a:spcPts val="600"/>
              </a:spcAft>
              <a:buFont typeface="Wingdings" pitchFamily="2" charset="2"/>
              <a:buChar char="q"/>
            </a:pPr>
            <a:r>
              <a:rPr lang="en-US" altLang="ko-KR" sz="1400" dirty="0" err="1"/>
              <a:t>db.collection.replaceOne</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130</a:t>
            </a:fld>
            <a:endParaRPr lang="ko-KR" altLang="en-US"/>
          </a:p>
        </p:txBody>
      </p:sp>
    </p:spTree>
    <p:extLst>
      <p:ext uri="{BB962C8B-B14F-4D97-AF65-F5344CB8AC3E}">
        <p14:creationId xmlns:p14="http://schemas.microsoft.com/office/powerpoint/2010/main" val="30541870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replaceOne</a:t>
            </a:r>
            <a:endParaRPr lang="en-US" altLang="ko-KR" sz="1400" dirty="0"/>
          </a:p>
          <a:p>
            <a:pPr marL="914400" lvl="2" indent="0" latinLnBrk="0">
              <a:spcBef>
                <a:spcPts val="0"/>
              </a:spcBef>
              <a:spcAft>
                <a:spcPts val="0"/>
              </a:spcAft>
              <a:buNone/>
            </a:pPr>
            <a:r>
              <a:rPr lang="en" altLang="ko-KR" sz="1400" dirty="0" err="1"/>
              <a:t>db.collection.replaceOne</a:t>
            </a:r>
            <a:r>
              <a:rPr lang="en" altLang="ko-KR" sz="1400" dirty="0"/>
              <a:t>( </a:t>
            </a:r>
          </a:p>
          <a:p>
            <a:pPr marL="914400" lvl="2" indent="0" latinLnBrk="0">
              <a:spcBef>
                <a:spcPts val="0"/>
              </a:spcBef>
              <a:spcAft>
                <a:spcPts val="0"/>
              </a:spcAft>
              <a:buNone/>
            </a:pPr>
            <a:r>
              <a:rPr lang="en" altLang="ko-KR" sz="1400" dirty="0"/>
              <a:t>&lt;</a:t>
            </a:r>
            <a:r>
              <a:rPr lang="en" altLang="ko-KR" sz="1400" dirty="0" err="1"/>
              <a:t>querry</a:t>
            </a:r>
            <a:r>
              <a:rPr lang="en" altLang="ko-KR" sz="1400" dirty="0"/>
              <a:t>&gt;,</a:t>
            </a:r>
          </a:p>
          <a:p>
            <a:pPr marL="914400" lvl="2" indent="0" latinLnBrk="0">
              <a:spcBef>
                <a:spcPts val="0"/>
              </a:spcBef>
              <a:spcAft>
                <a:spcPts val="0"/>
              </a:spcAft>
              <a:buNone/>
            </a:pPr>
            <a:r>
              <a:rPr lang="en" altLang="ko-KR" sz="1400" dirty="0"/>
              <a:t>&lt;replacement&gt;, </a:t>
            </a:r>
          </a:p>
          <a:p>
            <a:pPr marL="914400" lvl="2" indent="0" latinLnBrk="0">
              <a:spcBef>
                <a:spcPts val="0"/>
              </a:spcBef>
              <a:spcAft>
                <a:spcPts val="0"/>
              </a:spcAft>
              <a:buNone/>
            </a:pPr>
            <a:r>
              <a:rPr lang="en" altLang="ko-KR" sz="1400" dirty="0"/>
              <a:t>{</a:t>
            </a:r>
          </a:p>
          <a:p>
            <a:pPr marL="914400" lvl="2" indent="0" latinLnBrk="0">
              <a:spcBef>
                <a:spcPts val="0"/>
              </a:spcBef>
              <a:spcAft>
                <a:spcPts val="0"/>
              </a:spcAft>
              <a:buNone/>
            </a:pPr>
            <a:r>
              <a:rPr lang="en-US" altLang="ko-KR" sz="1400" dirty="0"/>
              <a:t>	u</a:t>
            </a:r>
            <a:r>
              <a:rPr lang="en" altLang="ko-KR" sz="1400" dirty="0" err="1"/>
              <a:t>psert</a:t>
            </a:r>
            <a:r>
              <a:rPr lang="en" altLang="ko-KR" sz="1400" dirty="0"/>
              <a:t>: &lt;</a:t>
            </a:r>
            <a:r>
              <a:rPr lang="en" altLang="ko-KR" sz="1400" dirty="0" err="1"/>
              <a:t>boolean</a:t>
            </a:r>
            <a:r>
              <a:rPr lang="en" altLang="ko-KR" sz="1400" dirty="0"/>
              <a:t>&gt;, </a:t>
            </a:r>
          </a:p>
          <a:p>
            <a:pPr marL="914400" lvl="2" indent="0" latinLnBrk="0">
              <a:spcBef>
                <a:spcPts val="0"/>
              </a:spcBef>
              <a:spcAft>
                <a:spcPts val="0"/>
              </a:spcAft>
              <a:buNone/>
            </a:pPr>
            <a:r>
              <a:rPr lang="en" altLang="ko-KR" sz="1400" dirty="0"/>
              <a:t>	</a:t>
            </a:r>
            <a:r>
              <a:rPr lang="en" altLang="ko-KR" sz="1400" dirty="0" err="1"/>
              <a:t>writeConcern</a:t>
            </a:r>
            <a:r>
              <a:rPr lang="en" altLang="ko-KR" sz="1400" dirty="0"/>
              <a:t>: &lt;document&gt;, </a:t>
            </a:r>
          </a:p>
          <a:p>
            <a:pPr marL="914400" lvl="2" indent="0" latinLnBrk="0">
              <a:spcBef>
                <a:spcPts val="0"/>
              </a:spcBef>
              <a:spcAft>
                <a:spcPts val="0"/>
              </a:spcAft>
              <a:buNone/>
            </a:pPr>
            <a:r>
              <a:rPr lang="en" altLang="ko-KR" sz="1400" dirty="0"/>
              <a:t>	collation: &lt;document&gt;</a:t>
            </a:r>
          </a:p>
          <a:p>
            <a:pPr marL="914400" lvl="2" indent="0" latinLnBrk="0">
              <a:spcBef>
                <a:spcPts val="0"/>
              </a:spcBef>
              <a:spcAft>
                <a:spcPts val="0"/>
              </a:spcAft>
              <a:buNone/>
            </a:pPr>
            <a:r>
              <a:rPr lang="en" altLang="ko-KR" sz="1400" dirty="0"/>
              <a:t>})</a:t>
            </a:r>
          </a:p>
          <a:p>
            <a:pPr lvl="3" latinLnBrk="0">
              <a:spcBef>
                <a:spcPts val="0"/>
              </a:spcBef>
              <a:spcAft>
                <a:spcPts val="600"/>
              </a:spcAft>
              <a:buFont typeface="Wingdings" pitchFamily="2" charset="2"/>
              <a:buChar char="q"/>
            </a:pPr>
            <a:r>
              <a:rPr lang="en-US" altLang="ko-KR" sz="1400" dirty="0"/>
              <a:t>query: </a:t>
            </a:r>
            <a:r>
              <a:rPr lang="ko-KR" altLang="en-US" sz="1400" dirty="0"/>
              <a:t>업데이트 할 도큐먼트의 기준으로 </a:t>
            </a:r>
            <a:r>
              <a:rPr lang="en-US" altLang="ko-KR" sz="1400" dirty="0"/>
              <a:t>find()</a:t>
            </a:r>
            <a:r>
              <a:rPr lang="ko-KR" altLang="en-US" sz="1400" dirty="0"/>
              <a:t>에서 사용하는 쿼리와 동일</a:t>
            </a:r>
            <a:endParaRPr lang="en-US" altLang="ko-KR" sz="1400" dirty="0"/>
          </a:p>
          <a:p>
            <a:pPr lvl="3" latinLnBrk="0">
              <a:spcBef>
                <a:spcPts val="0"/>
              </a:spcBef>
              <a:spcAft>
                <a:spcPts val="600"/>
              </a:spcAft>
              <a:buFont typeface="Wingdings" pitchFamily="2" charset="2"/>
              <a:buChar char="q"/>
            </a:pPr>
            <a:r>
              <a:rPr lang="en-US" altLang="ko-KR" sz="1400" dirty="0"/>
              <a:t>replacement:</a:t>
            </a:r>
            <a:r>
              <a:rPr lang="ko-KR" altLang="en-US" sz="1400" dirty="0"/>
              <a:t> 도큐먼트를 대체할 내용</a:t>
            </a:r>
            <a:r>
              <a:rPr lang="en-US" altLang="ko-KR" sz="1400" dirty="0"/>
              <a:t> </a:t>
            </a:r>
          </a:p>
          <a:p>
            <a:pPr lvl="3" latinLnBrk="0">
              <a:spcBef>
                <a:spcPts val="0"/>
              </a:spcBef>
              <a:spcAft>
                <a:spcPts val="600"/>
              </a:spcAft>
              <a:buFont typeface="Wingdings" pitchFamily="2" charset="2"/>
              <a:buChar char="q"/>
            </a:pPr>
            <a:r>
              <a:rPr lang="en-US" altLang="ko-KR" sz="1400" dirty="0" err="1"/>
              <a:t>upsert</a:t>
            </a:r>
            <a:r>
              <a:rPr lang="en-US" altLang="ko-KR" sz="1400" dirty="0"/>
              <a:t>: </a:t>
            </a:r>
            <a:r>
              <a:rPr lang="ko-KR" altLang="en-US" sz="1400" dirty="0"/>
              <a:t>기본값은 </a:t>
            </a:r>
            <a:r>
              <a:rPr lang="en-US" altLang="ko-KR" sz="1400" dirty="0"/>
              <a:t>false</a:t>
            </a:r>
            <a:r>
              <a:rPr lang="ko-KR" altLang="en-US" sz="1400" dirty="0"/>
              <a:t>로</a:t>
            </a:r>
            <a:r>
              <a:rPr lang="en-US" altLang="ko-KR" sz="1400" dirty="0"/>
              <a:t> </a:t>
            </a:r>
            <a:r>
              <a:rPr lang="ko-KR" altLang="en-US" sz="1400" dirty="0"/>
              <a:t>이 값이 </a:t>
            </a:r>
            <a:r>
              <a:rPr lang="en-US" altLang="ko-KR" sz="1400" dirty="0"/>
              <a:t>true </a:t>
            </a:r>
            <a:r>
              <a:rPr lang="ko-KR" altLang="en-US" sz="1400" dirty="0"/>
              <a:t>일 때 쿼리한 도큐먼트가 없을 경우</a:t>
            </a:r>
            <a:r>
              <a:rPr lang="en-US" altLang="ko-KR" sz="1400" dirty="0"/>
              <a:t> </a:t>
            </a:r>
            <a:r>
              <a:rPr lang="ko-KR" altLang="en-US" sz="1400" dirty="0"/>
              <a:t>새로운 도큐먼트를 추가</a:t>
            </a:r>
            <a:endParaRPr lang="en-US" altLang="ko-KR" sz="1400" dirty="0"/>
          </a:p>
          <a:p>
            <a:pPr lvl="3" latinLnBrk="0">
              <a:spcBef>
                <a:spcPts val="0"/>
              </a:spcBef>
              <a:spcAft>
                <a:spcPts val="600"/>
              </a:spcAft>
              <a:buFont typeface="Wingdings" pitchFamily="2" charset="2"/>
              <a:buChar char="q"/>
            </a:pPr>
            <a:r>
              <a:rPr lang="en-US" altLang="ko-KR" sz="1400" dirty="0" err="1"/>
              <a:t>writeConcern</a:t>
            </a:r>
            <a:r>
              <a:rPr lang="en-US" altLang="ko-KR" sz="1400" dirty="0"/>
              <a:t>:</a:t>
            </a:r>
            <a:r>
              <a:rPr lang="ko-KR" altLang="en-US" sz="1400" dirty="0"/>
              <a:t> </a:t>
            </a:r>
            <a:r>
              <a:rPr lang="en-US" altLang="ko-KR" sz="1400" dirty="0" err="1"/>
              <a:t>WriteConcern</a:t>
            </a:r>
            <a:r>
              <a:rPr lang="ko-KR" altLang="en-US" sz="1400" dirty="0"/>
              <a:t>을 사용하려면 이 </a:t>
            </a:r>
            <a:r>
              <a:rPr lang="ko-KR" altLang="en-US" sz="1400" dirty="0" err="1"/>
              <a:t>파라미터를</a:t>
            </a:r>
            <a:r>
              <a:rPr lang="ko-KR" altLang="en-US" sz="1400" dirty="0"/>
              <a:t> 사용</a:t>
            </a:r>
            <a:r>
              <a:rPr lang="en-US" altLang="ko-KR" sz="1400" dirty="0"/>
              <a:t> </a:t>
            </a:r>
          </a:p>
          <a:p>
            <a:pPr lvl="3" latinLnBrk="0">
              <a:spcBef>
                <a:spcPts val="0"/>
              </a:spcBef>
              <a:spcAft>
                <a:spcPts val="600"/>
              </a:spcAft>
              <a:buFont typeface="Wingdings" pitchFamily="2" charset="2"/>
              <a:buChar char="q"/>
            </a:pPr>
            <a:r>
              <a:rPr lang="en-US" altLang="ko-KR" sz="1400" dirty="0"/>
              <a:t>collation:</a:t>
            </a:r>
            <a:r>
              <a:rPr lang="ko-KR" altLang="en-US" sz="1400" dirty="0"/>
              <a:t> 언어에 대한 설정을 할 수 있는데 대소문자 관계에 대한 순서를 다룸</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131</a:t>
            </a:fld>
            <a:endParaRPr lang="ko-KR" altLang="en-US"/>
          </a:p>
        </p:txBody>
      </p:sp>
    </p:spTree>
    <p:extLst>
      <p:ext uri="{BB962C8B-B14F-4D97-AF65-F5344CB8AC3E}">
        <p14:creationId xmlns:p14="http://schemas.microsoft.com/office/powerpoint/2010/main" val="1552205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replaceOne</a:t>
            </a:r>
            <a:endParaRPr lang="en-US" altLang="ko-KR" sz="1400" dirty="0"/>
          </a:p>
          <a:p>
            <a:pPr marL="914400" lvl="2" indent="0" latinLnBrk="0">
              <a:spcBef>
                <a:spcPts val="0"/>
              </a:spcBef>
              <a:spcAft>
                <a:spcPts val="0"/>
              </a:spcAft>
              <a:buNone/>
            </a:pPr>
            <a:r>
              <a:rPr lang="en-US" altLang="ko-KR" sz="1400" dirty="0" err="1"/>
              <a:t>db.user.replaceOne</a:t>
            </a:r>
            <a:r>
              <a:rPr lang="en-US" altLang="ko-KR" sz="1400" dirty="0"/>
              <a:t>({username: "</a:t>
            </a:r>
            <a:r>
              <a:rPr lang="en-US" altLang="ko-KR" sz="1400" dirty="0" err="1"/>
              <a:t>karoid</a:t>
            </a:r>
            <a:r>
              <a:rPr lang="en-US" altLang="ko-KR" sz="1400" dirty="0"/>
              <a:t>"},</a:t>
            </a:r>
          </a:p>
          <a:p>
            <a:pPr marL="914400" lvl="2" indent="0" latinLnBrk="0">
              <a:spcBef>
                <a:spcPts val="0"/>
              </a:spcBef>
              <a:spcAft>
                <a:spcPts val="0"/>
              </a:spcAft>
              <a:buNone/>
            </a:pPr>
            <a:r>
              <a:rPr lang="en-US" altLang="ko-KR" sz="1400" dirty="0"/>
              <a:t>{</a:t>
            </a:r>
          </a:p>
          <a:p>
            <a:pPr marL="914400" lvl="2" indent="0" latinLnBrk="0">
              <a:spcBef>
                <a:spcPts val="0"/>
              </a:spcBef>
              <a:spcAft>
                <a:spcPts val="0"/>
              </a:spcAft>
              <a:buNone/>
            </a:pPr>
            <a:r>
              <a:rPr lang="en-US" altLang="ko-KR" sz="1400" dirty="0"/>
              <a:t>  username: "</a:t>
            </a:r>
            <a:r>
              <a:rPr lang="en-US" altLang="ko-KR" sz="1400" dirty="0" err="1"/>
              <a:t>Karpoid</a:t>
            </a:r>
            <a:r>
              <a:rPr lang="en-US" altLang="ko-KR" sz="1400" dirty="0"/>
              <a:t>" , status: "Sleep" , points: 100, password: 2222</a:t>
            </a:r>
          </a:p>
          <a:p>
            <a:pPr marL="914400" lvl="2" indent="0" latinLnBrk="0">
              <a:spcBef>
                <a:spcPts val="0"/>
              </a:spcBef>
              <a:spcAft>
                <a:spcPts val="0"/>
              </a:spcAft>
              <a:buNone/>
            </a:pPr>
            <a:r>
              <a:rPr lang="en-US" altLang="ko-KR" sz="1400" dirty="0"/>
              <a:t>});</a:t>
            </a:r>
          </a:p>
          <a:p>
            <a:pPr marL="91440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a:solidFill>
                  <a:srgbClr val="FF0000"/>
                </a:solidFill>
              </a:rPr>
              <a:t>{ acknowledged: true,</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null,</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1,</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1,</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132</a:t>
            </a:fld>
            <a:endParaRPr lang="ko-KR" altLang="en-US"/>
          </a:p>
        </p:txBody>
      </p:sp>
    </p:spTree>
    <p:extLst>
      <p:ext uri="{BB962C8B-B14F-4D97-AF65-F5344CB8AC3E}">
        <p14:creationId xmlns:p14="http://schemas.microsoft.com/office/powerpoint/2010/main" val="27743033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replaceOne</a:t>
            </a:r>
            <a:endParaRPr lang="en-US" altLang="ko-KR" sz="1400" dirty="0"/>
          </a:p>
          <a:p>
            <a:pPr marL="914400" lvl="2" indent="0" latinLnBrk="0">
              <a:spcBef>
                <a:spcPts val="0"/>
              </a:spcBef>
              <a:spcAft>
                <a:spcPts val="0"/>
              </a:spcAft>
              <a:buNone/>
            </a:pPr>
            <a:r>
              <a:rPr lang="en-US" altLang="ko-KR" sz="1400" dirty="0" err="1"/>
              <a:t>db.user.find</a:t>
            </a:r>
            <a:r>
              <a:rPr lang="en-US" altLang="ko-KR" sz="1400" dirty="0"/>
              <a:t>()</a:t>
            </a:r>
          </a:p>
          <a:p>
            <a:pPr marL="91440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("62799dc7c174fa3271682bda"),</a:t>
            </a:r>
          </a:p>
          <a:p>
            <a:pPr marL="914400" lvl="2" indent="0" latinLnBrk="0">
              <a:spcBef>
                <a:spcPts val="0"/>
              </a:spcBef>
              <a:spcAft>
                <a:spcPts val="0"/>
              </a:spcAft>
              <a:buNone/>
            </a:pPr>
            <a:r>
              <a:rPr lang="en-US" altLang="ko-KR" sz="1400" dirty="0">
                <a:solidFill>
                  <a:srgbClr val="FF0000"/>
                </a:solidFill>
              </a:rPr>
              <a:t>  username: '</a:t>
            </a:r>
            <a:r>
              <a:rPr lang="en-US" altLang="ko-KR" sz="1400" dirty="0" err="1">
                <a:solidFill>
                  <a:srgbClr val="FF0000"/>
                </a:solidFill>
              </a:rPr>
              <a:t>Karpoid</a:t>
            </a:r>
            <a:r>
              <a:rPr lang="en-US" altLang="ko-KR" sz="1400" dirty="0">
                <a:solidFill>
                  <a:srgbClr val="FF0000"/>
                </a:solidFill>
              </a:rPr>
              <a:t>',</a:t>
            </a:r>
          </a:p>
          <a:p>
            <a:pPr marL="914400" lvl="2" indent="0" latinLnBrk="0">
              <a:spcBef>
                <a:spcPts val="0"/>
              </a:spcBef>
              <a:spcAft>
                <a:spcPts val="0"/>
              </a:spcAft>
              <a:buNone/>
            </a:pPr>
            <a:r>
              <a:rPr lang="en-US" altLang="ko-KR" sz="1400" dirty="0">
                <a:solidFill>
                  <a:srgbClr val="FF0000"/>
                </a:solidFill>
              </a:rPr>
              <a:t>  status: 'Sleep',</a:t>
            </a:r>
          </a:p>
          <a:p>
            <a:pPr marL="914400" lvl="2" indent="0" latinLnBrk="0">
              <a:spcBef>
                <a:spcPts val="0"/>
              </a:spcBef>
              <a:spcAft>
                <a:spcPts val="0"/>
              </a:spcAft>
              <a:buNone/>
            </a:pPr>
            <a:r>
              <a:rPr lang="en-US" altLang="ko-KR" sz="1400" dirty="0">
                <a:solidFill>
                  <a:srgbClr val="FF0000"/>
                </a:solidFill>
              </a:rPr>
              <a:t>  points: 100,</a:t>
            </a:r>
          </a:p>
          <a:p>
            <a:pPr marL="914400" lvl="2" indent="0" latinLnBrk="0">
              <a:spcBef>
                <a:spcPts val="0"/>
              </a:spcBef>
              <a:spcAft>
                <a:spcPts val="0"/>
              </a:spcAft>
              <a:buNone/>
            </a:pPr>
            <a:r>
              <a:rPr lang="en-US" altLang="ko-KR" sz="1400" dirty="0">
                <a:solidFill>
                  <a:srgbClr val="FF0000"/>
                </a:solidFill>
              </a:rPr>
              <a:t>  password: 2222 }</a:t>
            </a:r>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("6279a1b1c174fa3271682bdb"),</a:t>
            </a:r>
          </a:p>
          <a:p>
            <a:pPr marL="914400" lvl="2" indent="0" latinLnBrk="0">
              <a:spcBef>
                <a:spcPts val="0"/>
              </a:spcBef>
              <a:spcAft>
                <a:spcPts val="0"/>
              </a:spcAft>
              <a:buNone/>
            </a:pPr>
            <a:r>
              <a:rPr lang="en-US" altLang="ko-KR" sz="1400" dirty="0">
                <a:solidFill>
                  <a:srgbClr val="FF0000"/>
                </a:solidFill>
              </a:rPr>
              <a:t>  username: 'John',</a:t>
            </a:r>
          </a:p>
          <a:p>
            <a:pPr marL="914400" lvl="2" indent="0" latinLnBrk="0">
              <a:spcBef>
                <a:spcPts val="0"/>
              </a:spcBef>
              <a:spcAft>
                <a:spcPts val="0"/>
              </a:spcAft>
              <a:buNone/>
            </a:pPr>
            <a:r>
              <a:rPr lang="en-US" altLang="ko-KR" sz="1400" dirty="0">
                <a:solidFill>
                  <a:srgbClr val="FF0000"/>
                </a:solidFill>
              </a:rPr>
              <a:t>  password: 4321 }</a:t>
            </a:r>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("6279a1b1c174fa3271682bdc"),</a:t>
            </a:r>
          </a:p>
          <a:p>
            <a:pPr marL="914400" lvl="2" indent="0" latinLnBrk="0">
              <a:spcBef>
                <a:spcPts val="0"/>
              </a:spcBef>
              <a:spcAft>
                <a:spcPts val="0"/>
              </a:spcAft>
              <a:buNone/>
            </a:pPr>
            <a:r>
              <a:rPr lang="en-US" altLang="ko-KR" sz="1400" dirty="0">
                <a:solidFill>
                  <a:srgbClr val="FF0000"/>
                </a:solidFill>
              </a:rPr>
              <a:t>  username: 'K',</a:t>
            </a:r>
          </a:p>
          <a:p>
            <a:pPr marL="914400" lvl="2" indent="0" latinLnBrk="0">
              <a:spcBef>
                <a:spcPts val="0"/>
              </a:spcBef>
              <a:spcAft>
                <a:spcPts val="0"/>
              </a:spcAft>
              <a:buNone/>
            </a:pPr>
            <a:r>
              <a:rPr lang="en-US" altLang="ko-KR" sz="1400" dirty="0">
                <a:solidFill>
                  <a:srgbClr val="FF0000"/>
                </a:solidFill>
              </a:rPr>
              <a:t>  password: 4221 }</a:t>
            </a:r>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("6279a1b1c174fa3271682bdd"),</a:t>
            </a:r>
          </a:p>
          <a:p>
            <a:pPr marL="914400" lvl="2" indent="0" latinLnBrk="0">
              <a:spcBef>
                <a:spcPts val="0"/>
              </a:spcBef>
              <a:spcAft>
                <a:spcPts val="0"/>
              </a:spcAft>
              <a:buNone/>
            </a:pPr>
            <a:r>
              <a:rPr lang="en-US" altLang="ko-KR" sz="1400" dirty="0">
                <a:solidFill>
                  <a:srgbClr val="FF0000"/>
                </a:solidFill>
              </a:rPr>
              <a:t>  username: 'Mark',</a:t>
            </a:r>
          </a:p>
          <a:p>
            <a:pPr marL="914400" lvl="2" indent="0" latinLnBrk="0">
              <a:spcBef>
                <a:spcPts val="0"/>
              </a:spcBef>
              <a:spcAft>
                <a:spcPts val="0"/>
              </a:spcAft>
              <a:buNone/>
            </a:pPr>
            <a:r>
              <a:rPr lang="en-US" altLang="ko-KR" sz="1400" dirty="0">
                <a:solidFill>
                  <a:srgbClr val="FF0000"/>
                </a:solidFill>
              </a:rPr>
              <a:t>  password: 5321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133</a:t>
            </a:fld>
            <a:endParaRPr lang="ko-KR" altLang="en-US"/>
          </a:p>
        </p:txBody>
      </p:sp>
    </p:spTree>
    <p:extLst>
      <p:ext uri="{BB962C8B-B14F-4D97-AF65-F5344CB8AC3E}">
        <p14:creationId xmlns:p14="http://schemas.microsoft.com/office/powerpoint/2010/main" val="32597165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replaceOne</a:t>
            </a:r>
            <a:endParaRPr lang="en-US" altLang="ko-KR" sz="1400" dirty="0"/>
          </a:p>
          <a:p>
            <a:pPr marL="914400" lvl="2" indent="0" latinLnBrk="0">
              <a:spcBef>
                <a:spcPts val="0"/>
              </a:spcBef>
              <a:spcAft>
                <a:spcPts val="0"/>
              </a:spcAft>
              <a:buNone/>
            </a:pPr>
            <a:r>
              <a:rPr lang="en-US" altLang="ko-KR" sz="1400" dirty="0" err="1"/>
              <a:t>db.myCollection.replaceOne</a:t>
            </a:r>
            <a:r>
              <a:rPr lang="en-US" altLang="ko-KR" sz="1400" dirty="0"/>
              <a:t>({ item: "abcl23" },{item:"abc123", </a:t>
            </a:r>
            <a:r>
              <a:rPr lang="en-US" altLang="ko-KR" sz="1400" dirty="0" err="1"/>
              <a:t>status:"P</a:t>
            </a:r>
            <a:r>
              <a:rPr lang="en-US" altLang="ko-KR" sz="1400" dirty="0"/>
              <a:t>", points:100}, {</a:t>
            </a:r>
            <a:r>
              <a:rPr lang="en-US" altLang="ko-KR" sz="1400" dirty="0" err="1"/>
              <a:t>upsert:true</a:t>
            </a:r>
            <a:r>
              <a:rPr lang="en-US" altLang="ko-KR" sz="1400" dirty="0"/>
              <a:t>});</a:t>
            </a:r>
          </a:p>
          <a:p>
            <a:pPr marL="91440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a:solidFill>
                  <a:srgbClr val="FF0000"/>
                </a:solidFill>
              </a:rPr>
              <a:t>{ acknowledged: true,</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a:t>
            </a:r>
            <a:r>
              <a:rPr lang="en-US" altLang="ko-KR" sz="1400" dirty="0" err="1">
                <a:solidFill>
                  <a:srgbClr val="FF0000"/>
                </a:solidFill>
              </a:rPr>
              <a:t>ObjectId</a:t>
            </a:r>
            <a:r>
              <a:rPr lang="en-US" altLang="ko-KR" sz="1400" dirty="0">
                <a:solidFill>
                  <a:srgbClr val="FF0000"/>
                </a:solidFill>
              </a:rPr>
              <a:t>("627ae443d894745707476afe"),</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0,</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0,</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1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134</a:t>
            </a:fld>
            <a:endParaRPr lang="ko-KR" altLang="en-US"/>
          </a:p>
        </p:txBody>
      </p:sp>
    </p:spTree>
    <p:extLst>
      <p:ext uri="{BB962C8B-B14F-4D97-AF65-F5344CB8AC3E}">
        <p14:creationId xmlns:p14="http://schemas.microsoft.com/office/powerpoint/2010/main" val="32921358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ko-KR" altLang="en-US" sz="1400" dirty="0"/>
              <a:t>매개변수는 조건</a:t>
            </a:r>
            <a:r>
              <a:rPr lang="en-US" altLang="ko-KR" sz="1400" dirty="0"/>
              <a:t>, </a:t>
            </a:r>
            <a:r>
              <a:rPr lang="ko-KR" altLang="en-US" sz="1400" dirty="0"/>
              <a:t>갱신내용</a:t>
            </a:r>
            <a:r>
              <a:rPr lang="en-US" altLang="ko-KR" sz="1400" dirty="0"/>
              <a:t>, </a:t>
            </a:r>
            <a:r>
              <a:rPr lang="ko-KR" altLang="en-US" sz="1400" dirty="0"/>
              <a:t>옵션 </a:t>
            </a:r>
            <a:r>
              <a:rPr lang="en-US" altLang="ko-KR" sz="1400" dirty="0"/>
              <a:t>3</a:t>
            </a:r>
            <a:r>
              <a:rPr lang="ko-KR" altLang="en-US" sz="1400" dirty="0"/>
              <a:t>가지가 있으며 </a:t>
            </a:r>
            <a:r>
              <a:rPr lang="en-US" altLang="ko-KR" sz="1400" dirty="0"/>
              <a:t>1</a:t>
            </a:r>
            <a:r>
              <a:rPr lang="ko-KR" altLang="en-US" sz="1400" dirty="0"/>
              <a:t>번째 매개변수는 조건이고 </a:t>
            </a:r>
            <a:r>
              <a:rPr lang="en-US" altLang="ko-KR" sz="1400" dirty="0"/>
              <a:t>2</a:t>
            </a:r>
            <a:r>
              <a:rPr lang="ko-KR" altLang="en-US" sz="1400" dirty="0"/>
              <a:t>번째 매개변수는 변경 내용</a:t>
            </a:r>
            <a:r>
              <a:rPr lang="en-US" altLang="ko-KR" sz="1400" dirty="0"/>
              <a:t>, 3</a:t>
            </a:r>
            <a:r>
              <a:rPr lang="ko-KR" altLang="en-US" sz="1400" dirty="0"/>
              <a:t>번째 매개변수는 </a:t>
            </a:r>
            <a:r>
              <a:rPr lang="en-US" altLang="ko-KR" sz="1400" dirty="0" err="1"/>
              <a:t>upsert</a:t>
            </a:r>
            <a:r>
              <a:rPr lang="en-US" altLang="ko-KR" sz="1400" dirty="0"/>
              <a:t> </a:t>
            </a:r>
            <a:r>
              <a:rPr lang="ko-KR" altLang="en-US" sz="1400" dirty="0"/>
              <a:t>옵션으로 생략 가능</a:t>
            </a:r>
            <a:endParaRPr lang="en-US" altLang="ko-KR" sz="1400" dirty="0"/>
          </a:p>
          <a:p>
            <a:pPr marL="1257300" lvl="3" indent="0" latinLnBrk="0">
              <a:spcBef>
                <a:spcPts val="0"/>
              </a:spcBef>
              <a:spcAft>
                <a:spcPts val="0"/>
              </a:spcAft>
              <a:buNone/>
            </a:pPr>
            <a:r>
              <a:rPr lang="en-US" altLang="ko-KR" sz="1400" dirty="0" err="1"/>
              <a:t>db.sample.drop</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true</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err="1"/>
              <a:t>db.sample.insert</a:t>
            </a:r>
            <a:r>
              <a:rPr lang="en-US" altLang="ko-KR" sz="1400" dirty="0"/>
              <a:t>({</a:t>
            </a:r>
            <a:r>
              <a:rPr lang="en-US" altLang="ko-KR" sz="1400" dirty="0" err="1"/>
              <a:t>name:"park</a:t>
            </a:r>
            <a:r>
              <a:rPr lang="en-US" altLang="ko-KR" sz="1400" dirty="0"/>
              <a:t>", score:90})</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acknowledged: true,</a:t>
            </a:r>
          </a:p>
          <a:p>
            <a:pPr marL="1257300" lvl="3"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("627ae4895fc4fd5668ae45ba") } }</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err="1"/>
              <a:t>db.sample.find</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257300" lvl="3" indent="0" latinLnBrk="0">
              <a:spcBef>
                <a:spcPts val="0"/>
              </a:spcBef>
              <a:spcAft>
                <a:spcPts val="0"/>
              </a:spcAft>
              <a:buNone/>
            </a:pPr>
            <a:r>
              <a:rPr lang="en-US" altLang="ko-KR" sz="1400" dirty="0">
                <a:solidFill>
                  <a:srgbClr val="FF0000"/>
                </a:solidFill>
              </a:rPr>
              <a:t>  name: 'park',</a:t>
            </a:r>
          </a:p>
          <a:p>
            <a:pPr marL="125730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135</a:t>
            </a:fld>
            <a:endParaRPr lang="ko-KR" altLang="en-US"/>
          </a:p>
        </p:txBody>
      </p:sp>
    </p:spTree>
    <p:extLst>
      <p:ext uri="{BB962C8B-B14F-4D97-AF65-F5344CB8AC3E}">
        <p14:creationId xmlns:p14="http://schemas.microsoft.com/office/powerpoint/2010/main" val="58809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ko-KR" altLang="en-US" sz="1400" dirty="0"/>
              <a:t>옵션없이 수정을 하면 데이터 전체를 변경하기 때문에 </a:t>
            </a:r>
            <a:r>
              <a:rPr lang="en-US" altLang="ko-KR" sz="1400" dirty="0"/>
              <a:t>score </a:t>
            </a:r>
            <a:r>
              <a:rPr lang="ko-KR" altLang="en-US" sz="1400" dirty="0"/>
              <a:t>속성만 남게 됨</a:t>
            </a:r>
            <a:endParaRPr lang="en-US" altLang="ko-KR" sz="1400" dirty="0"/>
          </a:p>
          <a:p>
            <a:pPr marL="125730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"},{score:100})</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err="1">
                <a:solidFill>
                  <a:srgbClr val="FF0000"/>
                </a:solidFill>
              </a:rPr>
              <a:t>WriteResult</a:t>
            </a:r>
            <a:r>
              <a:rPr lang="en-US" altLang="ko-KR" sz="1400" dirty="0">
                <a:solidFill>
                  <a:srgbClr val="FF0000"/>
                </a:solidFill>
              </a:rPr>
              <a:t>({ "</a:t>
            </a:r>
            <a:r>
              <a:rPr lang="en-US" altLang="ko-KR" sz="1400" dirty="0" err="1">
                <a:solidFill>
                  <a:srgbClr val="FF0000"/>
                </a:solidFill>
              </a:rPr>
              <a:t>nMatched</a:t>
            </a:r>
            <a:r>
              <a:rPr lang="en-US" altLang="ko-KR" sz="1400" dirty="0">
                <a:solidFill>
                  <a:srgbClr val="FF0000"/>
                </a:solidFill>
              </a:rPr>
              <a:t>" : 1, "</a:t>
            </a:r>
            <a:r>
              <a:rPr lang="en-US" altLang="ko-KR" sz="1400" dirty="0" err="1">
                <a:solidFill>
                  <a:srgbClr val="FF0000"/>
                </a:solidFill>
              </a:rPr>
              <a:t>nUpserted</a:t>
            </a:r>
            <a:r>
              <a:rPr lang="en-US" altLang="ko-KR" sz="1400" dirty="0">
                <a:solidFill>
                  <a:srgbClr val="FF0000"/>
                </a:solidFill>
              </a:rPr>
              <a:t>" : 0, "</a:t>
            </a:r>
            <a:r>
              <a:rPr lang="en-US" altLang="ko-KR" sz="1400" dirty="0" err="1">
                <a:solidFill>
                  <a:srgbClr val="FF0000"/>
                </a:solidFill>
              </a:rPr>
              <a:t>nModified</a:t>
            </a:r>
            <a:r>
              <a:rPr lang="en-US" altLang="ko-KR" sz="1400" dirty="0">
                <a:solidFill>
                  <a:srgbClr val="FF0000"/>
                </a:solidFill>
              </a:rPr>
              <a:t>" : 1 })</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err="1"/>
              <a:t>db.sample.find</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257300" lvl="3" indent="0" latinLnBrk="0">
              <a:spcBef>
                <a:spcPts val="0"/>
              </a:spcBef>
              <a:spcAft>
                <a:spcPts val="0"/>
              </a:spcAft>
              <a:buNone/>
            </a:pPr>
            <a:r>
              <a:rPr lang="en-US" altLang="ko-KR" sz="1400" dirty="0">
                <a:solidFill>
                  <a:srgbClr val="FF0000"/>
                </a:solidFill>
              </a:rPr>
              <a:t>  name: 'park',</a:t>
            </a:r>
          </a:p>
          <a:p>
            <a:pPr marL="1257300" lvl="3" indent="0" latinLnBrk="0">
              <a:spcBef>
                <a:spcPts val="0"/>
              </a:spcBef>
              <a:spcAft>
                <a:spcPts val="0"/>
              </a:spcAft>
              <a:buNone/>
            </a:pPr>
            <a:r>
              <a:rPr lang="en-US" altLang="ko-KR" sz="1400" dirty="0">
                <a:solidFill>
                  <a:srgbClr val="FF0000"/>
                </a:solidFill>
              </a:rPr>
              <a:t>  score: 90 }</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136</a:t>
            </a:fld>
            <a:endParaRPr lang="ko-KR" altLang="en-US"/>
          </a:p>
        </p:txBody>
      </p:sp>
    </p:spTree>
    <p:extLst>
      <p:ext uri="{BB962C8B-B14F-4D97-AF65-F5344CB8AC3E}">
        <p14:creationId xmlns:p14="http://schemas.microsoft.com/office/powerpoint/2010/main" val="4602892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ko-KR" altLang="en-US" sz="1400" dirty="0"/>
              <a:t>도큐먼트 수정 연산자</a:t>
            </a:r>
            <a:endParaRPr lang="en-US" altLang="ko-KR" sz="1400" dirty="0"/>
          </a:p>
          <a:p>
            <a:pPr marL="1543050" lvl="3" indent="-285750" latinLnBrk="0">
              <a:spcBef>
                <a:spcPts val="0"/>
              </a:spcBef>
              <a:spcAft>
                <a:spcPts val="600"/>
              </a:spcAft>
              <a:buFont typeface="Wingdings" pitchFamily="2" charset="2"/>
              <a:buChar char="l"/>
            </a:pPr>
            <a:r>
              <a:rPr lang="en-US" altLang="ko-KR" sz="1400" dirty="0"/>
              <a:t>$</a:t>
            </a:r>
            <a:r>
              <a:rPr lang="en-US" altLang="ko-KR" sz="1400" dirty="0" err="1"/>
              <a:t>currentDate</a:t>
            </a:r>
            <a:r>
              <a:rPr lang="en-US" altLang="ko-KR" sz="1400" dirty="0"/>
              <a:t>:&lt;field〉</a:t>
            </a:r>
            <a:r>
              <a:rPr lang="ko-KR" altLang="en-US" sz="1400" dirty="0"/>
              <a:t>필드의 값으로 현재 </a:t>
            </a:r>
            <a:r>
              <a:rPr lang="en-US" altLang="ko-KR" sz="1400" dirty="0"/>
              <a:t>timestamp</a:t>
            </a:r>
            <a:r>
              <a:rPr lang="ko-KR" altLang="en-US" sz="1400" dirty="0"/>
              <a:t>나 </a:t>
            </a:r>
            <a:r>
              <a:rPr lang="en-US" altLang="ko-KR" sz="1400" dirty="0"/>
              <a:t>date </a:t>
            </a:r>
            <a:r>
              <a:rPr lang="ko-KR" altLang="en-US" sz="1400" dirty="0"/>
              <a:t>값을 갖도록 추가</a:t>
            </a:r>
            <a:endParaRPr lang="en-US" altLang="ko-KR" sz="1400" dirty="0"/>
          </a:p>
          <a:p>
            <a:pPr marL="1543050" lvl="3" indent="-285750" latinLnBrk="0">
              <a:spcBef>
                <a:spcPts val="0"/>
              </a:spcBef>
              <a:spcAft>
                <a:spcPts val="600"/>
              </a:spcAft>
              <a:buFont typeface="Wingdings" pitchFamily="2" charset="2"/>
              <a:buChar char="l"/>
            </a:pPr>
            <a:r>
              <a:rPr lang="en-US" altLang="ko-KR" sz="1400" dirty="0"/>
              <a:t>$</a:t>
            </a:r>
            <a:r>
              <a:rPr lang="en-US" altLang="ko-KR" sz="1400" dirty="0" err="1"/>
              <a:t>inc</a:t>
            </a:r>
            <a:r>
              <a:rPr lang="en-US" altLang="ko-KR" sz="1400" dirty="0"/>
              <a:t>: &lt;field&gt;</a:t>
            </a:r>
            <a:r>
              <a:rPr lang="ko-KR" altLang="en-US" sz="1400" dirty="0"/>
              <a:t> 필드의 값을 증가</a:t>
            </a:r>
            <a:endParaRPr lang="en-US" altLang="ko-KR" sz="1400" dirty="0"/>
          </a:p>
          <a:p>
            <a:pPr marL="1543050" lvl="3" indent="-285750" latinLnBrk="0">
              <a:spcBef>
                <a:spcPts val="0"/>
              </a:spcBef>
              <a:spcAft>
                <a:spcPts val="600"/>
              </a:spcAft>
              <a:buFont typeface="Wingdings" pitchFamily="2" charset="2"/>
              <a:buChar char="l"/>
            </a:pPr>
            <a:r>
              <a:rPr lang="en-US" altLang="ko-KR" sz="1400" dirty="0"/>
              <a:t>$min: &lt;field&gt;</a:t>
            </a:r>
            <a:r>
              <a:rPr lang="ko-KR" altLang="en-US" sz="1400" dirty="0"/>
              <a:t> 필드의 값을 최소값으로 설정</a:t>
            </a:r>
            <a:endParaRPr lang="en-US" altLang="ko-KR" sz="1400" dirty="0"/>
          </a:p>
          <a:p>
            <a:pPr marL="1543050" lvl="3" indent="-285750" latinLnBrk="0">
              <a:spcBef>
                <a:spcPts val="0"/>
              </a:spcBef>
              <a:spcAft>
                <a:spcPts val="600"/>
              </a:spcAft>
              <a:buFont typeface="Wingdings" pitchFamily="2" charset="2"/>
              <a:buChar char="l"/>
            </a:pPr>
            <a:r>
              <a:rPr lang="en-US" altLang="ko-KR" sz="1400" dirty="0"/>
              <a:t>$max: &lt;field&gt;</a:t>
            </a:r>
            <a:r>
              <a:rPr lang="ko-KR" altLang="en-US" sz="1400" dirty="0"/>
              <a:t> 필드의 값을 최대값으로 설정</a:t>
            </a:r>
            <a:endParaRPr lang="en-US" altLang="ko-KR" sz="1400" dirty="0"/>
          </a:p>
          <a:p>
            <a:pPr marL="1543050" lvl="3" indent="-285750" latinLnBrk="0">
              <a:spcBef>
                <a:spcPts val="0"/>
              </a:spcBef>
              <a:spcAft>
                <a:spcPts val="600"/>
              </a:spcAft>
              <a:buFont typeface="Wingdings" pitchFamily="2" charset="2"/>
              <a:buChar char="l"/>
            </a:pPr>
            <a:r>
              <a:rPr lang="en-US" altLang="ko-KR" sz="1400" dirty="0"/>
              <a:t>$</a:t>
            </a:r>
            <a:r>
              <a:rPr lang="en-US" altLang="ko-KR" sz="1400" dirty="0" err="1"/>
              <a:t>mul</a:t>
            </a:r>
            <a:r>
              <a:rPr lang="en-US" altLang="ko-KR" sz="1400" dirty="0"/>
              <a:t>: &lt;field&gt; </a:t>
            </a:r>
            <a:r>
              <a:rPr lang="ko-KR" altLang="en-US" sz="1400" dirty="0"/>
              <a:t>필드의 값을 곱 한 값으로 수정</a:t>
            </a:r>
            <a:endParaRPr lang="en-US" altLang="ko-KR" sz="1400" dirty="0"/>
          </a:p>
          <a:p>
            <a:pPr marL="1543050" lvl="3" indent="-285750" latinLnBrk="0">
              <a:spcBef>
                <a:spcPts val="0"/>
              </a:spcBef>
              <a:spcAft>
                <a:spcPts val="600"/>
              </a:spcAft>
              <a:buFont typeface="Wingdings" pitchFamily="2" charset="2"/>
              <a:buChar char="l"/>
            </a:pPr>
            <a:r>
              <a:rPr lang="en-US" altLang="ko-KR" sz="1400" dirty="0"/>
              <a:t>$rename: &lt;field&gt; </a:t>
            </a:r>
            <a:r>
              <a:rPr lang="ko-KR" altLang="en-US" sz="1400" dirty="0"/>
              <a:t>필드의 이름을</a:t>
            </a:r>
            <a:r>
              <a:rPr lang="en-US" altLang="ko-KR" sz="1400" dirty="0"/>
              <a:t> </a:t>
            </a:r>
            <a:r>
              <a:rPr lang="ko-KR" altLang="en-US" sz="1400" dirty="0"/>
              <a:t>변경</a:t>
            </a:r>
            <a:endParaRPr lang="en-US" altLang="ko-KR" sz="1400" dirty="0"/>
          </a:p>
          <a:p>
            <a:pPr marL="1543050" lvl="3" indent="-285750" latinLnBrk="0">
              <a:spcBef>
                <a:spcPts val="0"/>
              </a:spcBef>
              <a:spcAft>
                <a:spcPts val="600"/>
              </a:spcAft>
              <a:buFont typeface="Wingdings" pitchFamily="2" charset="2"/>
              <a:buChar char="l"/>
            </a:pPr>
            <a:r>
              <a:rPr lang="en-US" altLang="ko-KR" sz="1400" dirty="0"/>
              <a:t>$</a:t>
            </a:r>
            <a:r>
              <a:rPr lang="en-US" altLang="ko-KR" sz="1400" dirty="0" err="1"/>
              <a:t>setOnInsert</a:t>
            </a:r>
            <a:r>
              <a:rPr lang="en-US" altLang="ko-KR" sz="1400" dirty="0"/>
              <a:t>: </a:t>
            </a:r>
            <a:r>
              <a:rPr lang="en-US" altLang="ko-KR" sz="1400" dirty="0" err="1"/>
              <a:t>Upsert</a:t>
            </a:r>
            <a:r>
              <a:rPr lang="en-US" altLang="ko-KR" sz="1400" dirty="0"/>
              <a:t> </a:t>
            </a:r>
            <a:r>
              <a:rPr lang="ko-KR" altLang="en-US" sz="1400" dirty="0"/>
              <a:t>값이 </a:t>
            </a:r>
            <a:r>
              <a:rPr lang="en-US" altLang="ko-KR" sz="1400" dirty="0"/>
              <a:t>true </a:t>
            </a:r>
            <a:r>
              <a:rPr lang="ko-KR" altLang="en-US" sz="1400" dirty="0"/>
              <a:t>이면서 문서를 생성할 때만 사용되는 연산자로 </a:t>
            </a:r>
            <a:r>
              <a:rPr lang="en-US" altLang="ko-KR" sz="1400" dirty="0"/>
              <a:t> </a:t>
            </a:r>
            <a:r>
              <a:rPr lang="ko-KR" altLang="en-US" sz="1400" dirty="0"/>
              <a:t>쿼리와 </a:t>
            </a:r>
            <a:r>
              <a:rPr lang="en-US" altLang="ko-KR" sz="1400" dirty="0"/>
              <a:t>$set </a:t>
            </a:r>
            <a:r>
              <a:rPr lang="ko-KR" altLang="en-US" sz="1400" dirty="0"/>
              <a:t>연산자에 나온 필드와 값 이외의 필드와 값을 함께 설정</a:t>
            </a:r>
            <a:endParaRPr lang="en-US" altLang="ko-KR" sz="1400" dirty="0"/>
          </a:p>
          <a:p>
            <a:pPr marL="1543050" lvl="3" indent="-285750" latinLnBrk="0">
              <a:spcBef>
                <a:spcPts val="0"/>
              </a:spcBef>
              <a:spcAft>
                <a:spcPts val="600"/>
              </a:spcAft>
              <a:buFont typeface="Wingdings" pitchFamily="2" charset="2"/>
              <a:buChar char="l"/>
            </a:pPr>
            <a:r>
              <a:rPr lang="en-US" altLang="ko-KR" sz="1400" dirty="0"/>
              <a:t>$unset:</a:t>
            </a:r>
            <a:r>
              <a:rPr lang="ko-KR" altLang="en-US" sz="1400" dirty="0"/>
              <a:t> </a:t>
            </a:r>
            <a:r>
              <a:rPr lang="en-US" altLang="ko-KR" sz="1400" dirty="0"/>
              <a:t>&lt;field&gt;</a:t>
            </a:r>
            <a:r>
              <a:rPr lang="ko-KR" altLang="en-US" sz="1400" dirty="0"/>
              <a:t> 필드를 제거하는데  </a:t>
            </a:r>
            <a:r>
              <a:rPr lang="en-US" altLang="ko-KR" sz="1400" dirty="0"/>
              <a:t>$unset: {(field): ...} </a:t>
            </a:r>
            <a:r>
              <a:rPr lang="ko-KR" altLang="en-US" sz="1400" dirty="0"/>
              <a:t>로 연산자 안에서 값은 아무 의미가 없음</a:t>
            </a:r>
            <a:endParaRPr lang="en-US" altLang="ko-KR" sz="1400" dirty="0"/>
          </a:p>
          <a:p>
            <a:pPr marL="1543050" lvl="3" indent="-285750" latinLnBrk="0">
              <a:spcBef>
                <a:spcPts val="0"/>
              </a:spcBef>
              <a:spcAft>
                <a:spcPts val="600"/>
              </a:spcAft>
              <a:buFont typeface="Wingdings" pitchFamily="2" charset="2"/>
              <a:buChar char="l"/>
            </a:pP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137</a:t>
            </a:fld>
            <a:endParaRPr lang="ko-KR" altLang="en-US"/>
          </a:p>
        </p:txBody>
      </p:sp>
    </p:spTree>
    <p:extLst>
      <p:ext uri="{BB962C8B-B14F-4D97-AF65-F5344CB8AC3E}">
        <p14:creationId xmlns:p14="http://schemas.microsoft.com/office/powerpoint/2010/main" val="15808672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set</a:t>
            </a:r>
            <a:r>
              <a:rPr lang="ko-KR" altLang="en-US" sz="1400" dirty="0"/>
              <a:t>을 이용하면 특정 속성만 수정 가능</a:t>
            </a:r>
            <a:endParaRPr lang="en-US" altLang="ko-KR" sz="1400" dirty="0"/>
          </a:p>
          <a:p>
            <a:pPr marL="1257300" lvl="3" indent="0" latinLnBrk="0">
              <a:spcBef>
                <a:spcPts val="0"/>
              </a:spcBef>
              <a:spcAft>
                <a:spcPts val="0"/>
              </a:spcAft>
              <a:buNone/>
            </a:pPr>
            <a:r>
              <a:rPr lang="en-US" altLang="ko-KR" sz="1400" dirty="0" err="1"/>
              <a:t>db.sample.insert</a:t>
            </a:r>
            <a:r>
              <a:rPr lang="en-US" altLang="ko-KR" sz="1400" dirty="0"/>
              <a:t>({</a:t>
            </a:r>
            <a:r>
              <a:rPr lang="en-US" altLang="ko-KR" sz="1400" dirty="0" err="1"/>
              <a:t>name:"park</a:t>
            </a:r>
            <a:r>
              <a:rPr lang="en-US" altLang="ko-KR" sz="1400" dirty="0"/>
              <a:t>", score:90})</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acknowledged: true,</a:t>
            </a:r>
          </a:p>
          <a:p>
            <a:pPr marL="1257300" lvl="3"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("627ae58b5fc4fd5668ae45bb") } }</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"},{$set:{score:100}})</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 altLang="ko-KR" sz="1400" dirty="0">
                <a:solidFill>
                  <a:srgbClr val="FF0000"/>
                </a:solidFill>
              </a:rPr>
              <a:t>{ acknowledged: true,</a:t>
            </a:r>
          </a:p>
          <a:p>
            <a:pPr marL="125730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25730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25730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25730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138</a:t>
            </a:fld>
            <a:endParaRPr lang="ko-KR" altLang="en-US"/>
          </a:p>
        </p:txBody>
      </p:sp>
    </p:spTree>
    <p:extLst>
      <p:ext uri="{BB962C8B-B14F-4D97-AF65-F5344CB8AC3E}">
        <p14:creationId xmlns:p14="http://schemas.microsoft.com/office/powerpoint/2010/main" val="30835898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set</a:t>
            </a:r>
            <a:r>
              <a:rPr lang="ko-KR" altLang="en-US" sz="1400" dirty="0"/>
              <a:t>을 이용하면 특정 속성만 수정 가능</a:t>
            </a:r>
            <a:endParaRPr lang="en-US" altLang="ko-KR" sz="1400" dirty="0"/>
          </a:p>
          <a:p>
            <a:pPr marL="1257300" lvl="3" indent="0" latinLnBrk="0">
              <a:spcBef>
                <a:spcPts val="0"/>
              </a:spcBef>
              <a:spcAft>
                <a:spcPts val="0"/>
              </a:spcAft>
              <a:buNone/>
            </a:pPr>
            <a:r>
              <a:rPr lang="en-US" altLang="ko-KR" sz="1400" dirty="0" err="1"/>
              <a:t>db.sample.find</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257300" lvl="3" indent="0" latinLnBrk="0">
              <a:spcBef>
                <a:spcPts val="0"/>
              </a:spcBef>
              <a:spcAft>
                <a:spcPts val="0"/>
              </a:spcAft>
              <a:buNone/>
            </a:pPr>
            <a:r>
              <a:rPr lang="en-US" altLang="ko-KR" sz="1400" dirty="0">
                <a:solidFill>
                  <a:srgbClr val="FF0000"/>
                </a:solidFill>
              </a:rPr>
              <a:t>  name: 'park',</a:t>
            </a:r>
          </a:p>
          <a:p>
            <a:pPr marL="1257300" lvl="3" indent="0" latinLnBrk="0">
              <a:spcBef>
                <a:spcPts val="0"/>
              </a:spcBef>
              <a:spcAft>
                <a:spcPts val="0"/>
              </a:spcAft>
              <a:buNone/>
            </a:pPr>
            <a:r>
              <a:rPr lang="en-US" altLang="ko-KR" sz="1400" dirty="0">
                <a:solidFill>
                  <a:srgbClr val="FF0000"/>
                </a:solidFill>
              </a:rPr>
              <a:t>  score: 100 }</a:t>
            </a:r>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257300" lvl="3" indent="0" latinLnBrk="0">
              <a:spcBef>
                <a:spcPts val="0"/>
              </a:spcBef>
              <a:spcAft>
                <a:spcPts val="0"/>
              </a:spcAft>
              <a:buNone/>
            </a:pPr>
            <a:r>
              <a:rPr lang="en-US" altLang="ko-KR" sz="1400" dirty="0">
                <a:solidFill>
                  <a:srgbClr val="FF0000"/>
                </a:solidFill>
              </a:rPr>
              <a:t>  name: 'park',</a:t>
            </a:r>
          </a:p>
          <a:p>
            <a:pPr marL="125730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139</a:t>
            </a:fld>
            <a:endParaRPr lang="ko-KR" altLang="en-US"/>
          </a:p>
        </p:txBody>
      </p:sp>
    </p:spTree>
    <p:extLst>
      <p:ext uri="{BB962C8B-B14F-4D97-AF65-F5344CB8AC3E}">
        <p14:creationId xmlns:p14="http://schemas.microsoft.com/office/powerpoint/2010/main" val="174448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가져오기</a:t>
            </a:r>
            <a:endParaRPr lang="en-US" altLang="ko-KR" sz="1400" dirty="0"/>
          </a:p>
          <a:p>
            <a:pPr lvl="1" latinLnBrk="0">
              <a:spcBef>
                <a:spcPts val="0"/>
              </a:spcBef>
              <a:spcAft>
                <a:spcPts val="600"/>
              </a:spcAft>
              <a:buFont typeface="Wingdings" pitchFamily="2" charset="2"/>
              <a:buChar char="ü"/>
            </a:pPr>
            <a:r>
              <a:rPr lang="en-US" altLang="ko-KR" sz="1400" dirty="0"/>
              <a:t>Mongo DB</a:t>
            </a:r>
            <a:r>
              <a:rPr lang="ko-KR" altLang="en-US" sz="1400" dirty="0"/>
              <a:t>에서 외부에 만든 </a:t>
            </a:r>
            <a:r>
              <a:rPr lang="en-US" altLang="ko-KR" sz="1400" dirty="0"/>
              <a:t>json </a:t>
            </a:r>
            <a:r>
              <a:rPr lang="ko-KR" altLang="en-US" sz="1400" dirty="0"/>
              <a:t>파일을 실행</a:t>
            </a:r>
            <a:r>
              <a:rPr lang="en-US" altLang="ko-KR" sz="1400" dirty="0"/>
              <a:t> : </a:t>
            </a:r>
            <a:r>
              <a:rPr lang="ko-KR" altLang="en-US" sz="1400" dirty="0"/>
              <a:t>터미널에서 수행</a:t>
            </a:r>
            <a:endParaRPr lang="en-US" altLang="ko-KR" sz="1400" dirty="0"/>
          </a:p>
          <a:p>
            <a:pPr lvl="2" latinLnBrk="0">
              <a:spcBef>
                <a:spcPts val="0"/>
              </a:spcBef>
              <a:spcAft>
                <a:spcPts val="600"/>
              </a:spcAft>
              <a:buFont typeface="Wingdings" pitchFamily="2" charset="2"/>
              <a:buChar char="q"/>
            </a:pPr>
            <a:r>
              <a:rPr lang="ko-KR" altLang="en-US" sz="1400" dirty="0"/>
              <a:t>데이터 확인 </a:t>
            </a:r>
            <a:r>
              <a:rPr lang="en-US" altLang="ko-KR" sz="1400" dirty="0"/>
              <a:t>– </a:t>
            </a:r>
            <a:r>
              <a:rPr lang="ko-KR" altLang="en-US" sz="1400" dirty="0"/>
              <a:t>접속 도구에서 수행</a:t>
            </a:r>
            <a:endParaRPr lang="en-US" altLang="ko-KR" sz="1400" dirty="0"/>
          </a:p>
          <a:p>
            <a:pPr marL="1257300" lvl="3" indent="0" latinLnBrk="0">
              <a:spcBef>
                <a:spcPts val="0"/>
              </a:spcBef>
              <a:spcAft>
                <a:spcPts val="600"/>
              </a:spcAft>
              <a:buNone/>
            </a:pPr>
            <a:r>
              <a:rPr lang="en-US" altLang="ko-KR" sz="1400" dirty="0" err="1"/>
              <a:t>db.primer.find</a:t>
            </a:r>
            <a:r>
              <a:rPr lang="en-US" altLang="ko-KR" sz="1400" dirty="0"/>
              <a:t>()</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("627998e6c174fa3271682bca"),</a:t>
            </a:r>
          </a:p>
          <a:p>
            <a:pPr marL="1257300" lvl="3" indent="0" latinLnBrk="0">
              <a:spcBef>
                <a:spcPts val="0"/>
              </a:spcBef>
              <a:spcAft>
                <a:spcPts val="600"/>
              </a:spcAft>
              <a:buNone/>
            </a:pPr>
            <a:r>
              <a:rPr lang="en-US" altLang="ko-KR" sz="1400" dirty="0">
                <a:solidFill>
                  <a:srgbClr val="FF0000"/>
                </a:solidFill>
              </a:rPr>
              <a:t>  item: 'ABC2',</a:t>
            </a:r>
          </a:p>
          <a:p>
            <a:pPr marL="1257300" lvl="3" indent="0" latinLnBrk="0">
              <a:spcBef>
                <a:spcPts val="0"/>
              </a:spcBef>
              <a:spcAft>
                <a:spcPts val="600"/>
              </a:spcAft>
              <a:buNone/>
            </a:pPr>
            <a:r>
              <a:rPr lang="en-US" altLang="ko-KR" sz="1400" dirty="0">
                <a:solidFill>
                  <a:srgbClr val="FF0000"/>
                </a:solidFill>
              </a:rPr>
              <a:t>  details: { model: '14Q3', manufacturer: 'ABC Company' },</a:t>
            </a:r>
          </a:p>
          <a:p>
            <a:pPr marL="1257300" lvl="3" indent="0" latinLnBrk="0">
              <a:spcBef>
                <a:spcPts val="0"/>
              </a:spcBef>
              <a:spcAft>
                <a:spcPts val="600"/>
              </a:spcAft>
              <a:buNone/>
            </a:pPr>
            <a:r>
              <a:rPr lang="en-US" altLang="ko-KR" sz="1400" dirty="0">
                <a:solidFill>
                  <a:srgbClr val="FF0000"/>
                </a:solidFill>
              </a:rPr>
              <a:t>  stock: [ { size: 'M', qty: 50 } ],</a:t>
            </a:r>
          </a:p>
          <a:p>
            <a:pPr marL="1257300" lvl="3" indent="0" latinLnBrk="0">
              <a:spcBef>
                <a:spcPts val="0"/>
              </a:spcBef>
              <a:spcAft>
                <a:spcPts val="600"/>
              </a:spcAft>
              <a:buNone/>
            </a:pPr>
            <a:r>
              <a:rPr lang="en-US" altLang="ko-KR" sz="1400" dirty="0">
                <a:solidFill>
                  <a:srgbClr val="FF0000"/>
                </a:solidFill>
              </a:rPr>
              <a:t>  category: 'clothing'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("627998e6c174fa3271682bcb</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a:t>
            </a:fld>
            <a:endParaRPr lang="ko-KR" altLang="en-US"/>
          </a:p>
        </p:txBody>
      </p:sp>
    </p:spTree>
    <p:extLst>
      <p:ext uri="{BB962C8B-B14F-4D97-AF65-F5344CB8AC3E}">
        <p14:creationId xmlns:p14="http://schemas.microsoft.com/office/powerpoint/2010/main" val="39166995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a:t>
            </a:r>
            <a:r>
              <a:rPr lang="en-US" altLang="ko-KR" sz="1400" dirty="0" err="1"/>
              <a:t>inc</a:t>
            </a:r>
            <a:r>
              <a:rPr lang="en-US" altLang="ko-KR" sz="1400" dirty="0"/>
              <a:t>: </a:t>
            </a:r>
            <a:r>
              <a:rPr lang="ko-KR" altLang="en-US" sz="1400" dirty="0"/>
              <a:t>필드의 값을 주어진 만큼 증가시켜서 저장</a:t>
            </a:r>
            <a:endParaRPr lang="en-US" altLang="ko-KR" sz="1400" dirty="0"/>
          </a:p>
          <a:p>
            <a:pPr marL="131445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a:t>
            </a:r>
            <a:r>
              <a:rPr lang="en-US" altLang="ko-KR" sz="1400" dirty="0" err="1"/>
              <a:t>inc</a:t>
            </a:r>
            <a:r>
              <a:rPr lang="en-US" altLang="ko-KR" sz="1400" dirty="0"/>
              <a:t>:{score:-5}})</a:t>
            </a:r>
          </a:p>
          <a:p>
            <a:pPr marL="1314450" lvl="3" indent="0" latinLnBrk="0">
              <a:spcBef>
                <a:spcPts val="0"/>
              </a:spcBef>
              <a:spcAft>
                <a:spcPts val="0"/>
              </a:spcAft>
              <a:buNone/>
            </a:pPr>
            <a:endParaRPr lang="en-US" altLang="ko-KR" sz="1400" dirty="0">
              <a:solidFill>
                <a:srgbClr val="FF0000"/>
              </a:solidFill>
            </a:endParaRPr>
          </a:p>
          <a:p>
            <a:pPr marL="1314450" lvl="3" indent="0" latinLnBrk="0">
              <a:spcBef>
                <a:spcPts val="0"/>
              </a:spcBef>
              <a:spcAft>
                <a:spcPts val="0"/>
              </a:spcAft>
              <a:buNone/>
            </a:pPr>
            <a:r>
              <a:rPr lang="en" altLang="ko-KR" sz="1400" dirty="0">
                <a:solidFill>
                  <a:srgbClr val="FF0000"/>
                </a:solidFill>
              </a:rPr>
              <a:t>{ acknowledged: true,</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endParaRPr lang="en-US" altLang="ko-KR" sz="1400" dirty="0">
              <a:solidFill>
                <a:srgbClr val="FF0000"/>
              </a:solidFill>
            </a:endParaRP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err="1"/>
              <a:t>db.sample.find</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95 }</a:t>
            </a:r>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140</a:t>
            </a:fld>
            <a:endParaRPr lang="ko-KR" altLang="en-US"/>
          </a:p>
        </p:txBody>
      </p:sp>
    </p:spTree>
    <p:extLst>
      <p:ext uri="{BB962C8B-B14F-4D97-AF65-F5344CB8AC3E}">
        <p14:creationId xmlns:p14="http://schemas.microsoft.com/office/powerpoint/2010/main" val="7224380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a:t>
            </a:r>
            <a:r>
              <a:rPr lang="en-US" altLang="ko-KR" sz="1400" dirty="0" err="1"/>
              <a:t>mul</a:t>
            </a:r>
            <a:r>
              <a:rPr lang="en-US" altLang="ko-KR" sz="1400" dirty="0"/>
              <a:t>: </a:t>
            </a:r>
            <a:r>
              <a:rPr lang="ko-KR" altLang="en-US" sz="1400" dirty="0"/>
              <a:t>필드의 값을 주어진 만큼의 배수로 저장</a:t>
            </a:r>
            <a:endParaRPr lang="en-US" altLang="ko-KR" sz="1400" dirty="0"/>
          </a:p>
          <a:p>
            <a:pPr marL="131445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a:t>
            </a:r>
            <a:r>
              <a:rPr lang="en-US" altLang="ko-KR" sz="1400" dirty="0" err="1"/>
              <a:t>mul</a:t>
            </a:r>
            <a:r>
              <a:rPr lang="en-US" altLang="ko-KR" sz="1400" dirty="0"/>
              <a:t>:{score:0.5}})</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 altLang="ko-KR" sz="1400" dirty="0">
                <a:solidFill>
                  <a:srgbClr val="FF0000"/>
                </a:solidFill>
              </a:rPr>
              <a:t>{ acknowledged: true,</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err="1"/>
              <a:t>db.sample.find</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47.5 }</a:t>
            </a:r>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141</a:t>
            </a:fld>
            <a:endParaRPr lang="ko-KR" altLang="en-US"/>
          </a:p>
        </p:txBody>
      </p:sp>
    </p:spTree>
    <p:extLst>
      <p:ext uri="{BB962C8B-B14F-4D97-AF65-F5344CB8AC3E}">
        <p14:creationId xmlns:p14="http://schemas.microsoft.com/office/powerpoint/2010/main" val="33626009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$rename: </a:t>
            </a:r>
            <a:r>
              <a:rPr lang="ko-KR" altLang="en-US" sz="1400" dirty="0"/>
              <a:t>필드의 이름을 변경해서 저장</a:t>
            </a:r>
            <a:endParaRPr lang="en-US" altLang="ko-KR" sz="1400" dirty="0"/>
          </a:p>
          <a:p>
            <a:pPr marL="131445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"},{$rename:{"score":"</a:t>
            </a:r>
            <a:r>
              <a:rPr lang="ko-KR" altLang="en-US" sz="1400" dirty="0"/>
              <a:t>점수</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 altLang="ko-KR" sz="1400" dirty="0">
                <a:solidFill>
                  <a:srgbClr val="FF0000"/>
                </a:solidFill>
              </a:rPr>
              <a:t>{ acknowledged: true,</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err="1"/>
              <a:t>db.sample.find</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a:t>
            </a:r>
            <a:r>
              <a:rPr lang="ko-KR" altLang="en-US" sz="1400" dirty="0">
                <a:solidFill>
                  <a:srgbClr val="FF0000"/>
                </a:solidFill>
              </a:rPr>
              <a:t>점수</a:t>
            </a:r>
            <a:r>
              <a:rPr lang="en-US" altLang="ko-KR" sz="1400" dirty="0">
                <a:solidFill>
                  <a:srgbClr val="FF0000"/>
                </a:solidFill>
              </a:rPr>
              <a:t>': 47.5 }</a:t>
            </a:r>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142</a:t>
            </a:fld>
            <a:endParaRPr lang="ko-KR" altLang="en-US"/>
          </a:p>
        </p:txBody>
      </p:sp>
    </p:spTree>
    <p:extLst>
      <p:ext uri="{BB962C8B-B14F-4D97-AF65-F5344CB8AC3E}">
        <p14:creationId xmlns:p14="http://schemas.microsoft.com/office/powerpoint/2010/main" val="1520975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endParaRPr lang="en-US" altLang="ko-KR" sz="1400" dirty="0">
              <a:solidFill>
                <a:srgbClr val="FF0000"/>
              </a:solidFill>
            </a:endParaRPr>
          </a:p>
          <a:p>
            <a:pPr lvl="2" latinLnBrk="0">
              <a:spcBef>
                <a:spcPts val="0"/>
              </a:spcBef>
              <a:spcAft>
                <a:spcPts val="600"/>
              </a:spcAft>
              <a:buFont typeface="Wingdings" pitchFamily="2" charset="2"/>
              <a:buChar char="q"/>
            </a:pPr>
            <a:r>
              <a:rPr lang="en-US" altLang="ko-KR" sz="1400" dirty="0"/>
              <a:t>$unset: </a:t>
            </a:r>
            <a:r>
              <a:rPr lang="ko-KR" altLang="en-US" sz="1400" dirty="0"/>
              <a:t>필드를 삭제</a:t>
            </a:r>
          </a:p>
          <a:p>
            <a:pPr marL="131445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"},{$unset:{</a:t>
            </a:r>
            <a:r>
              <a:rPr lang="ko-KR" altLang="en-US" sz="1400" dirty="0"/>
              <a:t>점수</a:t>
            </a:r>
            <a:r>
              <a:rPr lang="en-US" altLang="ko-KR" sz="1400" dirty="0"/>
              <a:t>:0.5}})</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 altLang="ko-KR" sz="1400" dirty="0">
                <a:solidFill>
                  <a:srgbClr val="FF0000"/>
                </a:solidFill>
              </a:rPr>
              <a:t>{ acknowledged: true,</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1314450" lvl="3" indent="0" latinLnBrk="0">
              <a:spcBef>
                <a:spcPts val="0"/>
              </a:spcBef>
              <a:spcAft>
                <a:spcPts val="0"/>
              </a:spcAft>
              <a:buNone/>
            </a:pPr>
            <a:endParaRPr lang="en-US" altLang="ko-KR" sz="1400" dirty="0">
              <a:solidFill>
                <a:srgbClr val="FF0000"/>
              </a:solidFill>
            </a:endParaRPr>
          </a:p>
          <a:p>
            <a:pPr marL="1314450" lvl="3" indent="0" latinLnBrk="0">
              <a:spcBef>
                <a:spcPts val="0"/>
              </a:spcBef>
              <a:spcAft>
                <a:spcPts val="0"/>
              </a:spcAft>
              <a:buNone/>
            </a:pPr>
            <a:r>
              <a:rPr lang="en-US" altLang="ko-KR" sz="1400" dirty="0" err="1"/>
              <a:t>db.sample.find</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 name: 'park' }</a:t>
            </a:r>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143</a:t>
            </a:fld>
            <a:endParaRPr lang="ko-KR" altLang="en-US"/>
          </a:p>
        </p:txBody>
      </p:sp>
    </p:spTree>
    <p:extLst>
      <p:ext uri="{BB962C8B-B14F-4D97-AF65-F5344CB8AC3E}">
        <p14:creationId xmlns:p14="http://schemas.microsoft.com/office/powerpoint/2010/main" val="8644674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a:t>$</a:t>
            </a:r>
            <a:r>
              <a:rPr lang="en-US" altLang="ko-KR" sz="1400" dirty="0" err="1"/>
              <a:t>setOnInsert</a:t>
            </a:r>
            <a:r>
              <a:rPr lang="en-US" altLang="ko-KR" sz="1400" dirty="0"/>
              <a:t>: $set</a:t>
            </a:r>
            <a:r>
              <a:rPr lang="ko-KR" altLang="en-US" sz="1400" dirty="0"/>
              <a:t>과 비슷한데 </a:t>
            </a:r>
            <a:r>
              <a:rPr lang="en-US" altLang="ko-KR" sz="1400" dirty="0" err="1"/>
              <a:t>upsert</a:t>
            </a:r>
            <a:r>
              <a:rPr lang="ko-KR" altLang="en-US" sz="1400" dirty="0"/>
              <a:t>의 경우에만 작동하는데 만약 </a:t>
            </a:r>
            <a:r>
              <a:rPr lang="en-US" altLang="ko-KR" sz="1400" dirty="0" err="1"/>
              <a:t>upsert</a:t>
            </a:r>
            <a:r>
              <a:rPr lang="ko-KR" altLang="en-US" sz="1400" dirty="0"/>
              <a:t>가 일어나지 않으면 아무 동작도 하지 않음</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currentDate</a:t>
            </a:r>
            <a:r>
              <a:rPr lang="en-US" altLang="ko-KR" sz="1400" dirty="0"/>
              <a:t>: </a:t>
            </a:r>
            <a:r>
              <a:rPr lang="ko-KR" altLang="en-US" sz="1400" dirty="0"/>
              <a:t>필드의 값을 현재 시간으로 변경해서 저장</a:t>
            </a:r>
            <a:endParaRPr lang="en-US" altLang="ko-KR" sz="1400" dirty="0"/>
          </a:p>
          <a:p>
            <a:pPr marL="1314450" lvl="3" indent="0" latinLnBrk="0">
              <a:spcBef>
                <a:spcPts val="0"/>
              </a:spcBef>
              <a:spcAft>
                <a:spcPts val="0"/>
              </a:spcAft>
              <a:buNone/>
            </a:pPr>
            <a:r>
              <a:rPr lang="en-US" altLang="ko-KR" sz="1400" dirty="0" err="1"/>
              <a:t>db.sample.update</a:t>
            </a:r>
            <a:r>
              <a:rPr lang="en-US" altLang="ko-KR" sz="1400" dirty="0"/>
              <a:t>({</a:t>
            </a:r>
            <a:r>
              <a:rPr lang="en-US" altLang="ko-KR" sz="1400" dirty="0" err="1"/>
              <a:t>name:"park</a:t>
            </a:r>
            <a:r>
              <a:rPr lang="en-US" altLang="ko-KR" sz="1400" dirty="0"/>
              <a:t>"},{$</a:t>
            </a:r>
            <a:r>
              <a:rPr lang="en-US" altLang="ko-KR" sz="1400" dirty="0" err="1"/>
              <a:t>currentDate</a:t>
            </a:r>
            <a:r>
              <a:rPr lang="en-US" altLang="ko-KR" sz="1400" dirty="0"/>
              <a:t>:{</a:t>
            </a:r>
            <a:r>
              <a:rPr lang="en-US" altLang="ko-KR" sz="1400" dirty="0" err="1"/>
              <a:t>lastModified:true</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 altLang="ko-KR" sz="1400" dirty="0">
                <a:solidFill>
                  <a:srgbClr val="FF0000"/>
                </a:solidFill>
              </a:rPr>
              <a:t>{ acknowledged: true,</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1314450" lvl="3"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err="1"/>
              <a:t>db.sample.find</a:t>
            </a:r>
            <a:r>
              <a:rPr lang="en-US" altLang="ko-KR" sz="1400" dirty="0"/>
              <a:t>()</a:t>
            </a:r>
          </a:p>
          <a:p>
            <a:pPr marL="1314450" lvl="3" indent="0" latinLnBrk="0">
              <a:spcBef>
                <a:spcPts val="0"/>
              </a:spcBef>
              <a:spcAft>
                <a:spcPts val="0"/>
              </a:spcAft>
              <a:buNone/>
            </a:pPr>
            <a:endParaRPr lang="en-US" altLang="ko-KR" sz="1400" dirty="0"/>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lastModified</a:t>
            </a:r>
            <a:r>
              <a:rPr lang="en-US" altLang="ko-KR" sz="1400" dirty="0">
                <a:solidFill>
                  <a:srgbClr val="FF0000"/>
                </a:solidFill>
              </a:rPr>
              <a:t>: 2022-05-10T22:34:16.280Z }</a:t>
            </a:r>
          </a:p>
          <a:p>
            <a:pPr marL="131445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1314450" lvl="3" indent="0" latinLnBrk="0">
              <a:spcBef>
                <a:spcPts val="0"/>
              </a:spcBef>
              <a:spcAft>
                <a:spcPts val="0"/>
              </a:spcAft>
              <a:buNone/>
            </a:pPr>
            <a:r>
              <a:rPr lang="en-US" altLang="ko-KR" sz="1400" dirty="0">
                <a:solidFill>
                  <a:srgbClr val="FF0000"/>
                </a:solidFill>
              </a:rPr>
              <a:t>  name: 'park',</a:t>
            </a:r>
          </a:p>
          <a:p>
            <a:pPr marL="1314450" lvl="3" indent="0" latinLnBrk="0">
              <a:spcBef>
                <a:spcPts val="0"/>
              </a:spcBef>
              <a:spcAft>
                <a:spcPts val="0"/>
              </a:spcAft>
              <a:buNone/>
            </a:pPr>
            <a:r>
              <a:rPr lang="en-US"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144</a:t>
            </a:fld>
            <a:endParaRPr lang="ko-KR" altLang="en-US"/>
          </a:p>
        </p:txBody>
      </p:sp>
    </p:spTree>
    <p:extLst>
      <p:ext uri="{BB962C8B-B14F-4D97-AF65-F5344CB8AC3E}">
        <p14:creationId xmlns:p14="http://schemas.microsoft.com/office/powerpoint/2010/main" val="18956789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lvl="2" latinLnBrk="0">
              <a:spcBef>
                <a:spcPts val="0"/>
              </a:spcBef>
              <a:spcAft>
                <a:spcPts val="600"/>
              </a:spcAft>
              <a:buFont typeface="Wingdings" pitchFamily="2" charset="2"/>
              <a:buChar char="q"/>
            </a:pPr>
            <a:r>
              <a:rPr lang="en-US" altLang="ko-KR" sz="1400" dirty="0" err="1"/>
              <a:t>upsert</a:t>
            </a:r>
            <a:r>
              <a:rPr lang="en-US" altLang="ko-KR" sz="1400" dirty="0"/>
              <a:t> </a:t>
            </a:r>
            <a:r>
              <a:rPr lang="ko-KR" altLang="en-US" sz="1400" dirty="0"/>
              <a:t>옵션</a:t>
            </a:r>
            <a:r>
              <a:rPr lang="en-US" altLang="ko-KR" sz="1400" dirty="0"/>
              <a:t>: true</a:t>
            </a:r>
            <a:r>
              <a:rPr lang="ko-KR" altLang="en-US" sz="1400" dirty="0"/>
              <a:t>로 설정하면 일치하는 조건의 데이터가 없으면 삽입</a:t>
            </a:r>
            <a:endParaRPr lang="en-US" altLang="ko-KR" sz="1400" dirty="0"/>
          </a:p>
          <a:p>
            <a:pPr lvl="2" latinLnBrk="0">
              <a:spcBef>
                <a:spcPts val="0"/>
              </a:spcBef>
              <a:spcAft>
                <a:spcPts val="600"/>
              </a:spcAft>
              <a:buFont typeface="Wingdings" pitchFamily="2" charset="2"/>
              <a:buChar char="q"/>
            </a:pPr>
            <a:r>
              <a:rPr lang="en-US" altLang="ko-KR" sz="1400" dirty="0"/>
              <a:t>multi: </a:t>
            </a:r>
            <a:r>
              <a:rPr lang="ko-KR" altLang="en-US" sz="1400" dirty="0"/>
              <a:t>조건에 맞는 데이터 모두 변경</a:t>
            </a:r>
            <a:endParaRPr lang="en-US" altLang="ko-KR" sz="1400" dirty="0"/>
          </a:p>
          <a:p>
            <a:pPr marL="857250" lvl="2" indent="0" latinLnBrk="0">
              <a:spcBef>
                <a:spcPts val="0"/>
              </a:spcBef>
              <a:spcAft>
                <a:spcPts val="0"/>
              </a:spcAft>
              <a:buNone/>
            </a:pPr>
            <a:r>
              <a:rPr lang="en-US" altLang="ko-KR" sz="1400" dirty="0" err="1"/>
              <a:t>db.sample.update</a:t>
            </a:r>
            <a:r>
              <a:rPr lang="en-US" altLang="ko-KR" sz="1400" dirty="0"/>
              <a:t>({_id:1}, {$set:{score:90}, $</a:t>
            </a:r>
            <a:r>
              <a:rPr lang="en-US" altLang="ko-KR" sz="1400" dirty="0" err="1"/>
              <a:t>setOnInsert</a:t>
            </a:r>
            <a:r>
              <a:rPr lang="en-US" altLang="ko-KR" sz="1400" dirty="0"/>
              <a:t>:{age:30}}, {</a:t>
            </a:r>
            <a:r>
              <a:rPr lang="en-US" altLang="ko-KR" sz="1400" dirty="0" err="1"/>
              <a:t>upsert:true</a:t>
            </a:r>
            <a:r>
              <a:rPr lang="en-US" altLang="ko-KR" sz="1400" dirty="0"/>
              <a:t>})</a:t>
            </a:r>
          </a:p>
          <a:p>
            <a:pPr marL="857250" lvl="2" indent="0" latinLnBrk="0">
              <a:spcBef>
                <a:spcPts val="0"/>
              </a:spcBef>
              <a:spcAft>
                <a:spcPts val="0"/>
              </a:spcAft>
              <a:buNone/>
            </a:pPr>
            <a:endParaRPr lang="en"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1 }</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db.sample.find</a:t>
            </a:r>
            <a:r>
              <a:rPr lang="en-US" altLang="ko-KR" sz="1400" dirty="0"/>
              <a:t>()</a:t>
            </a:r>
          </a:p>
          <a:p>
            <a:pPr marL="85725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("627ae4895fc4fd5668ae45ba"),</a:t>
            </a:r>
          </a:p>
          <a:p>
            <a:pPr marL="914400" lvl="2" indent="0" latinLnBrk="0">
              <a:spcBef>
                <a:spcPts val="0"/>
              </a:spcBef>
              <a:spcAft>
                <a:spcPts val="0"/>
              </a:spcAft>
              <a:buNone/>
            </a:pPr>
            <a:r>
              <a:rPr lang="en-US" altLang="ko-KR" sz="1400" dirty="0">
                <a:solidFill>
                  <a:srgbClr val="FF0000"/>
                </a:solidFill>
              </a:rPr>
              <a:t>  name: 'park',</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lastModified</a:t>
            </a:r>
            <a:r>
              <a:rPr lang="en-US" altLang="ko-KR" sz="1400" dirty="0">
                <a:solidFill>
                  <a:srgbClr val="FF0000"/>
                </a:solidFill>
              </a:rPr>
              <a:t>: 2022-05-10T22:34:16.280Z }</a:t>
            </a:r>
          </a:p>
          <a:p>
            <a:pPr marL="9144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("627ae58b5fc4fd5668ae45bb"),</a:t>
            </a:r>
          </a:p>
          <a:p>
            <a:pPr marL="914400" lvl="2" indent="0" latinLnBrk="0">
              <a:spcBef>
                <a:spcPts val="0"/>
              </a:spcBef>
              <a:spcAft>
                <a:spcPts val="0"/>
              </a:spcAft>
              <a:buNone/>
            </a:pPr>
            <a:r>
              <a:rPr lang="en-US" altLang="ko-KR" sz="1400" dirty="0">
                <a:solidFill>
                  <a:srgbClr val="FF0000"/>
                </a:solidFill>
              </a:rPr>
              <a:t>  name: 'park',</a:t>
            </a:r>
          </a:p>
          <a:p>
            <a:pPr marL="914400" lvl="2" indent="0" latinLnBrk="0">
              <a:spcBef>
                <a:spcPts val="0"/>
              </a:spcBef>
              <a:spcAft>
                <a:spcPts val="0"/>
              </a:spcAft>
              <a:buNone/>
            </a:pPr>
            <a:r>
              <a:rPr lang="en-US" altLang="ko-KR" sz="1400" dirty="0">
                <a:solidFill>
                  <a:srgbClr val="FF0000"/>
                </a:solidFill>
              </a:rPr>
              <a:t>  score: 90 }</a:t>
            </a:r>
          </a:p>
          <a:p>
            <a:pPr marL="914400" lvl="2" indent="0" latinLnBrk="0">
              <a:spcBef>
                <a:spcPts val="0"/>
              </a:spcBef>
              <a:spcAft>
                <a:spcPts val="0"/>
              </a:spcAft>
              <a:buNone/>
            </a:pPr>
            <a:r>
              <a:rPr lang="en-US" altLang="ko-KR" sz="1400" dirty="0">
                <a:solidFill>
                  <a:srgbClr val="FF0000"/>
                </a:solidFill>
              </a:rPr>
              <a:t>{ _id: 1, age: 30, score: 90 }</a:t>
            </a:r>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145</a:t>
            </a:fld>
            <a:endParaRPr lang="ko-KR" altLang="en-US"/>
          </a:p>
        </p:txBody>
      </p:sp>
    </p:spTree>
    <p:extLst>
      <p:ext uri="{BB962C8B-B14F-4D97-AF65-F5344CB8AC3E}">
        <p14:creationId xmlns:p14="http://schemas.microsoft.com/office/powerpoint/2010/main" val="12643633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a:t>update</a:t>
            </a:r>
          </a:p>
          <a:p>
            <a:pPr marL="857250" lvl="2" indent="0" latinLnBrk="0">
              <a:spcBef>
                <a:spcPts val="0"/>
              </a:spcBef>
              <a:spcAft>
                <a:spcPts val="0"/>
              </a:spcAft>
              <a:buNone/>
            </a:pPr>
            <a:r>
              <a:rPr lang="en-US" altLang="ko-KR" sz="1400" dirty="0" err="1"/>
              <a:t>db.users.update</a:t>
            </a:r>
            <a:r>
              <a:rPr lang="en-US" altLang="ko-KR" sz="1400" dirty="0"/>
              <a:t>({name:"</a:t>
            </a:r>
            <a:r>
              <a:rPr lang="en-US" altLang="ko-KR" sz="1400" dirty="0" err="1"/>
              <a:t>ryu</a:t>
            </a:r>
            <a:r>
              <a:rPr lang="en-US" altLang="ko-KR" sz="1400" dirty="0"/>
              <a:t>"}, {$set:{score:90}}, {</a:t>
            </a:r>
            <a:r>
              <a:rPr lang="en-US" altLang="ko-KR" sz="1400" dirty="0" err="1"/>
              <a:t>upsert:false</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err="1"/>
              <a:t>db.users.update</a:t>
            </a:r>
            <a:r>
              <a:rPr lang="en-US" altLang="ko-KR" sz="1400" dirty="0"/>
              <a:t>({name:"</a:t>
            </a:r>
            <a:r>
              <a:rPr lang="en-US" altLang="ko-KR" sz="1400" dirty="0" err="1"/>
              <a:t>ryu</a:t>
            </a:r>
            <a:r>
              <a:rPr lang="en-US" altLang="ko-KR" sz="1400" dirty="0"/>
              <a:t>"}, {$set:{score:90}}, {</a:t>
            </a:r>
            <a:r>
              <a:rPr lang="en-US" altLang="ko-KR" sz="1400" dirty="0" err="1"/>
              <a:t>upsert:true</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a:t>
            </a:r>
            <a:r>
              <a:rPr lang="en" altLang="ko-KR" sz="1400" dirty="0" err="1">
                <a:solidFill>
                  <a:srgbClr val="FF0000"/>
                </a:solidFill>
              </a:rPr>
              <a:t>ObjectId</a:t>
            </a:r>
            <a:r>
              <a:rPr lang="en" altLang="ko-KR" sz="1400" dirty="0">
                <a:solidFill>
                  <a:srgbClr val="FF0000"/>
                </a:solidFill>
              </a:rPr>
              <a:t>("627ae8fdd894745707476d06"),</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0,</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1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146</a:t>
            </a:fld>
            <a:endParaRPr lang="ko-KR" altLang="en-US"/>
          </a:p>
        </p:txBody>
      </p:sp>
    </p:spTree>
    <p:extLst>
      <p:ext uri="{BB962C8B-B14F-4D97-AF65-F5344CB8AC3E}">
        <p14:creationId xmlns:p14="http://schemas.microsoft.com/office/powerpoint/2010/main" val="4261150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 수정</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addToSet</a:t>
            </a:r>
            <a:r>
              <a:rPr lang="en-US" altLang="ko-KR" sz="1400" dirty="0"/>
              <a:t>: </a:t>
            </a:r>
            <a:r>
              <a:rPr lang="ko-KR" altLang="en-US" sz="1400" dirty="0"/>
              <a:t>배열</a:t>
            </a:r>
            <a:r>
              <a:rPr lang="en-US" altLang="ko-KR" sz="1400" dirty="0"/>
              <a:t> </a:t>
            </a:r>
            <a:r>
              <a:rPr lang="ko-KR" altLang="en-US" sz="1400" dirty="0"/>
              <a:t>안에 해당 값이 없다면 추가하고</a:t>
            </a:r>
            <a:r>
              <a:rPr lang="en-US" altLang="ko-KR" sz="1400" dirty="0"/>
              <a:t> </a:t>
            </a:r>
            <a:r>
              <a:rPr lang="ko-KR" altLang="en-US" sz="1400" dirty="0"/>
              <a:t>있다면 추가하지 않음</a:t>
            </a:r>
            <a:endParaRPr lang="en-US" altLang="ko-KR" sz="1400" dirty="0"/>
          </a:p>
          <a:p>
            <a:pPr lvl="2" latinLnBrk="0">
              <a:spcBef>
                <a:spcPts val="0"/>
              </a:spcBef>
              <a:spcAft>
                <a:spcPts val="600"/>
              </a:spcAft>
              <a:buFont typeface="Wingdings" pitchFamily="2" charset="2"/>
              <a:buChar char="q"/>
            </a:pPr>
            <a:r>
              <a:rPr lang="en-US" altLang="ko-KR" sz="1400" dirty="0"/>
              <a:t>$pop: </a:t>
            </a:r>
            <a:r>
              <a:rPr lang="ko-KR" altLang="en-US" sz="1400" dirty="0"/>
              <a:t>배열의 첫 번째 혹은 마지막 요소를 삭제</a:t>
            </a:r>
            <a:endParaRPr lang="en-US" altLang="ko-KR" sz="1400" dirty="0"/>
          </a:p>
          <a:p>
            <a:pPr lvl="2" latinLnBrk="0">
              <a:spcBef>
                <a:spcPts val="0"/>
              </a:spcBef>
              <a:spcAft>
                <a:spcPts val="600"/>
              </a:spcAft>
              <a:buFont typeface="Wingdings" pitchFamily="2" charset="2"/>
              <a:buChar char="q"/>
            </a:pPr>
            <a:r>
              <a:rPr lang="en-US" altLang="ko-KR" sz="1400" dirty="0"/>
              <a:t>$pull: </a:t>
            </a:r>
            <a:r>
              <a:rPr lang="ko-KR" altLang="en-US" sz="1400" dirty="0"/>
              <a:t>쿼리에 해당하는 요소 하나를 제거</a:t>
            </a:r>
            <a:endParaRPr lang="en-US" altLang="ko-KR" sz="1400" dirty="0"/>
          </a:p>
          <a:p>
            <a:pPr lvl="2" latinLnBrk="0">
              <a:spcBef>
                <a:spcPts val="0"/>
              </a:spcBef>
              <a:spcAft>
                <a:spcPts val="600"/>
              </a:spcAft>
              <a:buFont typeface="Wingdings" pitchFamily="2" charset="2"/>
              <a:buChar char="q"/>
            </a:pPr>
            <a:r>
              <a:rPr lang="en-US" altLang="ko-KR" sz="1400" dirty="0"/>
              <a:t>$push: </a:t>
            </a:r>
            <a:r>
              <a:rPr lang="ko-KR" altLang="en-US" sz="1400" dirty="0"/>
              <a:t>해당 요소를 배열에 추가</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pullAII</a:t>
            </a:r>
            <a:r>
              <a:rPr lang="en-US" altLang="ko-KR" sz="1400" dirty="0"/>
              <a:t>: </a:t>
            </a:r>
            <a:r>
              <a:rPr lang="ko-KR" altLang="en-US" sz="1400" dirty="0"/>
              <a:t>해당하는 값을 가지는 요소 전부를 제거</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147</a:t>
            </a:fld>
            <a:endParaRPr lang="ko-KR" altLang="en-US"/>
          </a:p>
        </p:txBody>
      </p:sp>
    </p:spTree>
    <p:extLst>
      <p:ext uri="{BB962C8B-B14F-4D97-AF65-F5344CB8AC3E}">
        <p14:creationId xmlns:p14="http://schemas.microsoft.com/office/powerpoint/2010/main" val="6825614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 수정</a:t>
            </a:r>
            <a:endParaRPr lang="en-US" altLang="ko-KR" sz="1400" dirty="0"/>
          </a:p>
          <a:p>
            <a:pPr marL="857250" lvl="2" indent="0" latinLnBrk="0">
              <a:spcBef>
                <a:spcPts val="0"/>
              </a:spcBef>
              <a:spcAft>
                <a:spcPts val="0"/>
              </a:spcAft>
              <a:buNone/>
            </a:pPr>
            <a:r>
              <a:rPr lang="en-US" altLang="ko-KR" sz="1400" dirty="0" err="1"/>
              <a:t>db.board.insert</a:t>
            </a:r>
            <a:r>
              <a:rPr lang="en-US" altLang="ko-KR" sz="1400" dirty="0"/>
              <a:t>( {"board_num":1, "board_id":"ggangpae1", "</a:t>
            </a:r>
            <a:r>
              <a:rPr lang="en-US" altLang="ko-KR" sz="1400" dirty="0" err="1"/>
              <a:t>board_title</a:t>
            </a:r>
            <a:r>
              <a:rPr lang="en-US" altLang="ko-KR" sz="1400" dirty="0"/>
              <a:t>":"</a:t>
            </a:r>
            <a:r>
              <a:rPr lang="ko-KR" altLang="en-US" sz="1400" dirty="0"/>
              <a:t>가입인사</a:t>
            </a:r>
            <a:r>
              <a:rPr lang="en-US" altLang="ko-KR" sz="1400" dirty="0"/>
              <a:t>", "</a:t>
            </a:r>
            <a:r>
              <a:rPr lang="en-US" altLang="ko-KR" sz="1400" dirty="0" err="1"/>
              <a:t>board_content</a:t>
            </a:r>
            <a:r>
              <a:rPr lang="en-US" altLang="ko-KR" sz="1400" dirty="0"/>
              <a:t>":"</a:t>
            </a:r>
            <a:r>
              <a:rPr lang="ko-KR" altLang="en-US" sz="1400" dirty="0"/>
              <a:t>안녕하세요 반갑습니다</a:t>
            </a:r>
            <a:r>
              <a:rPr lang="en-US" altLang="ko-KR" sz="1400" dirty="0"/>
              <a:t>.", "reply":[]})</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("627aea175fc4fd5668ae45bc") } }</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db.board.update</a:t>
            </a:r>
            <a:r>
              <a:rPr lang="en-US" altLang="ko-KR" sz="1400" dirty="0"/>
              <a:t>({"board_num":1},{"$push":{"reply":{"reply_num":1, "</a:t>
            </a:r>
            <a:r>
              <a:rPr lang="en-US" altLang="ko-KR" sz="1400" dirty="0" err="1"/>
              <a:t>reply_content</a:t>
            </a:r>
            <a:r>
              <a:rPr lang="en-US" altLang="ko-KR" sz="1400" dirty="0"/>
              <a:t>":"</a:t>
            </a:r>
            <a:r>
              <a:rPr lang="ko-KR" altLang="en-US" sz="1400" dirty="0"/>
              <a:t>반갑습니다</a:t>
            </a:r>
            <a:r>
              <a:rPr lang="en-US" altLang="ko-KR" sz="1400" dirty="0"/>
              <a:t>", "</a:t>
            </a:r>
            <a:r>
              <a:rPr lang="en-US" altLang="ko-KR" sz="1400" dirty="0" err="1"/>
              <a:t>reply_id":"root</a:t>
            </a:r>
            <a:r>
              <a:rPr lang="en-US" altLang="ko-KR" sz="1400" dirty="0"/>
              <a:t>", "reply_time":</a:t>
            </a:r>
            <a:r>
              <a:rPr lang="en-US" altLang="ko-KR" sz="1400" dirty="0" err="1"/>
              <a:t>ISODate</a:t>
            </a:r>
            <a:r>
              <a:rPr lang="en-US" altLang="ko-KR" sz="1400" dirty="0"/>
              <a:t>("2019-12-31T09:00:00")}}})</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148</a:t>
            </a:fld>
            <a:endParaRPr lang="ko-KR" altLang="en-US"/>
          </a:p>
        </p:txBody>
      </p:sp>
    </p:spTree>
    <p:extLst>
      <p:ext uri="{BB962C8B-B14F-4D97-AF65-F5344CB8AC3E}">
        <p14:creationId xmlns:p14="http://schemas.microsoft.com/office/powerpoint/2010/main" val="32916513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 수정</a:t>
            </a:r>
            <a:endParaRPr lang="en-US" altLang="ko-KR" sz="1400" dirty="0"/>
          </a:p>
          <a:p>
            <a:pPr marL="857250" lvl="2" indent="0" latinLnBrk="0">
              <a:spcBef>
                <a:spcPts val="0"/>
              </a:spcBef>
              <a:spcAft>
                <a:spcPts val="0"/>
              </a:spcAft>
              <a:buNone/>
            </a:pPr>
            <a:r>
              <a:rPr lang="en-US" altLang="ko-KR" sz="1400" dirty="0" err="1"/>
              <a:t>db.board.update</a:t>
            </a:r>
            <a:r>
              <a:rPr lang="en-US" altLang="ko-KR" sz="1400" dirty="0"/>
              <a:t>({"board_num":1},{"$push":{"reply":{"reply_num":2, "</a:t>
            </a:r>
            <a:r>
              <a:rPr lang="en-US" altLang="ko-KR" sz="1400" dirty="0" err="1"/>
              <a:t>reply_content</a:t>
            </a:r>
            <a:r>
              <a:rPr lang="en-US" altLang="ko-KR" sz="1400" dirty="0"/>
              <a:t>":"</a:t>
            </a:r>
            <a:r>
              <a:rPr lang="ko-KR" altLang="en-US" sz="1400" dirty="0"/>
              <a:t>정말로 반가워</a:t>
            </a:r>
            <a:r>
              <a:rPr lang="en-US" altLang="ko-KR" sz="1400" dirty="0"/>
              <a:t>", "</a:t>
            </a:r>
            <a:r>
              <a:rPr lang="en-US" altLang="ko-KR" sz="1400" dirty="0" err="1"/>
              <a:t>reply_id":"system</a:t>
            </a:r>
            <a:r>
              <a:rPr lang="en-US" altLang="ko-KR" sz="1400" dirty="0"/>
              <a:t>", "reply_time":</a:t>
            </a:r>
            <a:r>
              <a:rPr lang="en-US" altLang="ko-KR" sz="1400" dirty="0" err="1"/>
              <a:t>ISODate</a:t>
            </a:r>
            <a:r>
              <a:rPr lang="en-US" altLang="ko-KR" sz="1400" dirty="0"/>
              <a:t>("2019-12-31T09:00:00")}}})</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149</a:t>
            </a:fld>
            <a:endParaRPr lang="ko-KR" altLang="en-US"/>
          </a:p>
        </p:txBody>
      </p:sp>
    </p:spTree>
    <p:extLst>
      <p:ext uri="{BB962C8B-B14F-4D97-AF65-F5344CB8AC3E}">
        <p14:creationId xmlns:p14="http://schemas.microsoft.com/office/powerpoint/2010/main" val="204182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내보내기</a:t>
            </a:r>
            <a:endParaRPr lang="en-US" altLang="ko-KR" sz="1400" dirty="0"/>
          </a:p>
          <a:p>
            <a:pPr marL="685800" lvl="1" latinLnBrk="0">
              <a:spcBef>
                <a:spcPts val="0"/>
              </a:spcBef>
              <a:spcAft>
                <a:spcPts val="600"/>
              </a:spcAft>
              <a:buFont typeface="Wingdings" pitchFamily="2" charset="2"/>
              <a:buChar char="ü"/>
            </a:pPr>
            <a:r>
              <a:rPr lang="en-US" altLang="ko-KR" sz="1400" dirty="0"/>
              <a:t>Mongo DB</a:t>
            </a:r>
            <a:r>
              <a:rPr lang="ko-KR" altLang="en-US" sz="1400" dirty="0"/>
              <a:t>에서 만들어진 데이터를 </a:t>
            </a:r>
            <a:r>
              <a:rPr lang="en-US" altLang="ko-KR" sz="1400" dirty="0" err="1"/>
              <a:t>json</a:t>
            </a:r>
            <a:r>
              <a:rPr lang="en-US" altLang="ko-KR" sz="1400" dirty="0"/>
              <a:t> </a:t>
            </a:r>
            <a:r>
              <a:rPr lang="ko-KR" altLang="en-US" sz="1400" dirty="0"/>
              <a:t>파일로 내보내고자 하는 경우</a:t>
            </a:r>
            <a:r>
              <a:rPr lang="en-US" altLang="ko-KR" sz="1400" dirty="0"/>
              <a:t> : </a:t>
            </a:r>
            <a:r>
              <a:rPr lang="ko-KR" altLang="en-US" sz="1400" dirty="0"/>
              <a:t>터미널에서 수행</a:t>
            </a:r>
            <a:endParaRPr lang="en-US" altLang="ko-KR" sz="1400" dirty="0"/>
          </a:p>
          <a:p>
            <a:pPr marL="800100" lvl="2" indent="0" latinLnBrk="0">
              <a:spcBef>
                <a:spcPts val="0"/>
              </a:spcBef>
              <a:spcAft>
                <a:spcPts val="600"/>
              </a:spcAft>
              <a:buNone/>
            </a:pPr>
            <a:r>
              <a:rPr lang="en" altLang="ko-KR" sz="1400" dirty="0" err="1"/>
              <a:t>mongoexport</a:t>
            </a:r>
            <a:r>
              <a:rPr lang="en" altLang="ko-KR" sz="1400" dirty="0"/>
              <a:t> --</a:t>
            </a:r>
            <a:r>
              <a:rPr lang="en" altLang="ko-KR" sz="1400" dirty="0" err="1"/>
              <a:t>db</a:t>
            </a:r>
            <a:r>
              <a:rPr lang="en" altLang="ko-KR" sz="1400" dirty="0"/>
              <a:t> </a:t>
            </a:r>
            <a:r>
              <a:rPr lang="ko-KR" altLang="en-US" sz="1400" dirty="0"/>
              <a:t>데이터베이스이름</a:t>
            </a:r>
            <a:r>
              <a:rPr lang="en" altLang="ko-KR" sz="1400" dirty="0"/>
              <a:t> --collection Collection</a:t>
            </a:r>
            <a:r>
              <a:rPr lang="ko-KR" altLang="en-US" sz="1400" dirty="0"/>
              <a:t>이름</a:t>
            </a:r>
            <a:r>
              <a:rPr lang="en" altLang="ko-KR" sz="1400" dirty="0"/>
              <a:t> --out </a:t>
            </a:r>
            <a:r>
              <a:rPr lang="ko-KR" altLang="en-US" sz="1400" dirty="0" err="1"/>
              <a:t>파일경로</a:t>
            </a:r>
            <a:endParaRPr lang="en-US" altLang="ko-KR" sz="1400" dirty="0"/>
          </a:p>
          <a:p>
            <a:pPr marL="800100" lvl="2" indent="0" latinLnBrk="0">
              <a:spcBef>
                <a:spcPts val="0"/>
              </a:spcBef>
              <a:spcAft>
                <a:spcPts val="600"/>
              </a:spcAft>
              <a:buNone/>
            </a:pPr>
            <a:endParaRPr lang="en-US" altLang="ko-KR" sz="1400" dirty="0">
              <a:solidFill>
                <a:srgbClr val="FF0000"/>
              </a:solidFill>
            </a:endParaRPr>
          </a:p>
          <a:p>
            <a:pPr marL="800100" lvl="2" indent="0" latinLnBrk="0">
              <a:spcBef>
                <a:spcPts val="0"/>
              </a:spcBef>
              <a:spcAft>
                <a:spcPts val="600"/>
              </a:spcAft>
              <a:buNone/>
            </a:pPr>
            <a:r>
              <a:rPr lang="en-US" altLang="ko-KR" sz="1400" dirty="0" err="1">
                <a:solidFill>
                  <a:srgbClr val="FF0000"/>
                </a:solidFill>
              </a:rPr>
              <a:t>mongoexport</a:t>
            </a:r>
            <a:r>
              <a:rPr lang="en-US" altLang="ko-KR" sz="1400" dirty="0">
                <a:solidFill>
                  <a:srgbClr val="FF0000"/>
                </a:solidFill>
              </a:rPr>
              <a:t> -d </a:t>
            </a:r>
            <a:r>
              <a:rPr lang="en-US" altLang="ko-KR" sz="1400" dirty="0" err="1">
                <a:solidFill>
                  <a:srgbClr val="FF0000"/>
                </a:solidFill>
              </a:rPr>
              <a:t>adam</a:t>
            </a:r>
            <a:r>
              <a:rPr lang="en-US" altLang="ko-KR" sz="1400" dirty="0">
                <a:solidFill>
                  <a:srgbClr val="FF0000"/>
                </a:solidFill>
              </a:rPr>
              <a:t> -c primer --out  </a:t>
            </a:r>
            <a:r>
              <a:rPr lang="en-US" altLang="ko-KR" sz="1400" dirty="0" err="1">
                <a:solidFill>
                  <a:srgbClr val="FF0000"/>
                </a:solidFill>
              </a:rPr>
              <a:t>primer.json</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a:t>
            </a:fld>
            <a:endParaRPr lang="ko-KR" altLang="en-US"/>
          </a:p>
        </p:txBody>
      </p:sp>
    </p:spTree>
    <p:extLst>
      <p:ext uri="{BB962C8B-B14F-4D97-AF65-F5344CB8AC3E}">
        <p14:creationId xmlns:p14="http://schemas.microsoft.com/office/powerpoint/2010/main" val="26151425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 수정</a:t>
            </a:r>
            <a:endParaRPr lang="en-US" altLang="ko-KR" sz="1400" dirty="0"/>
          </a:p>
          <a:p>
            <a:pPr marL="857250" lvl="2" indent="0" latinLnBrk="0">
              <a:spcBef>
                <a:spcPts val="0"/>
              </a:spcBef>
              <a:spcAft>
                <a:spcPts val="0"/>
              </a:spcAft>
              <a:buNone/>
            </a:pPr>
            <a:r>
              <a:rPr lang="en-US" altLang="ko-KR" sz="1400" dirty="0" err="1"/>
              <a:t>db.board.find</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("627aea175fc4fd5668ae45bc"),</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board_num</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board_id</a:t>
            </a:r>
            <a:r>
              <a:rPr lang="en-US" altLang="ko-KR" sz="1400" dirty="0">
                <a:solidFill>
                  <a:srgbClr val="FF0000"/>
                </a:solidFill>
              </a:rPr>
              <a:t>: 'ggangpae1',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board_title</a:t>
            </a:r>
            <a:r>
              <a:rPr lang="en-US" altLang="ko-KR" sz="1400" dirty="0">
                <a:solidFill>
                  <a:srgbClr val="FF0000"/>
                </a:solidFill>
              </a:rPr>
              <a:t>: '</a:t>
            </a:r>
            <a:r>
              <a:rPr lang="ko-KR" altLang="en-US" sz="1400" dirty="0">
                <a:solidFill>
                  <a:srgbClr val="FF0000"/>
                </a:solidFill>
              </a:rPr>
              <a:t>가입인사</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board_content</a:t>
            </a:r>
            <a:r>
              <a:rPr lang="en-US" altLang="ko-KR" sz="1400" dirty="0">
                <a:solidFill>
                  <a:srgbClr val="FF0000"/>
                </a:solidFill>
              </a:rPr>
              <a:t>: '</a:t>
            </a:r>
            <a:r>
              <a:rPr lang="ko-KR" altLang="en-US" sz="1400" dirty="0">
                <a:solidFill>
                  <a:srgbClr val="FF0000"/>
                </a:solidFill>
              </a:rPr>
              <a:t>안녕하세요 반갑습니다</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reply: </a:t>
            </a:r>
          </a:p>
          <a:p>
            <a:pPr marL="857250" lvl="2" indent="0" latinLnBrk="0">
              <a:spcBef>
                <a:spcPts val="0"/>
              </a:spcBef>
              <a:spcAft>
                <a:spcPts val="0"/>
              </a:spcAft>
              <a:buNone/>
            </a:pPr>
            <a:r>
              <a:rPr lang="en-US" altLang="ko-KR" sz="1400" dirty="0">
                <a:solidFill>
                  <a:srgbClr val="FF0000"/>
                </a:solidFill>
              </a:rPr>
              <a:t>   [ { </a:t>
            </a:r>
            <a:r>
              <a:rPr lang="en-US" altLang="ko-KR" sz="1400" dirty="0" err="1">
                <a:solidFill>
                  <a:srgbClr val="FF0000"/>
                </a:solidFill>
              </a:rPr>
              <a:t>reply_num</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reply_content</a:t>
            </a:r>
            <a:r>
              <a:rPr lang="en-US" altLang="ko-KR" sz="1400" dirty="0">
                <a:solidFill>
                  <a:srgbClr val="FF0000"/>
                </a:solidFill>
              </a:rPr>
              <a:t>: '</a:t>
            </a:r>
            <a:r>
              <a:rPr lang="ko-KR" altLang="en-US" sz="1400" dirty="0">
                <a:solidFill>
                  <a:srgbClr val="FF0000"/>
                </a:solidFill>
              </a:rPr>
              <a:t>반갑습니다</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reply_id</a:t>
            </a:r>
            <a:r>
              <a:rPr lang="en-US" altLang="ko-KR" sz="1400" dirty="0">
                <a:solidFill>
                  <a:srgbClr val="FF0000"/>
                </a:solidFill>
              </a:rPr>
              <a:t>: 'root',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reply_time</a:t>
            </a:r>
            <a:r>
              <a:rPr lang="en-US" altLang="ko-KR" sz="1400" dirty="0">
                <a:solidFill>
                  <a:srgbClr val="FF0000"/>
                </a:solidFill>
              </a:rPr>
              <a:t>: 2019-12-31T09:00:00.000Z },</a:t>
            </a:r>
          </a:p>
          <a:p>
            <a:pPr marL="857250" lvl="2" indent="0" latinLnBrk="0">
              <a:spcBef>
                <a:spcPts val="0"/>
              </a:spcBef>
              <a:spcAft>
                <a:spcPts val="0"/>
              </a:spcAft>
              <a:buNone/>
            </a:pPr>
            <a:r>
              <a:rPr lang="en-US" altLang="ko-KR" sz="1400" dirty="0">
                <a:solidFill>
                  <a:srgbClr val="FF0000"/>
                </a:solidFill>
              </a:rPr>
              <a:t>     { </a:t>
            </a:r>
            <a:r>
              <a:rPr lang="en-US" altLang="ko-KR" sz="1400" dirty="0" err="1">
                <a:solidFill>
                  <a:srgbClr val="FF0000"/>
                </a:solidFill>
              </a:rPr>
              <a:t>reply_num</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reply_content</a:t>
            </a:r>
            <a:r>
              <a:rPr lang="en-US" altLang="ko-KR" sz="1400" dirty="0">
                <a:solidFill>
                  <a:srgbClr val="FF0000"/>
                </a:solidFill>
              </a:rPr>
              <a:t>: '</a:t>
            </a:r>
            <a:r>
              <a:rPr lang="ko-KR" altLang="en-US" sz="1400" dirty="0">
                <a:solidFill>
                  <a:srgbClr val="FF0000"/>
                </a:solidFill>
              </a:rPr>
              <a:t>정말로 반가워</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reply_id</a:t>
            </a:r>
            <a:r>
              <a:rPr lang="en-US" altLang="ko-KR" sz="1400" dirty="0">
                <a:solidFill>
                  <a:srgbClr val="FF0000"/>
                </a:solidFill>
              </a:rPr>
              <a:t>: 'system',</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reply_time</a:t>
            </a:r>
            <a:r>
              <a:rPr lang="en-US" altLang="ko-KR" sz="1400" dirty="0">
                <a:solidFill>
                  <a:srgbClr val="FF0000"/>
                </a:solidFill>
              </a:rPr>
              <a:t>: 2019-12-31T09:00:00.000Z }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150</a:t>
            </a:fld>
            <a:endParaRPr lang="ko-KR" altLang="en-US"/>
          </a:p>
        </p:txBody>
      </p:sp>
    </p:spTree>
    <p:extLst>
      <p:ext uri="{BB962C8B-B14F-4D97-AF65-F5344CB8AC3E}">
        <p14:creationId xmlns:p14="http://schemas.microsoft.com/office/powerpoint/2010/main" val="24600957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a:t>
            </a:r>
            <a:r>
              <a:rPr lang="en-US" altLang="ko-KR" sz="1400" dirty="0"/>
              <a:t> </a:t>
            </a:r>
            <a:r>
              <a:rPr lang="ko-KR" altLang="en-US" sz="1400" dirty="0"/>
              <a:t>수정</a:t>
            </a:r>
            <a:endParaRPr lang="en-US" altLang="ko-KR" sz="1400" dirty="0"/>
          </a:p>
          <a:p>
            <a:pPr marL="857250" lvl="2" indent="0" latinLnBrk="0">
              <a:spcBef>
                <a:spcPts val="0"/>
              </a:spcBef>
              <a:spcAft>
                <a:spcPts val="0"/>
              </a:spcAft>
              <a:buNone/>
            </a:pPr>
            <a:r>
              <a:rPr lang="en-US" altLang="ko-KR" sz="1400" dirty="0" err="1"/>
              <a:t>db.board.update</a:t>
            </a:r>
            <a:r>
              <a:rPr lang="en-US" altLang="ko-KR" sz="1400" dirty="0"/>
              <a:t>({"board_num":1, "reply.reply_num":1},{"$set":{"reply.$":{"reply_num":1, "reply_time":</a:t>
            </a:r>
            <a:r>
              <a:rPr lang="en-US" altLang="ko-KR" sz="1400" dirty="0" err="1"/>
              <a:t>ISODate</a:t>
            </a:r>
            <a:r>
              <a:rPr lang="en-US" altLang="ko-KR" sz="1400" dirty="0"/>
              <a:t>("2020-12-31T10:00:00")}}})</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857250" lvl="2" indent="0" latinLnBrk="0">
              <a:spcBef>
                <a:spcPts val="0"/>
              </a:spcBef>
              <a:spcAft>
                <a:spcPts val="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151</a:t>
            </a:fld>
            <a:endParaRPr lang="ko-KR" altLang="en-US"/>
          </a:p>
        </p:txBody>
      </p:sp>
    </p:spTree>
    <p:extLst>
      <p:ext uri="{BB962C8B-B14F-4D97-AF65-F5344CB8AC3E}">
        <p14:creationId xmlns:p14="http://schemas.microsoft.com/office/powerpoint/2010/main" val="21596184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a:t>
            </a:r>
            <a:r>
              <a:rPr lang="en-US" altLang="ko-KR" sz="1400" dirty="0"/>
              <a:t> </a:t>
            </a:r>
            <a:r>
              <a:rPr lang="ko-KR" altLang="en-US" sz="1400" dirty="0"/>
              <a:t>수정</a:t>
            </a:r>
            <a:endParaRPr lang="en-US" altLang="ko-KR" sz="1400" dirty="0"/>
          </a:p>
          <a:p>
            <a:pPr marL="857250" lvl="2" indent="0" latinLnBrk="0">
              <a:spcBef>
                <a:spcPts val="0"/>
              </a:spcBef>
              <a:spcAft>
                <a:spcPts val="0"/>
              </a:spcAft>
              <a:buNone/>
            </a:pPr>
            <a:r>
              <a:rPr lang="en-US" altLang="ko-KR" sz="1400" dirty="0" err="1"/>
              <a:t>db.board.find</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("627aea175fc4fd5668ae45bc"),</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board_num</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board_id</a:t>
            </a:r>
            <a:r>
              <a:rPr lang="en-US" altLang="ko-KR" sz="1400" dirty="0">
                <a:solidFill>
                  <a:srgbClr val="FF0000"/>
                </a:solidFill>
              </a:rPr>
              <a:t>: 'ggangpae1',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board_title</a:t>
            </a:r>
            <a:r>
              <a:rPr lang="en-US" altLang="ko-KR" sz="1400" dirty="0">
                <a:solidFill>
                  <a:srgbClr val="FF0000"/>
                </a:solidFill>
              </a:rPr>
              <a:t>: '</a:t>
            </a:r>
            <a:r>
              <a:rPr lang="ko-KR" altLang="en-US" sz="1400" dirty="0">
                <a:solidFill>
                  <a:srgbClr val="FF0000"/>
                </a:solidFill>
              </a:rPr>
              <a:t>가입인사</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board_content</a:t>
            </a:r>
            <a:r>
              <a:rPr lang="en-US" altLang="ko-KR" sz="1400" dirty="0">
                <a:solidFill>
                  <a:srgbClr val="FF0000"/>
                </a:solidFill>
              </a:rPr>
              <a:t>: '</a:t>
            </a:r>
            <a:r>
              <a:rPr lang="ko-KR" altLang="en-US" sz="1400" dirty="0">
                <a:solidFill>
                  <a:srgbClr val="FF0000"/>
                </a:solidFill>
              </a:rPr>
              <a:t>안녕하세요 반갑습니다</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reply: </a:t>
            </a:r>
          </a:p>
          <a:p>
            <a:pPr marL="857250" lvl="2" indent="0" latinLnBrk="0">
              <a:spcBef>
                <a:spcPts val="0"/>
              </a:spcBef>
              <a:spcAft>
                <a:spcPts val="0"/>
              </a:spcAft>
              <a:buNone/>
            </a:pPr>
            <a:r>
              <a:rPr lang="en-US" altLang="ko-KR" sz="1400" dirty="0">
                <a:solidFill>
                  <a:srgbClr val="FF0000"/>
                </a:solidFill>
              </a:rPr>
              <a:t>   [ { </a:t>
            </a:r>
            <a:r>
              <a:rPr lang="en-US" altLang="ko-KR" sz="1400" dirty="0" err="1">
                <a:solidFill>
                  <a:srgbClr val="FF0000"/>
                </a:solidFill>
              </a:rPr>
              <a:t>reply_num</a:t>
            </a:r>
            <a:r>
              <a:rPr lang="en-US" altLang="ko-KR" sz="1400" dirty="0">
                <a:solidFill>
                  <a:srgbClr val="FF0000"/>
                </a:solidFill>
              </a:rPr>
              <a:t>: 1, </a:t>
            </a:r>
            <a:r>
              <a:rPr lang="en-US" altLang="ko-KR" sz="1400" dirty="0" err="1">
                <a:solidFill>
                  <a:srgbClr val="FF0000"/>
                </a:solidFill>
              </a:rPr>
              <a:t>reply_time</a:t>
            </a:r>
            <a:r>
              <a:rPr lang="en-US" altLang="ko-KR" sz="1400" dirty="0">
                <a:solidFill>
                  <a:srgbClr val="FF0000"/>
                </a:solidFill>
              </a:rPr>
              <a:t>: 2020-12-31T10:00:00.000Z },</a:t>
            </a:r>
          </a:p>
          <a:p>
            <a:pPr marL="857250" lvl="2" indent="0" latinLnBrk="0">
              <a:spcBef>
                <a:spcPts val="0"/>
              </a:spcBef>
              <a:spcAft>
                <a:spcPts val="0"/>
              </a:spcAft>
              <a:buNone/>
            </a:pPr>
            <a:r>
              <a:rPr lang="en-US" altLang="ko-KR" sz="1400" dirty="0">
                <a:solidFill>
                  <a:srgbClr val="FF0000"/>
                </a:solidFill>
              </a:rPr>
              <a:t>     { </a:t>
            </a:r>
            <a:r>
              <a:rPr lang="en-US" altLang="ko-KR" sz="1400" dirty="0" err="1">
                <a:solidFill>
                  <a:srgbClr val="FF0000"/>
                </a:solidFill>
              </a:rPr>
              <a:t>reply_num</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reply_content</a:t>
            </a:r>
            <a:r>
              <a:rPr lang="en-US" altLang="ko-KR" sz="1400" dirty="0">
                <a:solidFill>
                  <a:srgbClr val="FF0000"/>
                </a:solidFill>
              </a:rPr>
              <a:t>: '</a:t>
            </a:r>
            <a:r>
              <a:rPr lang="ko-KR" altLang="en-US" sz="1400" dirty="0">
                <a:solidFill>
                  <a:srgbClr val="FF0000"/>
                </a:solidFill>
              </a:rPr>
              <a:t>정말로 반가워</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reply_id</a:t>
            </a:r>
            <a:r>
              <a:rPr lang="en-US" altLang="ko-KR" sz="1400" dirty="0">
                <a:solidFill>
                  <a:srgbClr val="FF0000"/>
                </a:solidFill>
              </a:rPr>
              <a:t>: 'system',</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reply_time</a:t>
            </a:r>
            <a:r>
              <a:rPr lang="en-US" altLang="ko-KR" sz="1400" dirty="0">
                <a:solidFill>
                  <a:srgbClr val="FF0000"/>
                </a:solidFill>
              </a:rPr>
              <a:t>: 2019-12-31T09:00:00.000Z }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152</a:t>
            </a:fld>
            <a:endParaRPr lang="ko-KR" altLang="en-US"/>
          </a:p>
        </p:txBody>
      </p:sp>
    </p:spTree>
    <p:extLst>
      <p:ext uri="{BB962C8B-B14F-4D97-AF65-F5344CB8AC3E}">
        <p14:creationId xmlns:p14="http://schemas.microsoft.com/office/powerpoint/2010/main" val="12789579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ko-KR" altLang="en-US" sz="1400" dirty="0"/>
              <a:t>배열 수정</a:t>
            </a:r>
            <a:endParaRPr lang="en-US" altLang="ko-KR" sz="1400" dirty="0"/>
          </a:p>
          <a:p>
            <a:pPr marL="857250" lvl="2" indent="0" latinLnBrk="0">
              <a:spcBef>
                <a:spcPts val="0"/>
              </a:spcBef>
              <a:spcAft>
                <a:spcPts val="0"/>
              </a:spcAft>
              <a:buNone/>
            </a:pPr>
            <a:r>
              <a:rPr lang="en-US" altLang="ko-KR" sz="1400" dirty="0" err="1"/>
              <a:t>db.board.update</a:t>
            </a:r>
            <a:r>
              <a:rPr lang="en-US" altLang="ko-KR" sz="1400" dirty="0"/>
              <a:t>({"board_num":1},{"$pull":{"reply":{"reply_num":1}}})</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 altLang="ko-KR" sz="1400" dirty="0">
                <a:solidFill>
                  <a:srgbClr val="FF0000"/>
                </a:solidFill>
              </a:rPr>
              <a:t>{ acknowledged: true,</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null,</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matchedCount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modifiedCount</a:t>
            </a:r>
            <a:r>
              <a:rPr lang="en" altLang="ko-KR" sz="1400" dirty="0">
                <a:solidFill>
                  <a:srgbClr val="FF0000"/>
                </a:solidFill>
              </a:rPr>
              <a:t>: 1,</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upsertedCount</a:t>
            </a:r>
            <a:r>
              <a:rPr lang="en" altLang="ko-KR" sz="1400" dirty="0">
                <a:solidFill>
                  <a:srgbClr val="FF0000"/>
                </a:solidFill>
              </a:rPr>
              <a:t>: 0 }</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db.board.find</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("627aea175fc4fd5668ae45bc"),</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board_num</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board_id</a:t>
            </a:r>
            <a:r>
              <a:rPr lang="en-US" altLang="ko-KR" sz="1400" dirty="0">
                <a:solidFill>
                  <a:srgbClr val="FF0000"/>
                </a:solidFill>
              </a:rPr>
              <a:t>: 'ggangpae1',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board_title</a:t>
            </a:r>
            <a:r>
              <a:rPr lang="en-US" altLang="ko-KR" sz="1400" dirty="0">
                <a:solidFill>
                  <a:srgbClr val="FF0000"/>
                </a:solidFill>
              </a:rPr>
              <a:t>: '</a:t>
            </a:r>
            <a:r>
              <a:rPr lang="ko-KR" altLang="en-US" sz="1400" dirty="0">
                <a:solidFill>
                  <a:srgbClr val="FF0000"/>
                </a:solidFill>
              </a:rPr>
              <a:t>가입인사</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board_content</a:t>
            </a:r>
            <a:r>
              <a:rPr lang="en-US" altLang="ko-KR" sz="1400" dirty="0">
                <a:solidFill>
                  <a:srgbClr val="FF0000"/>
                </a:solidFill>
              </a:rPr>
              <a:t>: '</a:t>
            </a:r>
            <a:r>
              <a:rPr lang="ko-KR" altLang="en-US" sz="1400" dirty="0">
                <a:solidFill>
                  <a:srgbClr val="FF0000"/>
                </a:solidFill>
              </a:rPr>
              <a:t>안녕하세요 반갑습니다</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reply: </a:t>
            </a:r>
          </a:p>
          <a:p>
            <a:pPr marL="857250" lvl="2" indent="0" latinLnBrk="0">
              <a:spcBef>
                <a:spcPts val="0"/>
              </a:spcBef>
              <a:spcAft>
                <a:spcPts val="0"/>
              </a:spcAft>
              <a:buNone/>
            </a:pPr>
            <a:r>
              <a:rPr lang="en-US" altLang="ko-KR" sz="1400" dirty="0">
                <a:solidFill>
                  <a:srgbClr val="FF0000"/>
                </a:solidFill>
              </a:rPr>
              <a:t>   [ { </a:t>
            </a:r>
            <a:r>
              <a:rPr lang="en-US" altLang="ko-KR" sz="1400" dirty="0" err="1">
                <a:solidFill>
                  <a:srgbClr val="FF0000"/>
                </a:solidFill>
              </a:rPr>
              <a:t>reply_num</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reply_content</a:t>
            </a:r>
            <a:r>
              <a:rPr lang="en-US" altLang="ko-KR" sz="1400" dirty="0">
                <a:solidFill>
                  <a:srgbClr val="FF0000"/>
                </a:solidFill>
              </a:rPr>
              <a:t>: '</a:t>
            </a:r>
            <a:r>
              <a:rPr lang="ko-KR" altLang="en-US" sz="1400" dirty="0">
                <a:solidFill>
                  <a:srgbClr val="FF0000"/>
                </a:solidFill>
              </a:rPr>
              <a:t>정말로 반가워</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reply_id</a:t>
            </a:r>
            <a:r>
              <a:rPr lang="en-US" altLang="ko-KR" sz="1400" dirty="0">
                <a:solidFill>
                  <a:srgbClr val="FF0000"/>
                </a:solidFill>
              </a:rPr>
              <a:t>: 'system',</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reply_time</a:t>
            </a:r>
            <a:r>
              <a:rPr lang="en-US" altLang="ko-KR" sz="1400" dirty="0">
                <a:solidFill>
                  <a:srgbClr val="FF0000"/>
                </a:solidFill>
              </a:rPr>
              <a:t>: 2019-12-31T09:00:00.000Z }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153</a:t>
            </a:fld>
            <a:endParaRPr lang="ko-KR" altLang="en-US"/>
          </a:p>
        </p:txBody>
      </p:sp>
    </p:spTree>
    <p:extLst>
      <p:ext uri="{BB962C8B-B14F-4D97-AF65-F5344CB8AC3E}">
        <p14:creationId xmlns:p14="http://schemas.microsoft.com/office/powerpoint/2010/main" val="360604462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914400" lvl="2" indent="0" latinLnBrk="0">
              <a:spcBef>
                <a:spcPts val="0"/>
              </a:spcBef>
              <a:spcAft>
                <a:spcPts val="0"/>
              </a:spcAft>
              <a:buNone/>
            </a:pPr>
            <a:r>
              <a:rPr lang="en-US" altLang="ko-KR" sz="1400" dirty="0" err="1"/>
              <a:t>db.collection.updateOne</a:t>
            </a:r>
            <a:r>
              <a:rPr lang="en-US" altLang="ko-KR" sz="1400" dirty="0"/>
              <a:t>( </a:t>
            </a:r>
          </a:p>
          <a:p>
            <a:pPr marL="914400" lvl="2" indent="0" latinLnBrk="0">
              <a:spcBef>
                <a:spcPts val="0"/>
              </a:spcBef>
              <a:spcAft>
                <a:spcPts val="0"/>
              </a:spcAft>
              <a:buNone/>
            </a:pPr>
            <a:r>
              <a:rPr lang="en-US" altLang="ko-KR" sz="1400" dirty="0"/>
              <a:t>	&lt;query&gt;,</a:t>
            </a:r>
          </a:p>
          <a:p>
            <a:pPr marL="914400" lvl="2" indent="0" latinLnBrk="0">
              <a:spcBef>
                <a:spcPts val="0"/>
              </a:spcBef>
              <a:spcAft>
                <a:spcPts val="0"/>
              </a:spcAft>
              <a:buNone/>
            </a:pPr>
            <a:r>
              <a:rPr lang="en-US" altLang="ko-KR" sz="1400" dirty="0"/>
              <a:t>	&lt;update&gt;, </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		</a:t>
            </a:r>
            <a:r>
              <a:rPr lang="en-US" altLang="ko-KR" sz="1400" dirty="0" err="1"/>
              <a:t>upsert</a:t>
            </a:r>
            <a:r>
              <a:rPr lang="en-US" altLang="ko-KR" sz="1400" dirty="0"/>
              <a:t>: &lt;</a:t>
            </a:r>
            <a:r>
              <a:rPr lang="en-US" altLang="ko-KR" sz="1400" dirty="0" err="1"/>
              <a:t>boolean</a:t>
            </a:r>
            <a:r>
              <a:rPr lang="en-US" altLang="ko-KR" sz="1400" dirty="0"/>
              <a:t>&gt;, </a:t>
            </a:r>
          </a:p>
          <a:p>
            <a:pPr marL="914400" lvl="2" indent="0" latinLnBrk="0">
              <a:spcBef>
                <a:spcPts val="0"/>
              </a:spcBef>
              <a:spcAft>
                <a:spcPts val="0"/>
              </a:spcAft>
              <a:buNone/>
            </a:pPr>
            <a:r>
              <a:rPr lang="en-US" altLang="ko-KR" sz="1400" dirty="0"/>
              <a:t>		</a:t>
            </a:r>
            <a:r>
              <a:rPr lang="en-US" altLang="ko-KR" sz="1400" dirty="0" err="1"/>
              <a:t>writeConcern</a:t>
            </a:r>
            <a:r>
              <a:rPr lang="en-US" altLang="ko-KR" sz="1400" dirty="0"/>
              <a:t>: &lt;document&gt;,</a:t>
            </a:r>
          </a:p>
          <a:p>
            <a:pPr marL="914400" lvl="2" indent="0" latinLnBrk="0">
              <a:spcBef>
                <a:spcPts val="0"/>
              </a:spcBef>
              <a:spcAft>
                <a:spcPts val="0"/>
              </a:spcAft>
              <a:buNone/>
            </a:pPr>
            <a:r>
              <a:rPr lang="en-US" altLang="ko-KR" sz="1400" dirty="0"/>
              <a:t>		collation: &lt;document&gt;,</a:t>
            </a:r>
          </a:p>
          <a:p>
            <a:pPr marL="914400" lvl="2" indent="0" latinLnBrk="0">
              <a:spcBef>
                <a:spcPts val="0"/>
              </a:spcBef>
              <a:spcAft>
                <a:spcPts val="0"/>
              </a:spcAft>
              <a:buNone/>
            </a:pPr>
            <a:r>
              <a:rPr lang="en-US" altLang="ko-KR" sz="1400" dirty="0"/>
              <a:t>		</a:t>
            </a:r>
            <a:r>
              <a:rPr lang="en-US" altLang="ko-KR" sz="1400" dirty="0" err="1"/>
              <a:t>arrayFilters</a:t>
            </a:r>
            <a:r>
              <a:rPr lang="en-US" altLang="ko-KR" sz="1400" dirty="0"/>
              <a:t>: [ &lt;filterdocument1&gt;, ... ]</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a:t>
            </a:r>
          </a:p>
          <a:p>
            <a:pPr marL="91440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err="1"/>
              <a:t>db.collection.updateMany</a:t>
            </a:r>
            <a:r>
              <a:rPr lang="en-US" altLang="ko-KR" sz="1400" dirty="0"/>
              <a:t>( </a:t>
            </a:r>
          </a:p>
          <a:p>
            <a:pPr marL="914400" lvl="2" indent="0" latinLnBrk="0">
              <a:spcBef>
                <a:spcPts val="0"/>
              </a:spcBef>
              <a:spcAft>
                <a:spcPts val="0"/>
              </a:spcAft>
              <a:buNone/>
            </a:pPr>
            <a:r>
              <a:rPr lang="en-US" altLang="ko-KR" sz="1400" dirty="0"/>
              <a:t>	&lt;query&gt;,</a:t>
            </a:r>
          </a:p>
          <a:p>
            <a:pPr marL="914400" lvl="2" indent="0" latinLnBrk="0">
              <a:spcBef>
                <a:spcPts val="0"/>
              </a:spcBef>
              <a:spcAft>
                <a:spcPts val="0"/>
              </a:spcAft>
              <a:buNone/>
            </a:pPr>
            <a:r>
              <a:rPr lang="en-US" altLang="ko-KR" sz="1400" dirty="0"/>
              <a:t>	&lt;update&gt;, </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		</a:t>
            </a:r>
            <a:r>
              <a:rPr lang="en-US" altLang="ko-KR" sz="1400" dirty="0" err="1"/>
              <a:t>upsert</a:t>
            </a:r>
            <a:r>
              <a:rPr lang="en-US" altLang="ko-KR" sz="1400" dirty="0"/>
              <a:t>: &lt;</a:t>
            </a:r>
            <a:r>
              <a:rPr lang="en-US" altLang="ko-KR" sz="1400" dirty="0" err="1"/>
              <a:t>boolean</a:t>
            </a:r>
            <a:r>
              <a:rPr lang="en-US" altLang="ko-KR" sz="1400" dirty="0"/>
              <a:t>&gt;, </a:t>
            </a:r>
          </a:p>
          <a:p>
            <a:pPr marL="914400" lvl="2" indent="0" latinLnBrk="0">
              <a:spcBef>
                <a:spcPts val="0"/>
              </a:spcBef>
              <a:spcAft>
                <a:spcPts val="0"/>
              </a:spcAft>
              <a:buNone/>
            </a:pPr>
            <a:r>
              <a:rPr lang="en-US" altLang="ko-KR" sz="1400" dirty="0"/>
              <a:t>		</a:t>
            </a:r>
            <a:r>
              <a:rPr lang="en-US" altLang="ko-KR" sz="1400" dirty="0" err="1"/>
              <a:t>writeConcern</a:t>
            </a:r>
            <a:r>
              <a:rPr lang="en-US" altLang="ko-KR" sz="1400" dirty="0"/>
              <a:t>: &lt;document&gt;,</a:t>
            </a:r>
          </a:p>
          <a:p>
            <a:pPr marL="914400" lvl="2" indent="0" latinLnBrk="0">
              <a:spcBef>
                <a:spcPts val="0"/>
              </a:spcBef>
              <a:spcAft>
                <a:spcPts val="0"/>
              </a:spcAft>
              <a:buNone/>
            </a:pPr>
            <a:r>
              <a:rPr lang="en-US" altLang="ko-KR" sz="1400" dirty="0"/>
              <a:t>		collation: &lt;document&gt;,</a:t>
            </a:r>
          </a:p>
          <a:p>
            <a:pPr marL="914400" lvl="2" indent="0" latinLnBrk="0">
              <a:spcBef>
                <a:spcPts val="0"/>
              </a:spcBef>
              <a:spcAft>
                <a:spcPts val="0"/>
              </a:spcAft>
              <a:buNone/>
            </a:pPr>
            <a:r>
              <a:rPr lang="en-US" altLang="ko-KR" sz="1400" dirty="0"/>
              <a:t>		</a:t>
            </a:r>
            <a:r>
              <a:rPr lang="en-US" altLang="ko-KR" sz="1400" dirty="0" err="1"/>
              <a:t>arrayFilters</a:t>
            </a:r>
            <a:r>
              <a:rPr lang="en-US" altLang="ko-KR" sz="1400" dirty="0"/>
              <a:t>: [ &lt;filterdocument1&gt;, ... ]</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a:t>
            </a:r>
          </a:p>
          <a:p>
            <a:pPr marL="857250" lvl="2" indent="0" latinLnBrk="0">
              <a:spcBef>
                <a:spcPts val="0"/>
              </a:spcBef>
              <a:spcAft>
                <a:spcPts val="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154</a:t>
            </a:fld>
            <a:endParaRPr lang="ko-KR" altLang="en-US"/>
          </a:p>
        </p:txBody>
      </p:sp>
    </p:spTree>
    <p:extLst>
      <p:ext uri="{BB962C8B-B14F-4D97-AF65-F5344CB8AC3E}">
        <p14:creationId xmlns:p14="http://schemas.microsoft.com/office/powerpoint/2010/main" val="34045271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857250" lvl="2" indent="0" latinLnBrk="0">
              <a:spcBef>
                <a:spcPts val="0"/>
              </a:spcBef>
              <a:spcAft>
                <a:spcPts val="0"/>
              </a:spcAft>
              <a:buNone/>
            </a:pP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"acknowledged" : &lt;Boolean&gt;, </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 &lt;integer&gt;, </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 &lt;integer&gt;</a:t>
            </a:r>
          </a:p>
          <a:p>
            <a:pPr marL="857250" lvl="2" indent="0" latinLnBrk="0">
              <a:spcBef>
                <a:spcPts val="0"/>
              </a:spcBef>
              <a:spcAft>
                <a:spcPts val="0"/>
              </a:spcAft>
              <a:buNone/>
            </a:pPr>
            <a:r>
              <a:rPr lang="en-US" altLang="ko-KR" sz="1400" dirty="0">
                <a:solidFill>
                  <a:srgbClr val="FF0000"/>
                </a:solidFill>
              </a:rPr>
              <a:t>}</a:t>
            </a:r>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r>
              <a:rPr lang="en-US" altLang="ko-KR" sz="1400" dirty="0"/>
              <a:t>query: </a:t>
            </a:r>
            <a:r>
              <a:rPr lang="ko-KR" altLang="en-US" sz="1400" dirty="0"/>
              <a:t>업데이트할 도큐먼트의 조건</a:t>
            </a:r>
            <a:endParaRPr lang="en-US" altLang="ko-KR" sz="1400" dirty="0"/>
          </a:p>
          <a:p>
            <a:pPr lvl="2" latinLnBrk="0">
              <a:spcBef>
                <a:spcPts val="0"/>
              </a:spcBef>
              <a:spcAft>
                <a:spcPts val="600"/>
              </a:spcAft>
              <a:buFont typeface="Wingdings" pitchFamily="2" charset="2"/>
              <a:buChar char="q"/>
            </a:pPr>
            <a:r>
              <a:rPr lang="en-US" altLang="ko-KR" sz="1400" dirty="0"/>
              <a:t>update: </a:t>
            </a:r>
            <a:r>
              <a:rPr lang="ko-KR" altLang="en-US" sz="1400" dirty="0"/>
              <a:t>변경 사항</a:t>
            </a:r>
            <a:endParaRPr lang="en-US" altLang="ko-KR" sz="1400" dirty="0"/>
          </a:p>
          <a:p>
            <a:pPr lvl="2" latinLnBrk="0">
              <a:spcBef>
                <a:spcPts val="0"/>
              </a:spcBef>
              <a:spcAft>
                <a:spcPts val="600"/>
              </a:spcAft>
              <a:buFont typeface="Wingdings" pitchFamily="2" charset="2"/>
              <a:buChar char="q"/>
            </a:pPr>
            <a:r>
              <a:rPr lang="en-US" altLang="ko-KR" sz="1400" dirty="0" err="1"/>
              <a:t>upsert</a:t>
            </a:r>
            <a:r>
              <a:rPr lang="en-US" altLang="ko-KR" sz="1400" dirty="0"/>
              <a:t>:</a:t>
            </a:r>
            <a:r>
              <a:rPr lang="ko-KR" altLang="en-US" sz="1400" dirty="0"/>
              <a:t> </a:t>
            </a:r>
            <a:r>
              <a:rPr lang="en-US" altLang="ko-KR" sz="1400" dirty="0"/>
              <a:t>true</a:t>
            </a:r>
            <a:r>
              <a:rPr lang="ko-KR" altLang="en-US" sz="1400" dirty="0"/>
              <a:t>로 설정하면 쿼리한 도큐먼트가 없을 경우</a:t>
            </a:r>
            <a:r>
              <a:rPr lang="en-US" altLang="ko-KR" sz="1400" dirty="0"/>
              <a:t> </a:t>
            </a:r>
            <a:r>
              <a:rPr lang="ko-KR" altLang="en-US" sz="1400" dirty="0"/>
              <a:t>새로운 도큐먼트를 추가</a:t>
            </a:r>
            <a:endParaRPr lang="en-US" altLang="ko-KR" sz="1400" dirty="0"/>
          </a:p>
          <a:p>
            <a:pPr lvl="2" latinLnBrk="0">
              <a:spcBef>
                <a:spcPts val="0"/>
              </a:spcBef>
              <a:spcAft>
                <a:spcPts val="600"/>
              </a:spcAft>
              <a:buFont typeface="Wingdings" pitchFamily="2" charset="2"/>
              <a:buChar char="q"/>
            </a:pPr>
            <a:r>
              <a:rPr lang="en-US" altLang="ko-KR" sz="1400" dirty="0" err="1"/>
              <a:t>writeConcern</a:t>
            </a:r>
            <a:endParaRPr lang="en-US" altLang="ko-KR" sz="1400" dirty="0"/>
          </a:p>
          <a:p>
            <a:pPr lvl="2" latinLnBrk="0">
              <a:spcBef>
                <a:spcPts val="0"/>
              </a:spcBef>
              <a:spcAft>
                <a:spcPts val="600"/>
              </a:spcAft>
              <a:buFont typeface="Wingdings" pitchFamily="2" charset="2"/>
              <a:buChar char="q"/>
            </a:pPr>
            <a:r>
              <a:rPr lang="en-US" altLang="ko-KR" sz="1400" dirty="0"/>
              <a:t>collation</a:t>
            </a:r>
          </a:p>
          <a:p>
            <a:pPr lvl="2" latinLnBrk="0">
              <a:spcBef>
                <a:spcPts val="0"/>
              </a:spcBef>
              <a:spcAft>
                <a:spcPts val="600"/>
              </a:spcAft>
              <a:buFont typeface="Wingdings" pitchFamily="2" charset="2"/>
              <a:buChar char="q"/>
            </a:pPr>
            <a:r>
              <a:rPr lang="en-US" altLang="ko-KR" sz="1400" dirty="0" err="1"/>
              <a:t>arrayFilters</a:t>
            </a:r>
            <a:r>
              <a:rPr lang="en-US" altLang="ko-KR" sz="1400" dirty="0"/>
              <a:t>: </a:t>
            </a:r>
            <a:r>
              <a:rPr lang="ko-KR" altLang="en-US" sz="1400" dirty="0"/>
              <a:t>배열 필드에서 업데이트 작업을 위해 수정할 배열 요소를 결정하는 필터 문서 배열</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155</a:t>
            </a:fld>
            <a:endParaRPr lang="ko-KR" altLang="en-US"/>
          </a:p>
        </p:txBody>
      </p:sp>
    </p:spTree>
    <p:extLst>
      <p:ext uri="{BB962C8B-B14F-4D97-AF65-F5344CB8AC3E}">
        <p14:creationId xmlns:p14="http://schemas.microsoft.com/office/powerpoint/2010/main" val="41137608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857250" lvl="2" indent="0" latinLnBrk="0">
              <a:spcBef>
                <a:spcPts val="0"/>
              </a:spcBef>
              <a:spcAft>
                <a:spcPts val="0"/>
              </a:spcAft>
              <a:buNone/>
            </a:pPr>
            <a:r>
              <a:rPr lang="en-US" altLang="ko-KR" sz="1400" dirty="0" err="1"/>
              <a:t>db.containerBox.find</a:t>
            </a:r>
            <a:r>
              <a:rPr lang="en-US" altLang="ko-KR" sz="1400" dirty="0"/>
              <a:t>(null, {_</a:t>
            </a:r>
            <a:r>
              <a:rPr lang="en-US" altLang="ko-KR" sz="1400" dirty="0" err="1"/>
              <a:t>id:false</a:t>
            </a:r>
            <a:r>
              <a:rPr lang="en-US" altLang="ko-KR" sz="1400" dirty="0"/>
              <a:t>})</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a:solidFill>
                  <a:srgbClr val="FF0000"/>
                </a:solidFill>
              </a:rPr>
              <a:t>{ name: 'bear', weight: 60, category: 'animal' }</a:t>
            </a:r>
          </a:p>
          <a:p>
            <a:pPr marL="857250" lvl="2" indent="0" latinLnBrk="0">
              <a:spcBef>
                <a:spcPts val="0"/>
              </a:spcBef>
              <a:spcAft>
                <a:spcPts val="0"/>
              </a:spcAft>
              <a:buNone/>
            </a:pPr>
            <a:r>
              <a:rPr lang="en-US" altLang="ko-KR" sz="1400" dirty="0">
                <a:solidFill>
                  <a:srgbClr val="FF0000"/>
                </a:solidFill>
              </a:rPr>
              <a:t>{ name: 'bear', weight: 10, category: 'animal' }</a:t>
            </a:r>
          </a:p>
          <a:p>
            <a:pPr marL="857250" lvl="2" indent="0" latinLnBrk="0">
              <a:spcBef>
                <a:spcPts val="0"/>
              </a:spcBef>
              <a:spcAft>
                <a:spcPts val="0"/>
              </a:spcAft>
              <a:buNone/>
            </a:pPr>
            <a:r>
              <a:rPr lang="en-US" altLang="ko-KR" sz="1400" dirty="0">
                <a:solidFill>
                  <a:srgbClr val="FF0000"/>
                </a:solidFill>
              </a:rPr>
              <a:t>{ name: 'cat', weight: 2, category: 'animal' }</a:t>
            </a:r>
          </a:p>
          <a:p>
            <a:pPr marL="857250" lvl="2" indent="0" latinLnBrk="0">
              <a:spcBef>
                <a:spcPts val="0"/>
              </a:spcBef>
              <a:spcAft>
                <a:spcPts val="0"/>
              </a:spcAft>
              <a:buNone/>
            </a:pPr>
            <a:r>
              <a:rPr lang="en-US" altLang="ko-KR" sz="1400" dirty="0">
                <a:solidFill>
                  <a:srgbClr val="FF0000"/>
                </a:solidFill>
              </a:rPr>
              <a:t>{ name: 'phone', weight: 1, category: 'electronic’ }</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err="1"/>
              <a:t>db.containerBox.updateMany</a:t>
            </a:r>
            <a:r>
              <a:rPr lang="en-US" altLang="ko-KR" sz="1400" dirty="0"/>
              <a:t>({ name: "bear"},</a:t>
            </a:r>
          </a:p>
          <a:p>
            <a:pPr marL="857250" lvl="2" indent="0" latinLnBrk="0">
              <a:spcBef>
                <a:spcPts val="0"/>
              </a:spcBef>
              <a:spcAft>
                <a:spcPts val="0"/>
              </a:spcAft>
              <a:buNone/>
            </a:pPr>
            <a:r>
              <a:rPr lang="en-US" altLang="ko-KR" sz="1400" dirty="0"/>
              <a:t>{$set: {name: "teddy bear", category: "toy"}});</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null,</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0 }</a:t>
            </a:r>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156</a:t>
            </a:fld>
            <a:endParaRPr lang="ko-KR" altLang="en-US"/>
          </a:p>
        </p:txBody>
      </p:sp>
    </p:spTree>
    <p:extLst>
      <p:ext uri="{BB962C8B-B14F-4D97-AF65-F5344CB8AC3E}">
        <p14:creationId xmlns:p14="http://schemas.microsoft.com/office/powerpoint/2010/main" val="42755088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857250" lvl="2" indent="0" latinLnBrk="0">
              <a:spcBef>
                <a:spcPts val="0"/>
              </a:spcBef>
              <a:spcAft>
                <a:spcPts val="0"/>
              </a:spcAft>
              <a:buNone/>
            </a:pPr>
            <a:r>
              <a:rPr lang="en-US" altLang="ko-KR" sz="1400" dirty="0" err="1"/>
              <a:t>db.containerBox.find</a:t>
            </a:r>
            <a:r>
              <a:rPr lang="en-US" altLang="ko-KR" sz="1400" dirty="0"/>
              <a:t>(null, {_</a:t>
            </a:r>
            <a:r>
              <a:rPr lang="en-US" altLang="ko-KR" sz="1400" dirty="0" err="1"/>
              <a:t>id:false</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name: 'teddy bear', weight: 60, category: 'toy' }</a:t>
            </a:r>
          </a:p>
          <a:p>
            <a:pPr marL="857250" lvl="2" indent="0" latinLnBrk="0">
              <a:spcBef>
                <a:spcPts val="0"/>
              </a:spcBef>
              <a:spcAft>
                <a:spcPts val="0"/>
              </a:spcAft>
              <a:buNone/>
            </a:pPr>
            <a:r>
              <a:rPr lang="en-US" altLang="ko-KR" sz="1400" dirty="0">
                <a:solidFill>
                  <a:srgbClr val="FF0000"/>
                </a:solidFill>
              </a:rPr>
              <a:t>{ name: 'teddy bear', weight: 10, category: 'toy' }</a:t>
            </a:r>
          </a:p>
          <a:p>
            <a:pPr marL="857250" lvl="2" indent="0" latinLnBrk="0">
              <a:spcBef>
                <a:spcPts val="0"/>
              </a:spcBef>
              <a:spcAft>
                <a:spcPts val="0"/>
              </a:spcAft>
              <a:buNone/>
            </a:pPr>
            <a:r>
              <a:rPr lang="en-US" altLang="ko-KR" sz="1400" dirty="0">
                <a:solidFill>
                  <a:srgbClr val="FF0000"/>
                </a:solidFill>
              </a:rPr>
              <a:t>{ name: 'cat', weight: 2, category: 'animal' }</a:t>
            </a:r>
          </a:p>
          <a:p>
            <a:pPr marL="857250" lvl="2" indent="0" latinLnBrk="0">
              <a:spcBef>
                <a:spcPts val="0"/>
              </a:spcBef>
              <a:spcAft>
                <a:spcPts val="0"/>
              </a:spcAft>
              <a:buNone/>
            </a:pPr>
            <a:r>
              <a:rPr lang="en-US" altLang="ko-KR" sz="1400" dirty="0">
                <a:solidFill>
                  <a:srgbClr val="FF0000"/>
                </a:solidFill>
              </a:rPr>
              <a:t>{ name: 'phone', weight: 1, category: 'electronic' }</a:t>
            </a:r>
          </a:p>
          <a:p>
            <a:pPr lvl="2" latinLnBrk="0">
              <a:spcBef>
                <a:spcPts val="0"/>
              </a:spcBef>
              <a:spcAft>
                <a:spcPts val="600"/>
              </a:spcAft>
              <a:buFont typeface="Wingdings" pitchFamily="2" charset="2"/>
              <a:buChar char="q"/>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157</a:t>
            </a:fld>
            <a:endParaRPr lang="ko-KR" altLang="en-US"/>
          </a:p>
        </p:txBody>
      </p:sp>
    </p:spTree>
    <p:extLst>
      <p:ext uri="{BB962C8B-B14F-4D97-AF65-F5344CB8AC3E}">
        <p14:creationId xmlns:p14="http://schemas.microsoft.com/office/powerpoint/2010/main" val="11012113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857250" lvl="2" indent="0" latinLnBrk="0">
              <a:spcBef>
                <a:spcPts val="0"/>
              </a:spcBef>
              <a:spcAft>
                <a:spcPts val="0"/>
              </a:spcAft>
              <a:buNone/>
            </a:pPr>
            <a:r>
              <a:rPr lang="en-US" altLang="ko-KR" sz="1400" dirty="0" err="1"/>
              <a:t>db.character.insertMany</a:t>
            </a:r>
            <a:r>
              <a:rPr lang="en-US" altLang="ko-KR" sz="1400" dirty="0"/>
              <a:t>([</a:t>
            </a:r>
          </a:p>
          <a:p>
            <a:pPr marL="857250" lvl="2" indent="0" latinLnBrk="0">
              <a:spcBef>
                <a:spcPts val="0"/>
              </a:spcBef>
              <a:spcAft>
                <a:spcPts val="0"/>
              </a:spcAft>
              <a:buNone/>
            </a:pPr>
            <a:r>
              <a:rPr lang="en-US" altLang="ko-KR" sz="1400" dirty="0"/>
              <a:t>{name: 'x', inventory: ['pen', 'cloth', 'pen’]},</a:t>
            </a:r>
          </a:p>
          <a:p>
            <a:pPr marL="857250" lvl="2" indent="0" latinLnBrk="0">
              <a:spcBef>
                <a:spcPts val="0"/>
              </a:spcBef>
              <a:spcAft>
                <a:spcPts val="0"/>
              </a:spcAft>
              <a:buNone/>
            </a:pPr>
            <a:r>
              <a:rPr lang="en-US" altLang="ko-KR" sz="1400" dirty="0"/>
              <a:t>{name: 'y', inventory: ['book', 'cloth'], position:{x:1, y:5}}, </a:t>
            </a:r>
          </a:p>
          <a:p>
            <a:pPr marL="857250" lvl="2" indent="0" latinLnBrk="0">
              <a:spcBef>
                <a:spcPts val="0"/>
              </a:spcBef>
              <a:spcAft>
                <a:spcPts val="0"/>
              </a:spcAft>
              <a:buNone/>
            </a:pPr>
            <a:r>
              <a:rPr lang="en-US" altLang="ko-KR" sz="1400" dirty="0"/>
              <a:t>{</a:t>
            </a:r>
            <a:r>
              <a:rPr lang="en-US" altLang="ko-KR" sz="1400" dirty="0" err="1"/>
              <a:t>name:'z</a:t>
            </a:r>
            <a:r>
              <a:rPr lang="en-US" altLang="ko-KR" sz="1400" dirty="0"/>
              <a:t>', inventory: ['wood', 'pen'], position:{x:0, y:9}}])</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a:t>
            </a:r>
          </a:p>
          <a:p>
            <a:pPr marL="857250" lvl="2" indent="0" latinLnBrk="0">
              <a:spcBef>
                <a:spcPts val="0"/>
              </a:spcBef>
              <a:spcAft>
                <a:spcPts val="0"/>
              </a:spcAft>
              <a:buNone/>
            </a:pP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("627af0d75fc4fd5668ae45bd"),</a:t>
            </a:r>
          </a:p>
          <a:p>
            <a:pPr marL="857250" lvl="2" indent="0" latinLnBrk="0">
              <a:spcBef>
                <a:spcPts val="0"/>
              </a:spcBef>
              <a:spcAft>
                <a:spcPts val="0"/>
              </a:spcAft>
              <a:buNone/>
            </a:pPr>
            <a:r>
              <a:rPr lang="en-US" altLang="ko-KR" sz="1400" dirty="0">
                <a:solidFill>
                  <a:srgbClr val="FF0000"/>
                </a:solidFill>
              </a:rPr>
              <a:t>     '1': </a:t>
            </a:r>
            <a:r>
              <a:rPr lang="en-US" altLang="ko-KR" sz="1400" dirty="0" err="1">
                <a:solidFill>
                  <a:srgbClr val="FF0000"/>
                </a:solidFill>
              </a:rPr>
              <a:t>ObjectId</a:t>
            </a:r>
            <a:r>
              <a:rPr lang="en-US" altLang="ko-KR" sz="1400" dirty="0">
                <a:solidFill>
                  <a:srgbClr val="FF0000"/>
                </a:solidFill>
              </a:rPr>
              <a:t>("627af0d75fc4fd5668ae45be"),</a:t>
            </a:r>
          </a:p>
          <a:p>
            <a:pPr marL="857250" lvl="2" indent="0" latinLnBrk="0">
              <a:spcBef>
                <a:spcPts val="0"/>
              </a:spcBef>
              <a:spcAft>
                <a:spcPts val="0"/>
              </a:spcAft>
              <a:buNone/>
            </a:pPr>
            <a:r>
              <a:rPr lang="en-US" altLang="ko-KR" sz="1400" dirty="0">
                <a:solidFill>
                  <a:srgbClr val="FF0000"/>
                </a:solidFill>
              </a:rPr>
              <a:t>     '2': </a:t>
            </a:r>
            <a:r>
              <a:rPr lang="en-US" altLang="ko-KR" sz="1400" dirty="0" err="1">
                <a:solidFill>
                  <a:srgbClr val="FF0000"/>
                </a:solidFill>
              </a:rPr>
              <a:t>ObjectId</a:t>
            </a:r>
            <a:r>
              <a:rPr lang="en-US" altLang="ko-KR" sz="1400" dirty="0">
                <a:solidFill>
                  <a:srgbClr val="FF0000"/>
                </a:solidFill>
              </a:rPr>
              <a:t>("627af0d75fc4fd5668ae45bf")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158</a:t>
            </a:fld>
            <a:endParaRPr lang="ko-KR" altLang="en-US"/>
          </a:p>
        </p:txBody>
      </p:sp>
    </p:spTree>
    <p:extLst>
      <p:ext uri="{BB962C8B-B14F-4D97-AF65-F5344CB8AC3E}">
        <p14:creationId xmlns:p14="http://schemas.microsoft.com/office/powerpoint/2010/main" val="11039434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p>
          <a:p>
            <a:pPr marL="857250" lvl="2" indent="0" latinLnBrk="0">
              <a:spcBef>
                <a:spcPts val="0"/>
              </a:spcBef>
              <a:spcAft>
                <a:spcPts val="0"/>
              </a:spcAft>
              <a:buNone/>
            </a:pPr>
            <a:r>
              <a:rPr lang="en-US" altLang="ko-KR" sz="1400" dirty="0" err="1"/>
              <a:t>db.character.updateMany</a:t>
            </a:r>
            <a:r>
              <a:rPr lang="en-US" altLang="ko-KR" sz="1400" dirty="0"/>
              <a:t>({}, {$set: {"inventory.$[</a:t>
            </a:r>
            <a:r>
              <a:rPr lang="en-US" altLang="ko-KR" sz="1400" dirty="0" err="1"/>
              <a:t>penElem</a:t>
            </a:r>
            <a:r>
              <a:rPr lang="en-US" altLang="ko-KR" sz="1400" dirty="0"/>
              <a:t>]": "pencil"}}, {</a:t>
            </a:r>
            <a:r>
              <a:rPr lang="en-US" altLang="ko-KR" sz="1400" dirty="0" err="1"/>
              <a:t>arrayFilters</a:t>
            </a:r>
            <a:r>
              <a:rPr lang="en-US" altLang="ko-KR" sz="1400" dirty="0"/>
              <a:t>: [{</a:t>
            </a:r>
            <a:r>
              <a:rPr lang="en-US" altLang="ko-KR" sz="1400" dirty="0" err="1"/>
              <a:t>penElem</a:t>
            </a:r>
            <a:r>
              <a:rPr lang="en-US" altLang="ko-KR" sz="1400" dirty="0"/>
              <a:t>: 'pen'}]})</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null,</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3,</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159</a:t>
            </a:fld>
            <a:endParaRPr lang="ko-KR" altLang="en-US"/>
          </a:p>
        </p:txBody>
      </p:sp>
    </p:spTree>
    <p:extLst>
      <p:ext uri="{BB962C8B-B14F-4D97-AF65-F5344CB8AC3E}">
        <p14:creationId xmlns:p14="http://schemas.microsoft.com/office/powerpoint/2010/main" val="257970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Database</a:t>
            </a:r>
          </a:p>
          <a:p>
            <a:pPr lvl="1" latinLnBrk="0">
              <a:spcBef>
                <a:spcPts val="0"/>
              </a:spcBef>
              <a:spcAft>
                <a:spcPts val="600"/>
              </a:spcAft>
              <a:buFont typeface="Wingdings" pitchFamily="2" charset="2"/>
              <a:buChar char="ü"/>
            </a:pPr>
            <a:r>
              <a:rPr lang="en-US" altLang="ko-KR" sz="1400" dirty="0"/>
              <a:t>database</a:t>
            </a:r>
            <a:r>
              <a:rPr lang="ko-KR" altLang="en-US" sz="1400" dirty="0"/>
              <a:t>는 주로 서비스나 데이터의 그룹을 만들기 위해서 사용하는 물리적인 개념</a:t>
            </a:r>
            <a:endParaRPr lang="en-US" altLang="ko-KR" sz="1400" dirty="0"/>
          </a:p>
          <a:p>
            <a:pPr lvl="1" latinLnBrk="0">
              <a:spcBef>
                <a:spcPts val="0"/>
              </a:spcBef>
              <a:spcAft>
                <a:spcPts val="600"/>
              </a:spcAft>
              <a:buFont typeface="Wingdings" pitchFamily="2" charset="2"/>
              <a:buChar char="ü"/>
            </a:pPr>
            <a:r>
              <a:rPr lang="ko-KR" altLang="en-US" sz="1400" dirty="0"/>
              <a:t>데이터베이스는 동시 처리 성능과 연관됨</a:t>
            </a:r>
            <a:endParaRPr lang="en-US" altLang="ko-KR" sz="1400" dirty="0"/>
          </a:p>
          <a:p>
            <a:pPr lvl="1" latinLnBrk="0">
              <a:spcBef>
                <a:spcPts val="0"/>
              </a:spcBef>
              <a:spcAft>
                <a:spcPts val="600"/>
              </a:spcAft>
              <a:buFont typeface="Wingdings" pitchFamily="2" charset="2"/>
              <a:buChar char="ü"/>
            </a:pPr>
            <a:r>
              <a:rPr lang="en" altLang="ko-KR" sz="1400" dirty="0"/>
              <a:t>Collection</a:t>
            </a:r>
            <a:r>
              <a:rPr lang="ko-KR" altLang="en-US" sz="1400" dirty="0"/>
              <a:t>이나 인덱스를 추가 또는 변경하는 경우에 데이터베이스 수준의 잠금이 적용됨</a:t>
            </a:r>
            <a:endParaRPr lang="en-US" altLang="ko-KR" sz="1400" dirty="0"/>
          </a:p>
          <a:p>
            <a:pPr lvl="1" latinLnBrk="0">
              <a:spcBef>
                <a:spcPts val="0"/>
              </a:spcBef>
              <a:spcAft>
                <a:spcPts val="600"/>
              </a:spcAft>
              <a:buFont typeface="Wingdings" pitchFamily="2" charset="2"/>
              <a:buChar char="ü"/>
            </a:pPr>
            <a:r>
              <a:rPr lang="en-US" altLang="ko-KR" sz="1400" dirty="0"/>
              <a:t>Map Reduce</a:t>
            </a:r>
            <a:r>
              <a:rPr lang="ko-KR" altLang="en-US" sz="1400" dirty="0"/>
              <a:t> 작업도 데이터베이스 수준의 잠금을 필요로 함</a:t>
            </a:r>
            <a:endParaRPr lang="en-US" altLang="ko-KR" sz="1400" dirty="0"/>
          </a:p>
          <a:p>
            <a:pPr lvl="1" latinLnBrk="0">
              <a:spcBef>
                <a:spcPts val="0"/>
              </a:spcBef>
              <a:spcAft>
                <a:spcPts val="600"/>
              </a:spcAft>
              <a:buFont typeface="Wingdings" pitchFamily="2" charset="2"/>
              <a:buChar char="ü"/>
            </a:pPr>
            <a:r>
              <a:rPr lang="ko-KR" altLang="en-US" sz="1400" dirty="0"/>
              <a:t>데이터베이스 목록 확인</a:t>
            </a:r>
            <a:endParaRPr lang="en-US" altLang="ko-KR" sz="1400" dirty="0"/>
          </a:p>
          <a:p>
            <a:pPr marL="914400" lvl="2" indent="0" latinLnBrk="0">
              <a:spcBef>
                <a:spcPts val="0"/>
              </a:spcBef>
              <a:spcAft>
                <a:spcPts val="600"/>
              </a:spcAft>
              <a:buNone/>
            </a:pPr>
            <a:r>
              <a:rPr lang="en-US" altLang="ko-KR" sz="1400" dirty="0"/>
              <a:t>show </a:t>
            </a:r>
            <a:r>
              <a:rPr lang="en-US" altLang="ko-KR" sz="1400" dirty="0" err="1"/>
              <a:t>dbs</a:t>
            </a:r>
            <a:endParaRPr lang="en-US" altLang="ko-KR" sz="1400" dirty="0"/>
          </a:p>
          <a:p>
            <a:pPr lvl="1" latinLnBrk="0">
              <a:spcBef>
                <a:spcPts val="0"/>
              </a:spcBef>
              <a:spcAft>
                <a:spcPts val="600"/>
              </a:spcAft>
              <a:buFont typeface="Wingdings" pitchFamily="2" charset="2"/>
              <a:buChar char="ü"/>
            </a:pPr>
            <a:r>
              <a:rPr lang="ko-KR" altLang="en-US" sz="1400" dirty="0"/>
              <a:t>데이터베이스 생성 및 사용 설정</a:t>
            </a:r>
            <a:endParaRPr lang="en-US" altLang="ko-KR" sz="1400" dirty="0"/>
          </a:p>
          <a:p>
            <a:pPr marL="914400" lvl="2" indent="0" latinLnBrk="0">
              <a:spcBef>
                <a:spcPts val="0"/>
              </a:spcBef>
              <a:spcAft>
                <a:spcPts val="600"/>
              </a:spcAft>
              <a:buNone/>
            </a:pPr>
            <a:r>
              <a:rPr lang="en-US" altLang="ko-KR" sz="1400" dirty="0"/>
              <a:t>use </a:t>
            </a:r>
            <a:r>
              <a:rPr lang="ko-KR" altLang="en-US" sz="1400" dirty="0"/>
              <a:t>데이터베이스이름</a:t>
            </a:r>
            <a:endParaRPr lang="en-US" altLang="ko-KR" sz="1400" dirty="0"/>
          </a:p>
          <a:p>
            <a:pPr lvl="2" latinLnBrk="0">
              <a:spcBef>
                <a:spcPts val="0"/>
              </a:spcBef>
              <a:spcAft>
                <a:spcPts val="600"/>
              </a:spcAft>
              <a:buFont typeface="Wingdings" pitchFamily="2" charset="2"/>
              <a:buChar char="q"/>
            </a:pPr>
            <a:r>
              <a:rPr lang="ko-KR" altLang="en-US" sz="1400" dirty="0"/>
              <a:t>데이터베이스가 없으면 생성하고 있으면 데이터베이스를 사용</a:t>
            </a:r>
            <a:endParaRPr lang="en-US" altLang="ko-KR" sz="1400" dirty="0"/>
          </a:p>
          <a:p>
            <a:pPr lvl="2" latinLnBrk="0">
              <a:spcBef>
                <a:spcPts val="0"/>
              </a:spcBef>
              <a:spcAft>
                <a:spcPts val="600"/>
              </a:spcAft>
              <a:buFont typeface="Wingdings" pitchFamily="2" charset="2"/>
              <a:buChar char="q"/>
            </a:pPr>
            <a:r>
              <a:rPr lang="ko-KR" altLang="en-US" sz="1400" dirty="0"/>
              <a:t>데이터베이스만 만든 상태에서는 데이터베이스 목록에 확인되지 않음</a:t>
            </a:r>
            <a:endParaRPr lang="en-US" altLang="ko-KR" sz="1400" dirty="0"/>
          </a:p>
          <a:p>
            <a:pPr lvl="2" latinLnBrk="0">
              <a:spcBef>
                <a:spcPts val="0"/>
              </a:spcBef>
              <a:spcAft>
                <a:spcPts val="600"/>
              </a:spcAft>
              <a:buFont typeface="Wingdings" pitchFamily="2" charset="2"/>
              <a:buChar char="q"/>
            </a:pPr>
            <a:r>
              <a:rPr lang="en-US" altLang="ko-KR" sz="1400" dirty="0" err="1"/>
              <a:t>adam</a:t>
            </a:r>
            <a:r>
              <a:rPr lang="en-US" altLang="ko-KR" sz="1400" dirty="0"/>
              <a:t> </a:t>
            </a:r>
            <a:r>
              <a:rPr lang="ko-KR" altLang="en-US" sz="1400" dirty="0"/>
              <a:t>이라는 데이터베이스 생성 및 사용</a:t>
            </a:r>
            <a:endParaRPr lang="en-US" altLang="ko-KR" sz="1400" dirty="0"/>
          </a:p>
          <a:p>
            <a:pPr marL="1371600" lvl="3" indent="0" latinLnBrk="0">
              <a:spcBef>
                <a:spcPts val="0"/>
              </a:spcBef>
              <a:spcAft>
                <a:spcPts val="600"/>
              </a:spcAft>
              <a:buNone/>
            </a:pPr>
            <a:r>
              <a:rPr lang="en-US" altLang="ko-KR" sz="1400" dirty="0"/>
              <a:t>use </a:t>
            </a:r>
            <a:r>
              <a:rPr lang="en-US" altLang="ko-KR" sz="1400" dirty="0" err="1"/>
              <a:t>adam</a:t>
            </a:r>
            <a:endParaRPr lang="en-US" altLang="ko-KR" sz="1400" dirty="0"/>
          </a:p>
          <a:p>
            <a:pPr marL="1828800" lvl="4" indent="0" latinLnBrk="0">
              <a:spcBef>
                <a:spcPts val="0"/>
              </a:spcBef>
              <a:spcAft>
                <a:spcPts val="600"/>
              </a:spcAft>
              <a:buNone/>
            </a:pPr>
            <a:r>
              <a:rPr lang="en-US" altLang="ko-KR" sz="1400" dirty="0">
                <a:solidFill>
                  <a:srgbClr val="FF0000"/>
                </a:solidFill>
              </a:rPr>
              <a:t>'switched to </a:t>
            </a:r>
            <a:r>
              <a:rPr lang="en-US" altLang="ko-KR" sz="1400" dirty="0" err="1">
                <a:solidFill>
                  <a:srgbClr val="FF0000"/>
                </a:solidFill>
              </a:rPr>
              <a:t>db</a:t>
            </a:r>
            <a:r>
              <a:rPr lang="en-US" altLang="ko-KR" sz="1400" dirty="0">
                <a:solidFill>
                  <a:srgbClr val="FF0000"/>
                </a:solidFill>
              </a:rPr>
              <a:t> </a:t>
            </a:r>
            <a:r>
              <a:rPr lang="en-US" altLang="ko-KR" sz="1400" dirty="0" err="1">
                <a:solidFill>
                  <a:srgbClr val="FF0000"/>
                </a:solidFill>
              </a:rPr>
              <a:t>adam</a:t>
            </a:r>
            <a:r>
              <a:rPr lang="en-US" altLang="ko-KR" sz="1400" dirty="0">
                <a:solidFill>
                  <a:srgbClr val="FF0000"/>
                </a:solidFill>
              </a:rPr>
              <a:t>'</a:t>
            </a:r>
          </a:p>
          <a:p>
            <a:pPr lvl="2" latinLnBrk="0">
              <a:spcBef>
                <a:spcPts val="0"/>
              </a:spcBef>
              <a:spcAft>
                <a:spcPts val="600"/>
              </a:spcAft>
              <a:buFont typeface="Wingdings" pitchFamily="2" charset="2"/>
              <a:buChar char="q"/>
            </a:pPr>
            <a:endParaRPr lang="en-US" altLang="ko-KR" sz="1400" dirty="0"/>
          </a:p>
          <a:p>
            <a:pPr marL="914400" lvl="2" indent="0" latinLnBrk="0">
              <a:spcBef>
                <a:spcPts val="0"/>
              </a:spcBef>
              <a:spcAft>
                <a:spcPts val="600"/>
              </a:spcAft>
              <a:buNone/>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a:t>
            </a:fld>
            <a:endParaRPr lang="ko-KR" altLang="en-US"/>
          </a:p>
        </p:txBody>
      </p:sp>
    </p:spTree>
    <p:extLst>
      <p:ext uri="{BB962C8B-B14F-4D97-AF65-F5344CB8AC3E}">
        <p14:creationId xmlns:p14="http://schemas.microsoft.com/office/powerpoint/2010/main" val="1332975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indent="-342000" latinLnBrk="0">
              <a:spcBef>
                <a:spcPts val="0"/>
              </a:spcBef>
              <a:spcAft>
                <a:spcPts val="600"/>
              </a:spcAft>
              <a:buFont typeface="Wingdings" panose="05000000000000000000" pitchFamily="2" charset="2"/>
              <a:buChar char="v"/>
            </a:pPr>
            <a:r>
              <a:rPr lang="ko-KR" altLang="en-US" sz="1400" dirty="0"/>
              <a:t>데이터 수정</a:t>
            </a:r>
            <a:endParaRPr lang="en-US" altLang="ko-KR" sz="1400" dirty="0"/>
          </a:p>
          <a:p>
            <a:pPr lvl="1" latinLnBrk="0">
              <a:spcBef>
                <a:spcPts val="0"/>
              </a:spcBef>
              <a:spcAft>
                <a:spcPts val="600"/>
              </a:spcAft>
              <a:buFont typeface="Wingdings" pitchFamily="2" charset="2"/>
              <a:buChar char="ü"/>
            </a:pPr>
            <a:r>
              <a:rPr lang="en-US" altLang="ko-KR" sz="1400" dirty="0" err="1"/>
              <a:t>updateOne</a:t>
            </a:r>
            <a:r>
              <a:rPr lang="en-US" altLang="ko-KR" sz="1400" dirty="0"/>
              <a:t> </a:t>
            </a:r>
            <a:r>
              <a:rPr lang="ko-KR" altLang="en-US" sz="1400" dirty="0"/>
              <a:t>과 </a:t>
            </a:r>
            <a:r>
              <a:rPr lang="en-US" altLang="ko-KR" sz="1400" dirty="0" err="1"/>
              <a:t>updateMany</a:t>
            </a:r>
            <a:endParaRPr lang="en-US" altLang="ko-KR" sz="1400" dirty="0">
              <a:solidFill>
                <a:srgbClr val="FF0000"/>
              </a:solidFill>
            </a:endParaRPr>
          </a:p>
          <a:p>
            <a:pPr marL="857250" lvl="2" indent="0" latinLnBrk="0">
              <a:spcBef>
                <a:spcPts val="0"/>
              </a:spcBef>
              <a:spcAft>
                <a:spcPts val="0"/>
              </a:spcAft>
              <a:buNone/>
            </a:pPr>
            <a:r>
              <a:rPr lang="en-US" altLang="ko-KR" sz="1400" dirty="0" err="1"/>
              <a:t>db.character.find</a:t>
            </a:r>
            <a:r>
              <a:rPr lang="en-US" altLang="ko-KR" sz="1400" dirty="0"/>
              <a:t>({"inventory": "pencil"})</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("627af0d75fc4fd5668ae45bd"),</a:t>
            </a:r>
          </a:p>
          <a:p>
            <a:pPr marL="857250" lvl="2" indent="0" latinLnBrk="0">
              <a:spcBef>
                <a:spcPts val="0"/>
              </a:spcBef>
              <a:spcAft>
                <a:spcPts val="0"/>
              </a:spcAft>
              <a:buNone/>
            </a:pPr>
            <a:r>
              <a:rPr lang="en-US" altLang="ko-KR" sz="1400" dirty="0">
                <a:solidFill>
                  <a:srgbClr val="FF0000"/>
                </a:solidFill>
              </a:rPr>
              <a:t>  name: 'x',</a:t>
            </a:r>
          </a:p>
          <a:p>
            <a:pPr marL="857250" lvl="2" indent="0" latinLnBrk="0">
              <a:spcBef>
                <a:spcPts val="0"/>
              </a:spcBef>
              <a:spcAft>
                <a:spcPts val="0"/>
              </a:spcAft>
              <a:buNone/>
            </a:pPr>
            <a:r>
              <a:rPr lang="en-US" altLang="ko-KR" sz="1400" dirty="0">
                <a:solidFill>
                  <a:srgbClr val="FF0000"/>
                </a:solidFill>
              </a:rPr>
              <a:t>  inventory: [ 'pencil', 'cloth', 'pencil' ] }</a:t>
            </a:r>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("627af0d75fc4fd5668ae45bf"),</a:t>
            </a:r>
          </a:p>
          <a:p>
            <a:pPr marL="857250" lvl="2" indent="0" latinLnBrk="0">
              <a:spcBef>
                <a:spcPts val="0"/>
              </a:spcBef>
              <a:spcAft>
                <a:spcPts val="0"/>
              </a:spcAft>
              <a:buNone/>
            </a:pPr>
            <a:r>
              <a:rPr lang="en-US" altLang="ko-KR" sz="1400" dirty="0">
                <a:solidFill>
                  <a:srgbClr val="FF0000"/>
                </a:solidFill>
              </a:rPr>
              <a:t>  name: 'z',</a:t>
            </a:r>
          </a:p>
          <a:p>
            <a:pPr marL="857250" lvl="2" indent="0" latinLnBrk="0">
              <a:spcBef>
                <a:spcPts val="0"/>
              </a:spcBef>
              <a:spcAft>
                <a:spcPts val="0"/>
              </a:spcAft>
              <a:buNone/>
            </a:pPr>
            <a:r>
              <a:rPr lang="en-US" altLang="ko-KR" sz="1400" dirty="0">
                <a:solidFill>
                  <a:srgbClr val="FF0000"/>
                </a:solidFill>
              </a:rPr>
              <a:t>  inventory: [ 'wood', 'pencil' ],</a:t>
            </a:r>
          </a:p>
          <a:p>
            <a:pPr marL="857250" lvl="2" indent="0" latinLnBrk="0">
              <a:spcBef>
                <a:spcPts val="0"/>
              </a:spcBef>
              <a:spcAft>
                <a:spcPts val="0"/>
              </a:spcAft>
              <a:buNone/>
            </a:pPr>
            <a:r>
              <a:rPr lang="en-US" altLang="ko-KR" sz="1400" dirty="0">
                <a:solidFill>
                  <a:srgbClr val="FF0000"/>
                </a:solidFill>
              </a:rPr>
              <a:t>  position: { x: 0, y: 9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160</a:t>
            </a:fld>
            <a:endParaRPr lang="ko-KR" altLang="en-US"/>
          </a:p>
        </p:txBody>
      </p:sp>
    </p:spTree>
    <p:extLst>
      <p:ext uri="{BB962C8B-B14F-4D97-AF65-F5344CB8AC3E}">
        <p14:creationId xmlns:p14="http://schemas.microsoft.com/office/powerpoint/2010/main" val="35038833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marL="342000" indent="-342000" latinLnBrk="0">
              <a:spcBef>
                <a:spcPts val="0"/>
              </a:spcBef>
              <a:spcAft>
                <a:spcPts val="600"/>
              </a:spcAft>
              <a:buFont typeface="Wingdings" pitchFamily="2" charset="2"/>
              <a:buChar char="v"/>
            </a:pPr>
            <a:r>
              <a:rPr lang="ko-KR" altLang="en-US" sz="1400" dirty="0"/>
              <a:t>데이터 삭제</a:t>
            </a:r>
            <a:endParaRPr lang="en-US" altLang="ko-KR" sz="1400" dirty="0"/>
          </a:p>
          <a:p>
            <a:pPr lvl="1" latinLnBrk="0">
              <a:spcBef>
                <a:spcPts val="0"/>
              </a:spcBef>
              <a:spcAft>
                <a:spcPts val="600"/>
              </a:spcAft>
              <a:buFont typeface="Wingdings" pitchFamily="2" charset="2"/>
              <a:buChar char="ü"/>
            </a:pPr>
            <a:r>
              <a:rPr lang="en" altLang="ko-KR" sz="1400" dirty="0" err="1"/>
              <a:t>deleteOne</a:t>
            </a:r>
            <a:r>
              <a:rPr lang="en" altLang="ko-KR" sz="1400" dirty="0"/>
              <a:t> </a:t>
            </a:r>
            <a:r>
              <a:rPr lang="ko-KR" altLang="en-US" sz="1400" dirty="0"/>
              <a:t>과 </a:t>
            </a:r>
            <a:r>
              <a:rPr lang="en-US" altLang="ko-KR" sz="1400" dirty="0" err="1"/>
              <a:t>deleteMany</a:t>
            </a:r>
            <a:endParaRPr lang="en" altLang="ko-KR" sz="1400" dirty="0"/>
          </a:p>
          <a:p>
            <a:pPr marL="914400" lvl="2" indent="0" latinLnBrk="0">
              <a:spcBef>
                <a:spcPts val="0"/>
              </a:spcBef>
              <a:spcAft>
                <a:spcPts val="0"/>
              </a:spcAft>
              <a:buNone/>
            </a:pPr>
            <a:r>
              <a:rPr lang="en-US" altLang="ko-KR" sz="1400" dirty="0" err="1"/>
              <a:t>db.collection.deleteOne</a:t>
            </a:r>
            <a:r>
              <a:rPr lang="en-US" altLang="ko-KR" sz="1400" dirty="0"/>
              <a:t>( </a:t>
            </a:r>
          </a:p>
          <a:p>
            <a:pPr marL="914400" lvl="2" indent="0" latinLnBrk="0">
              <a:spcBef>
                <a:spcPts val="0"/>
              </a:spcBef>
              <a:spcAft>
                <a:spcPts val="0"/>
              </a:spcAft>
              <a:buNone/>
            </a:pPr>
            <a:r>
              <a:rPr lang="en-US" altLang="ko-KR" sz="1400" dirty="0"/>
              <a:t>	&lt;query&gt;,</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		</a:t>
            </a:r>
            <a:r>
              <a:rPr lang="en-US" altLang="ko-KR" sz="1400" dirty="0" err="1"/>
              <a:t>writeConcern</a:t>
            </a:r>
            <a:r>
              <a:rPr lang="en-US" altLang="ko-KR" sz="1400" dirty="0"/>
              <a:t>: &lt;document&gt;, </a:t>
            </a:r>
          </a:p>
          <a:p>
            <a:pPr marL="914400" lvl="2" indent="0" latinLnBrk="0">
              <a:spcBef>
                <a:spcPts val="0"/>
              </a:spcBef>
              <a:spcAft>
                <a:spcPts val="0"/>
              </a:spcAft>
              <a:buNone/>
            </a:pPr>
            <a:r>
              <a:rPr lang="en-US" altLang="ko-KR" sz="1400" dirty="0"/>
              <a:t>		collation: &lt;document&gt;</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a:t>
            </a:r>
          </a:p>
          <a:p>
            <a:pPr marL="914400" lvl="2" indent="0" latinLnBrk="0">
              <a:spcBef>
                <a:spcPts val="0"/>
              </a:spcBef>
              <a:spcAft>
                <a:spcPts val="0"/>
              </a:spcAft>
              <a:buNone/>
            </a:pPr>
            <a:endParaRPr lang="en-US" altLang="ko-KR" sz="1400" dirty="0"/>
          </a:p>
          <a:p>
            <a:pPr marL="914400" lvl="2" indent="0" latinLnBrk="0">
              <a:spcBef>
                <a:spcPts val="0"/>
              </a:spcBef>
              <a:spcAft>
                <a:spcPts val="0"/>
              </a:spcAft>
              <a:buNone/>
            </a:pPr>
            <a:r>
              <a:rPr lang="en-US" altLang="ko-KR" sz="1400" dirty="0" err="1"/>
              <a:t>db.collection.deleteMany</a:t>
            </a:r>
            <a:r>
              <a:rPr lang="en-US" altLang="ko-KR" sz="1400" dirty="0"/>
              <a:t>( </a:t>
            </a:r>
          </a:p>
          <a:p>
            <a:pPr marL="914400" lvl="2" indent="0" latinLnBrk="0">
              <a:spcBef>
                <a:spcPts val="0"/>
              </a:spcBef>
              <a:spcAft>
                <a:spcPts val="0"/>
              </a:spcAft>
              <a:buNone/>
            </a:pPr>
            <a:r>
              <a:rPr lang="en-US" altLang="ko-KR" sz="1400" dirty="0"/>
              <a:t>	&lt;query&gt;,</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		</a:t>
            </a:r>
            <a:r>
              <a:rPr lang="en-US" altLang="ko-KR" sz="1400" dirty="0" err="1"/>
              <a:t>writeConcern</a:t>
            </a:r>
            <a:r>
              <a:rPr lang="en-US" altLang="ko-KR" sz="1400" dirty="0"/>
              <a:t>: &lt;document&gt;, </a:t>
            </a:r>
          </a:p>
          <a:p>
            <a:pPr marL="914400" lvl="2" indent="0" latinLnBrk="0">
              <a:spcBef>
                <a:spcPts val="0"/>
              </a:spcBef>
              <a:spcAft>
                <a:spcPts val="0"/>
              </a:spcAft>
              <a:buNone/>
            </a:pPr>
            <a:r>
              <a:rPr lang="en-US" altLang="ko-KR" sz="1400" dirty="0"/>
              <a:t>		collation: &lt;document&gt;</a:t>
            </a:r>
          </a:p>
          <a:p>
            <a:pPr marL="914400" lvl="2" indent="0" latinLnBrk="0">
              <a:spcBef>
                <a:spcPts val="0"/>
              </a:spcBef>
              <a:spcAft>
                <a:spcPts val="0"/>
              </a:spcAft>
              <a:buNone/>
            </a:pPr>
            <a:r>
              <a:rPr lang="en-US" altLang="ko-KR" sz="1400" dirty="0"/>
              <a:t>	}</a:t>
            </a:r>
          </a:p>
          <a:p>
            <a:pPr marL="914400" lvl="2" indent="0" latinLnBrk="0">
              <a:spcBef>
                <a:spcPts val="0"/>
              </a:spcBef>
              <a:spcAft>
                <a:spcPts val="0"/>
              </a:spcAft>
              <a:buNone/>
            </a:pP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161</a:t>
            </a:fld>
            <a:endParaRPr lang="ko-KR" altLang="en-US"/>
          </a:p>
        </p:txBody>
      </p:sp>
    </p:spTree>
    <p:extLst>
      <p:ext uri="{BB962C8B-B14F-4D97-AF65-F5344CB8AC3E}">
        <p14:creationId xmlns:p14="http://schemas.microsoft.com/office/powerpoint/2010/main" val="22169996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marL="342000" indent="-342000" latinLnBrk="0">
              <a:spcBef>
                <a:spcPts val="0"/>
              </a:spcBef>
              <a:spcAft>
                <a:spcPts val="600"/>
              </a:spcAft>
              <a:buFont typeface="Wingdings" pitchFamily="2" charset="2"/>
              <a:buChar char="v"/>
            </a:pPr>
            <a:r>
              <a:rPr lang="ko-KR" altLang="en-US" sz="1400" dirty="0"/>
              <a:t>데이터 삭제</a:t>
            </a:r>
            <a:endParaRPr lang="en-US" altLang="ko-KR" sz="1400" dirty="0"/>
          </a:p>
          <a:p>
            <a:pPr lvl="1" latinLnBrk="0">
              <a:spcBef>
                <a:spcPts val="0"/>
              </a:spcBef>
              <a:spcAft>
                <a:spcPts val="600"/>
              </a:spcAft>
              <a:buFont typeface="Wingdings" pitchFamily="2" charset="2"/>
              <a:buChar char="ü"/>
            </a:pPr>
            <a:r>
              <a:rPr lang="en" altLang="ko-KR" sz="1400" dirty="0" err="1"/>
              <a:t>deleteOne</a:t>
            </a:r>
            <a:r>
              <a:rPr lang="en" altLang="ko-KR" sz="1400" dirty="0"/>
              <a:t> </a:t>
            </a:r>
            <a:r>
              <a:rPr lang="ko-KR" altLang="en-US" sz="1400" dirty="0"/>
              <a:t>과 </a:t>
            </a:r>
            <a:r>
              <a:rPr lang="en-US" altLang="ko-KR" sz="1400" dirty="0" err="1"/>
              <a:t>deleteMany</a:t>
            </a:r>
            <a:endParaRPr lang="en-US" altLang="ko-KR" sz="1400" dirty="0"/>
          </a:p>
          <a:p>
            <a:pPr marL="914400" lvl="2" indent="0" latinLnBrk="0">
              <a:spcBef>
                <a:spcPts val="0"/>
              </a:spcBef>
              <a:spcAft>
                <a:spcPts val="0"/>
              </a:spcAft>
              <a:buNone/>
            </a:pPr>
            <a:r>
              <a:rPr lang="en-US" altLang="ko-KR" sz="1400" dirty="0">
                <a:solidFill>
                  <a:srgbClr val="FF0000"/>
                </a:solidFill>
              </a:rPr>
              <a:t>{</a:t>
            </a:r>
          </a:p>
          <a:p>
            <a:pPr marL="914400" lvl="2" indent="0" latinLnBrk="0">
              <a:spcBef>
                <a:spcPts val="0"/>
              </a:spcBef>
              <a:spcAft>
                <a:spcPts val="0"/>
              </a:spcAft>
              <a:buNone/>
            </a:pPr>
            <a:r>
              <a:rPr lang="en-US" altLang="ko-KR" sz="1400" dirty="0">
                <a:solidFill>
                  <a:srgbClr val="FF0000"/>
                </a:solidFill>
              </a:rPr>
              <a:t> 	“acknowledged”: &lt;</a:t>
            </a:r>
            <a:r>
              <a:rPr lang="en-US" altLang="ko-KR" sz="1400" dirty="0" err="1">
                <a:solidFill>
                  <a:srgbClr val="FF0000"/>
                </a:solidFill>
              </a:rPr>
              <a:t>boolean</a:t>
            </a:r>
            <a:r>
              <a:rPr lang="en-US" altLang="ko-KR" sz="1400" dirty="0">
                <a:solidFill>
                  <a:srgbClr val="FF0000"/>
                </a:solidFill>
              </a:rPr>
              <a:t>&gt;, </a:t>
            </a:r>
          </a:p>
          <a:p>
            <a:pPr marL="9144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deletedCount</a:t>
            </a:r>
            <a:r>
              <a:rPr lang="en-US" altLang="ko-KR" sz="1400" dirty="0">
                <a:solidFill>
                  <a:srgbClr val="FF0000"/>
                </a:solidFill>
              </a:rPr>
              <a:t>” : &lt;integer&gt;</a:t>
            </a:r>
          </a:p>
          <a:p>
            <a:pPr marL="914400" lvl="2" indent="0" latinLnBrk="0">
              <a:spcBef>
                <a:spcPts val="0"/>
              </a:spcBef>
              <a:spcAft>
                <a:spcPts val="0"/>
              </a:spcAft>
              <a:buNone/>
            </a:pPr>
            <a:r>
              <a:rPr lang="en-US" altLang="ko-KR" sz="1400" dirty="0">
                <a:solidFill>
                  <a:srgbClr val="FF0000"/>
                </a:solidFill>
              </a:rPr>
              <a:t>}</a:t>
            </a:r>
          </a:p>
          <a:p>
            <a:pPr marL="914400" lvl="2" indent="0" latinLnBrk="0">
              <a:spcBef>
                <a:spcPts val="0"/>
              </a:spcBef>
              <a:spcAft>
                <a:spcPts val="0"/>
              </a:spcAft>
              <a:buNone/>
            </a:pPr>
            <a:endParaRPr lang="en-US" altLang="ko-KR" sz="1400" dirty="0"/>
          </a:p>
          <a:p>
            <a:pPr lvl="2" latinLnBrk="0">
              <a:spcBef>
                <a:spcPts val="0"/>
              </a:spcBef>
              <a:spcAft>
                <a:spcPts val="600"/>
              </a:spcAft>
              <a:buFont typeface="Wingdings" pitchFamily="2" charset="2"/>
              <a:buChar char="q"/>
            </a:pPr>
            <a:r>
              <a:rPr lang="en-US" altLang="ko-KR" sz="1400" dirty="0"/>
              <a:t>query: </a:t>
            </a:r>
            <a:r>
              <a:rPr lang="ko-KR" altLang="en-US" sz="1400" dirty="0"/>
              <a:t>업데이트할 도큐먼트의 조건</a:t>
            </a:r>
            <a:endParaRPr lang="en-US" altLang="ko-KR" sz="1400" dirty="0"/>
          </a:p>
          <a:p>
            <a:pPr lvl="2" latinLnBrk="0">
              <a:spcBef>
                <a:spcPts val="0"/>
              </a:spcBef>
              <a:spcAft>
                <a:spcPts val="600"/>
              </a:spcAft>
              <a:buFont typeface="Wingdings" pitchFamily="2" charset="2"/>
              <a:buChar char="q"/>
            </a:pPr>
            <a:r>
              <a:rPr lang="en-US" altLang="ko-KR" sz="1400" dirty="0" err="1"/>
              <a:t>writeConcern</a:t>
            </a:r>
            <a:endParaRPr lang="en-US" altLang="ko-KR" sz="1400" dirty="0"/>
          </a:p>
          <a:p>
            <a:pPr lvl="2" latinLnBrk="0">
              <a:spcBef>
                <a:spcPts val="0"/>
              </a:spcBef>
              <a:spcAft>
                <a:spcPts val="600"/>
              </a:spcAft>
              <a:buFont typeface="Wingdings" pitchFamily="2" charset="2"/>
              <a:buChar char="q"/>
            </a:pPr>
            <a:r>
              <a:rPr lang="en-US" altLang="ko-KR" sz="1400" dirty="0"/>
              <a:t>collation</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162</a:t>
            </a:fld>
            <a:endParaRPr lang="ko-KR" altLang="en-US"/>
          </a:p>
        </p:txBody>
      </p:sp>
    </p:spTree>
    <p:extLst>
      <p:ext uri="{BB962C8B-B14F-4D97-AF65-F5344CB8AC3E}">
        <p14:creationId xmlns:p14="http://schemas.microsoft.com/office/powerpoint/2010/main" val="407301401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marL="342000" indent="-342000" latinLnBrk="0">
              <a:spcBef>
                <a:spcPts val="0"/>
              </a:spcBef>
              <a:spcAft>
                <a:spcPts val="600"/>
              </a:spcAft>
              <a:buFont typeface="Wingdings" pitchFamily="2" charset="2"/>
              <a:buChar char="v"/>
            </a:pPr>
            <a:r>
              <a:rPr lang="ko-KR" altLang="en-US" sz="1400" dirty="0"/>
              <a:t>데이터 삭제</a:t>
            </a:r>
            <a:endParaRPr lang="en-US" altLang="ko-KR" sz="1400" dirty="0"/>
          </a:p>
          <a:p>
            <a:pPr lvl="1" latinLnBrk="0">
              <a:spcBef>
                <a:spcPts val="0"/>
              </a:spcBef>
              <a:spcAft>
                <a:spcPts val="600"/>
              </a:spcAft>
              <a:buFont typeface="Wingdings" pitchFamily="2" charset="2"/>
              <a:buChar char="ü"/>
            </a:pPr>
            <a:r>
              <a:rPr lang="en" altLang="ko-KR" sz="1400" dirty="0" err="1"/>
              <a:t>deleteOne</a:t>
            </a:r>
            <a:r>
              <a:rPr lang="en" altLang="ko-KR" sz="1400" dirty="0"/>
              <a:t> </a:t>
            </a:r>
            <a:r>
              <a:rPr lang="ko-KR" altLang="en-US" sz="1400" dirty="0"/>
              <a:t>과 </a:t>
            </a:r>
            <a:r>
              <a:rPr lang="en-US" altLang="ko-KR" sz="1400" dirty="0" err="1"/>
              <a:t>deleteMany</a:t>
            </a:r>
            <a:endParaRPr lang="en-US" altLang="ko-KR" sz="1400" dirty="0"/>
          </a:p>
          <a:p>
            <a:pPr marL="914400" lvl="2" indent="0" latinLnBrk="0">
              <a:spcBef>
                <a:spcPts val="0"/>
              </a:spcBef>
              <a:spcAft>
                <a:spcPts val="0"/>
              </a:spcAft>
              <a:buNone/>
            </a:pPr>
            <a:r>
              <a:rPr lang="en" altLang="ko-KR" sz="1400" dirty="0" err="1"/>
              <a:t>db.character.deleteMany</a:t>
            </a:r>
            <a:r>
              <a:rPr lang="en" altLang="ko-KR" sz="1400" dirty="0"/>
              <a:t>({})</a:t>
            </a:r>
          </a:p>
          <a:p>
            <a:pPr marL="914400" lvl="2" indent="0" latinLnBrk="0">
              <a:spcBef>
                <a:spcPts val="0"/>
              </a:spcBef>
              <a:spcAft>
                <a:spcPts val="0"/>
              </a:spcAft>
              <a:buNone/>
            </a:pPr>
            <a:endParaRPr lang="en" altLang="ko-KR" sz="1400" dirty="0">
              <a:solidFill>
                <a:srgbClr val="FF0000"/>
              </a:solidFill>
            </a:endParaRPr>
          </a:p>
          <a:p>
            <a:pPr marL="914400" lvl="2" indent="0" latinLnBrk="0">
              <a:spcBef>
                <a:spcPts val="0"/>
              </a:spcBef>
              <a:spcAft>
                <a:spcPts val="0"/>
              </a:spcAft>
              <a:buNone/>
            </a:pPr>
            <a:r>
              <a:rPr lang="en" altLang="ko-KR" sz="1400" dirty="0">
                <a:solidFill>
                  <a:srgbClr val="FF0000"/>
                </a:solidFill>
              </a:rPr>
              <a:t>{ acknowledged: true, </a:t>
            </a:r>
            <a:r>
              <a:rPr lang="en" altLang="ko-KR" sz="1400" dirty="0" err="1">
                <a:solidFill>
                  <a:srgbClr val="FF0000"/>
                </a:solidFill>
              </a:rPr>
              <a:t>deletedCount</a:t>
            </a:r>
            <a:r>
              <a:rPr lang="en" altLang="ko-KR" sz="1400" dirty="0">
                <a:solidFill>
                  <a:srgbClr val="FF0000"/>
                </a:solidFill>
              </a:rPr>
              <a:t>: 3 }</a:t>
            </a:r>
          </a:p>
          <a:p>
            <a:pPr marL="914400" lvl="2" indent="0" latinLnBrk="0">
              <a:spcBef>
                <a:spcPts val="0"/>
              </a:spcBef>
              <a:spcAft>
                <a:spcPts val="0"/>
              </a:spcAft>
              <a:buNone/>
            </a:pPr>
            <a:endParaRPr lang="en" altLang="ko-KR" sz="1400" dirty="0">
              <a:solidFill>
                <a:srgbClr val="FF0000"/>
              </a:solidFill>
            </a:endParaRPr>
          </a:p>
          <a:p>
            <a:pPr marL="914400" lvl="2" indent="0" latinLnBrk="0">
              <a:spcBef>
                <a:spcPts val="0"/>
              </a:spcBef>
              <a:spcAft>
                <a:spcPts val="0"/>
              </a:spcAft>
              <a:buNone/>
            </a:pPr>
            <a:r>
              <a:rPr lang="en" altLang="ko-KR" sz="1400" dirty="0" err="1"/>
              <a:t>db.containerBox.deleteMany</a:t>
            </a:r>
            <a:r>
              <a:rPr lang="en" altLang="ko-KR" sz="1400" dirty="0"/>
              <a:t>({category: 'animal’})</a:t>
            </a:r>
          </a:p>
          <a:p>
            <a:pPr marL="914400" lvl="2" indent="0" latinLnBrk="0">
              <a:spcBef>
                <a:spcPts val="0"/>
              </a:spcBef>
              <a:spcAft>
                <a:spcPts val="0"/>
              </a:spcAft>
              <a:buNone/>
            </a:pPr>
            <a:endParaRPr lang="en" altLang="ko-KR" sz="1400" dirty="0">
              <a:solidFill>
                <a:srgbClr val="FF0000"/>
              </a:solidFill>
            </a:endParaRPr>
          </a:p>
          <a:p>
            <a:pPr marL="914400" lvl="2" indent="0" latinLnBrk="0">
              <a:spcBef>
                <a:spcPts val="0"/>
              </a:spcBef>
              <a:spcAft>
                <a:spcPts val="0"/>
              </a:spcAft>
              <a:buNone/>
            </a:pPr>
            <a:r>
              <a:rPr lang="en" altLang="ko-KR" sz="1400" dirty="0">
                <a:solidFill>
                  <a:srgbClr val="FF0000"/>
                </a:solidFill>
              </a:rPr>
              <a:t>{ acknowledged: true, </a:t>
            </a:r>
            <a:r>
              <a:rPr lang="en" altLang="ko-KR" sz="1400" dirty="0" err="1">
                <a:solidFill>
                  <a:srgbClr val="FF0000"/>
                </a:solidFill>
              </a:rPr>
              <a:t>deletedCount</a:t>
            </a:r>
            <a:r>
              <a:rPr lang="en" altLang="ko-KR" sz="1400" dirty="0">
                <a:solidFill>
                  <a:srgbClr val="FF0000"/>
                </a:solidFill>
              </a:rPr>
              <a:t>: 1 }</a:t>
            </a:r>
          </a:p>
          <a:p>
            <a:pPr marL="914400" lvl="2" indent="0" latinLnBrk="0">
              <a:spcBef>
                <a:spcPts val="0"/>
              </a:spcBef>
              <a:spcAft>
                <a:spcPts val="0"/>
              </a:spcAft>
              <a:buNone/>
            </a:pPr>
            <a:endParaRPr lang="en" altLang="ko-KR" sz="1400" dirty="0">
              <a:solidFill>
                <a:srgbClr val="FF0000"/>
              </a:solidFill>
            </a:endParaRPr>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163</a:t>
            </a:fld>
            <a:endParaRPr lang="ko-KR" altLang="en-US"/>
          </a:p>
        </p:txBody>
      </p:sp>
    </p:spTree>
    <p:extLst>
      <p:ext uri="{BB962C8B-B14F-4D97-AF65-F5344CB8AC3E}">
        <p14:creationId xmlns:p14="http://schemas.microsoft.com/office/powerpoint/2010/main" val="24683856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marL="342000" indent="-342000" latinLnBrk="0">
              <a:spcBef>
                <a:spcPts val="0"/>
              </a:spcBef>
              <a:spcAft>
                <a:spcPts val="600"/>
              </a:spcAft>
              <a:buFont typeface="Wingdings" pitchFamily="2" charset="2"/>
              <a:buChar char="v"/>
            </a:pPr>
            <a:r>
              <a:rPr lang="ko-KR" altLang="en-US" sz="1400" dirty="0"/>
              <a:t>데이터 삭제</a:t>
            </a:r>
            <a:endParaRPr lang="en-US" altLang="ko-KR" sz="1400" dirty="0"/>
          </a:p>
          <a:p>
            <a:pPr lvl="1" latinLnBrk="0">
              <a:spcBef>
                <a:spcPts val="0"/>
              </a:spcBef>
              <a:spcAft>
                <a:spcPts val="600"/>
              </a:spcAft>
              <a:buFont typeface="Wingdings" pitchFamily="2" charset="2"/>
              <a:buChar char="ü"/>
            </a:pPr>
            <a:r>
              <a:rPr lang="en-US" altLang="ko-KR" sz="1400" dirty="0"/>
              <a:t>remove</a:t>
            </a:r>
            <a:endParaRPr lang="en" altLang="ko-KR" sz="1400" dirty="0"/>
          </a:p>
          <a:p>
            <a:pPr marL="857250" lvl="2" indent="0" latinLnBrk="0">
              <a:spcBef>
                <a:spcPts val="0"/>
              </a:spcBef>
              <a:spcAft>
                <a:spcPts val="0"/>
              </a:spcAft>
              <a:buNone/>
            </a:pPr>
            <a:r>
              <a:rPr lang="en" altLang="ko-KR" sz="1400" dirty="0" err="1"/>
              <a:t>db.sample.remove</a:t>
            </a:r>
            <a:r>
              <a:rPr lang="en" altLang="ko-KR" sz="1400" dirty="0"/>
              <a:t>({_id:1}, {</a:t>
            </a:r>
            <a:r>
              <a:rPr lang="en" altLang="ko-KR" sz="1400" dirty="0" err="1"/>
              <a:t>justOne:true</a:t>
            </a:r>
            <a:r>
              <a:rPr lang="en" altLang="ko-KR" sz="1400" dirty="0"/>
              <a:t>})</a:t>
            </a:r>
          </a:p>
          <a:p>
            <a:pPr marL="857250" lvl="2" indent="0" latinLnBrk="0">
              <a:spcBef>
                <a:spcPts val="0"/>
              </a:spcBef>
              <a:spcAft>
                <a:spcPts val="0"/>
              </a:spcAft>
              <a:buNone/>
            </a:pPr>
            <a:endParaRPr lang="en" altLang="ko-KR" sz="1400" dirty="0"/>
          </a:p>
          <a:p>
            <a:pPr marL="857250" lvl="2" indent="0" latinLnBrk="0">
              <a:spcBef>
                <a:spcPts val="0"/>
              </a:spcBef>
              <a:spcAft>
                <a:spcPts val="0"/>
              </a:spcAft>
              <a:buNone/>
            </a:pPr>
            <a:r>
              <a:rPr lang="en" altLang="ko-KR" sz="1400" dirty="0">
                <a:solidFill>
                  <a:srgbClr val="FF0000"/>
                </a:solidFill>
              </a:rPr>
              <a:t>{ acknowledged: true, </a:t>
            </a:r>
            <a:r>
              <a:rPr lang="en" altLang="ko-KR" sz="1400" dirty="0" err="1">
                <a:solidFill>
                  <a:srgbClr val="FF0000"/>
                </a:solidFill>
              </a:rPr>
              <a:t>deletedCount</a:t>
            </a:r>
            <a:r>
              <a:rPr lang="en" altLang="ko-KR" sz="1400" dirty="0">
                <a:solidFill>
                  <a:srgbClr val="FF0000"/>
                </a:solidFill>
              </a:rPr>
              <a:t>: 1 }</a:t>
            </a:r>
          </a:p>
          <a:p>
            <a:pPr marL="857250" lvl="2" indent="0" latinLnBrk="0">
              <a:spcBef>
                <a:spcPts val="0"/>
              </a:spcBef>
              <a:spcAft>
                <a:spcPts val="0"/>
              </a:spcAft>
              <a:buNone/>
            </a:pPr>
            <a:endParaRPr lang="en" altLang="ko-KR" sz="1400" dirty="0">
              <a:solidFill>
                <a:srgbClr val="FF0000"/>
              </a:solidFill>
            </a:endParaRPr>
          </a:p>
          <a:p>
            <a:pPr marL="857250" lvl="2" indent="0" latinLnBrk="0">
              <a:spcBef>
                <a:spcPts val="0"/>
              </a:spcBef>
              <a:spcAft>
                <a:spcPts val="0"/>
              </a:spcAft>
              <a:buNone/>
            </a:pPr>
            <a:r>
              <a:rPr lang="en" altLang="ko-KR" sz="1400" dirty="0" err="1"/>
              <a:t>db.sample.find</a:t>
            </a:r>
            <a:r>
              <a:rPr lang="en" altLang="ko-KR" sz="1400" dirty="0"/>
              <a:t>()</a:t>
            </a:r>
          </a:p>
          <a:p>
            <a:pPr marL="857250" lvl="2" indent="0" latinLnBrk="0">
              <a:spcBef>
                <a:spcPts val="0"/>
              </a:spcBef>
              <a:spcAft>
                <a:spcPts val="0"/>
              </a:spcAft>
              <a:buNone/>
            </a:pPr>
            <a:endParaRPr lang="en" altLang="ko-KR" sz="1400" dirty="0"/>
          </a:p>
          <a:p>
            <a:pPr marL="85725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("627ae4895fc4fd5668ae45ba"),</a:t>
            </a:r>
          </a:p>
          <a:p>
            <a:pPr marL="857250" lvl="2" indent="0" latinLnBrk="0">
              <a:spcBef>
                <a:spcPts val="0"/>
              </a:spcBef>
              <a:spcAft>
                <a:spcPts val="0"/>
              </a:spcAft>
              <a:buNone/>
            </a:pPr>
            <a:r>
              <a:rPr lang="en" altLang="ko-KR" sz="1400" dirty="0">
                <a:solidFill>
                  <a:srgbClr val="FF0000"/>
                </a:solidFill>
              </a:rPr>
              <a:t>  name: 'park',</a:t>
            </a:r>
          </a:p>
          <a:p>
            <a:pPr marL="857250" lvl="2" indent="0" latinLnBrk="0">
              <a:spcBef>
                <a:spcPts val="0"/>
              </a:spcBef>
              <a:spcAft>
                <a:spcPts val="0"/>
              </a:spcAft>
              <a:buNone/>
            </a:pPr>
            <a:r>
              <a:rPr lang="en" altLang="ko-KR" sz="1400" dirty="0">
                <a:solidFill>
                  <a:srgbClr val="FF0000"/>
                </a:solidFill>
              </a:rPr>
              <a:t>  </a:t>
            </a:r>
            <a:r>
              <a:rPr lang="en" altLang="ko-KR" sz="1400" dirty="0" err="1">
                <a:solidFill>
                  <a:srgbClr val="FF0000"/>
                </a:solidFill>
              </a:rPr>
              <a:t>lastModified</a:t>
            </a:r>
            <a:r>
              <a:rPr lang="en" altLang="ko-KR" sz="1400" dirty="0">
                <a:solidFill>
                  <a:srgbClr val="FF0000"/>
                </a:solidFill>
              </a:rPr>
              <a:t>: 2022-05-10T22:34:16.280Z }</a:t>
            </a:r>
          </a:p>
          <a:p>
            <a:pPr marL="85725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("627ae58b5fc4fd5668ae45bb"),</a:t>
            </a:r>
          </a:p>
          <a:p>
            <a:pPr marL="857250" lvl="2" indent="0" latinLnBrk="0">
              <a:spcBef>
                <a:spcPts val="0"/>
              </a:spcBef>
              <a:spcAft>
                <a:spcPts val="0"/>
              </a:spcAft>
              <a:buNone/>
            </a:pPr>
            <a:r>
              <a:rPr lang="en" altLang="ko-KR" sz="1400" dirty="0">
                <a:solidFill>
                  <a:srgbClr val="FF0000"/>
                </a:solidFill>
              </a:rPr>
              <a:t>  name: 'park',</a:t>
            </a:r>
          </a:p>
          <a:p>
            <a:pPr marL="857250" lvl="2" indent="0" latinLnBrk="0">
              <a:spcBef>
                <a:spcPts val="0"/>
              </a:spcBef>
              <a:spcAft>
                <a:spcPts val="0"/>
              </a:spcAft>
              <a:buNone/>
            </a:pPr>
            <a:r>
              <a:rPr lang="en" altLang="ko-KR" sz="1400" dirty="0">
                <a:solidFill>
                  <a:srgbClr val="FF0000"/>
                </a:solidFill>
              </a:rPr>
              <a:t>  score: 90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164</a:t>
            </a:fld>
            <a:endParaRPr lang="ko-KR" altLang="en-US"/>
          </a:p>
        </p:txBody>
      </p:sp>
    </p:spTree>
    <p:extLst>
      <p:ext uri="{BB962C8B-B14F-4D97-AF65-F5344CB8AC3E}">
        <p14:creationId xmlns:p14="http://schemas.microsoft.com/office/powerpoint/2010/main" val="208214219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삭제</a:t>
            </a:r>
            <a:endParaRPr lang="en-US" altLang="ko-KR" sz="1400" dirty="0"/>
          </a:p>
          <a:p>
            <a:pPr lvl="1" latinLnBrk="0">
              <a:spcBef>
                <a:spcPts val="0"/>
              </a:spcBef>
              <a:spcAft>
                <a:spcPts val="600"/>
              </a:spcAft>
              <a:buFont typeface="Wingdings" pitchFamily="2" charset="2"/>
              <a:buChar char="ü"/>
            </a:pPr>
            <a:r>
              <a:rPr lang="ko-KR" altLang="en-US" sz="1400" dirty="0"/>
              <a:t>수정과 삭제가 될 때 완료되기 전에는 다른 곳에서 데이터를 조회할 수 없도록 하기 위해서는 </a:t>
            </a:r>
            <a:r>
              <a:rPr lang="en-US" altLang="ko-KR" sz="1400" dirty="0"/>
              <a:t>{{</a:t>
            </a:r>
            <a:r>
              <a:rPr lang="ko-KR" altLang="en-US" sz="1400" dirty="0"/>
              <a:t>삭제 수정 조건</a:t>
            </a:r>
            <a:r>
              <a:rPr lang="en-US" altLang="ko-KR" sz="1400" dirty="0"/>
              <a:t>},</a:t>
            </a:r>
            <a:r>
              <a:rPr lang="ko-KR" altLang="en-US" sz="1400" dirty="0"/>
              <a:t> </a:t>
            </a:r>
            <a:r>
              <a:rPr lang="en-US" altLang="ko-KR" sz="1400" dirty="0"/>
              <a:t>$isolated:1} </a:t>
            </a:r>
            <a:r>
              <a:rPr lang="ko-KR" altLang="en-US" sz="1400" dirty="0"/>
              <a:t>옵션을 추가</a:t>
            </a:r>
            <a:endParaRPr lang="en-US" altLang="ko-KR" sz="1400" dirty="0"/>
          </a:p>
          <a:p>
            <a:pPr lvl="1" latinLnBrk="0">
              <a:spcBef>
                <a:spcPts val="0"/>
              </a:spcBef>
              <a:spcAft>
                <a:spcPts val="600"/>
              </a:spcAft>
              <a:buFont typeface="Wingdings" pitchFamily="2" charset="2"/>
              <a:buChar char="ü"/>
            </a:pPr>
            <a:r>
              <a:rPr lang="en" altLang="ko-KR" sz="1400" dirty="0"/>
              <a:t>Collection</a:t>
            </a:r>
            <a:r>
              <a:rPr lang="en-US" altLang="ko-KR" sz="1400" dirty="0"/>
              <a:t> </a:t>
            </a:r>
            <a:r>
              <a:rPr lang="ko-KR" altLang="en-US" sz="1400" dirty="0"/>
              <a:t>삭제는 </a:t>
            </a:r>
            <a:r>
              <a:rPr lang="en-US" altLang="ko-KR" sz="1400" dirty="0"/>
              <a:t>db.</a:t>
            </a:r>
            <a:r>
              <a:rPr lang="en" altLang="ko-KR" sz="1400" dirty="0"/>
              <a:t>Collection</a:t>
            </a:r>
            <a:r>
              <a:rPr lang="ko-KR" altLang="en-US" sz="1400" dirty="0"/>
              <a:t>이름</a:t>
            </a:r>
            <a:r>
              <a:rPr lang="en-US" altLang="ko-KR" sz="1400" dirty="0"/>
              <a:t>.drop()</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165</a:t>
            </a:fld>
            <a:endParaRPr lang="ko-KR" altLang="en-US"/>
          </a:p>
        </p:txBody>
      </p:sp>
    </p:spTree>
    <p:extLst>
      <p:ext uri="{BB962C8B-B14F-4D97-AF65-F5344CB8AC3E}">
        <p14:creationId xmlns:p14="http://schemas.microsoft.com/office/powerpoint/2010/main" val="28639876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anose="05000000000000000000" pitchFamily="2" charset="2"/>
              <a:buChar char="v"/>
            </a:pPr>
            <a:r>
              <a:rPr lang="en-US" altLang="ko-KR" sz="1400" dirty="0"/>
              <a:t>Bulk</a:t>
            </a:r>
          </a:p>
          <a:p>
            <a:pPr lvl="1" latinLnBrk="0">
              <a:spcBef>
                <a:spcPts val="0"/>
              </a:spcBef>
              <a:spcAft>
                <a:spcPts val="600"/>
              </a:spcAft>
              <a:buFont typeface="Wingdings" pitchFamily="2" charset="2"/>
              <a:buChar char="ü"/>
            </a:pPr>
            <a:r>
              <a:rPr lang="ko-KR" altLang="en-US" sz="1400" dirty="0"/>
              <a:t>대량의 작업을 모아서 처리하는 것</a:t>
            </a:r>
            <a:endParaRPr lang="en-US" altLang="ko-KR" sz="1400" dirty="0"/>
          </a:p>
          <a:p>
            <a:pPr lvl="1" latinLnBrk="0">
              <a:spcBef>
                <a:spcPts val="0"/>
              </a:spcBef>
              <a:spcAft>
                <a:spcPts val="600"/>
              </a:spcAft>
              <a:buFont typeface="Wingdings" pitchFamily="2" charset="2"/>
              <a:buChar char="ü"/>
            </a:pPr>
            <a:r>
              <a:rPr lang="en-US" altLang="ko-KR" sz="1400" dirty="0" err="1"/>
              <a:t>bulkWrite</a:t>
            </a:r>
            <a:r>
              <a:rPr lang="en-US" altLang="ko-KR" sz="1400" dirty="0"/>
              <a:t>: </a:t>
            </a:r>
            <a:r>
              <a:rPr lang="ko-KR" altLang="en-US" sz="1400" dirty="0"/>
              <a:t>명령을 모아서 한번에 수행할 수 있는 함수</a:t>
            </a:r>
            <a:endParaRPr lang="en-US" altLang="ko-KR" sz="1400" dirty="0"/>
          </a:p>
          <a:p>
            <a:pPr lvl="2" latinLnBrk="0">
              <a:spcBef>
                <a:spcPts val="0"/>
              </a:spcBef>
              <a:spcAft>
                <a:spcPts val="600"/>
              </a:spcAft>
              <a:buFont typeface="Wingdings" pitchFamily="2" charset="2"/>
              <a:buChar char="q"/>
            </a:pPr>
            <a:r>
              <a:rPr lang="en-US" altLang="ko-KR" sz="1400" dirty="0"/>
              <a:t>ordered </a:t>
            </a:r>
            <a:r>
              <a:rPr lang="ko-KR" altLang="en-US" sz="1400" dirty="0"/>
              <a:t>옵션에 </a:t>
            </a:r>
            <a:r>
              <a:rPr lang="en-US" altLang="ko-KR" sz="1400" dirty="0"/>
              <a:t>true </a:t>
            </a:r>
            <a:r>
              <a:rPr lang="ko-KR" altLang="en-US" sz="1400" dirty="0"/>
              <a:t>와 </a:t>
            </a:r>
            <a:r>
              <a:rPr lang="en-US" altLang="ko-KR" sz="1400" dirty="0"/>
              <a:t>false </a:t>
            </a:r>
            <a:r>
              <a:rPr lang="ko-KR" altLang="en-US" sz="1400" dirty="0" err="1"/>
              <a:t>를</a:t>
            </a:r>
            <a:r>
              <a:rPr lang="ko-KR" altLang="en-US" sz="1400" dirty="0"/>
              <a:t> 이용해서 병렬로 처리할 지 순차적으로 처리를 설정한 수 있음</a:t>
            </a:r>
            <a:endParaRPr lang="en-US" altLang="ko-KR" sz="1400" dirty="0"/>
          </a:p>
          <a:p>
            <a:pPr lvl="2" latinLnBrk="0">
              <a:spcBef>
                <a:spcPts val="0"/>
              </a:spcBef>
              <a:spcAft>
                <a:spcPts val="600"/>
              </a:spcAft>
              <a:buFont typeface="Wingdings" pitchFamily="2" charset="2"/>
              <a:buChar char="q"/>
            </a:pPr>
            <a:r>
              <a:rPr lang="ko-KR" altLang="en-US" sz="1400" dirty="0"/>
              <a:t>사용 가능한 작업</a:t>
            </a:r>
            <a:r>
              <a:rPr lang="en-US" altLang="ko-KR" sz="1400" dirty="0"/>
              <a:t>:</a:t>
            </a:r>
            <a:r>
              <a:rPr lang="ko-KR" altLang="en-US" sz="1400" dirty="0"/>
              <a:t> </a:t>
            </a:r>
            <a:r>
              <a:rPr lang="en-US" altLang="ko-KR" sz="1400" dirty="0" err="1"/>
              <a:t>insertOne</a:t>
            </a:r>
            <a:r>
              <a:rPr lang="en-US" altLang="ko-KR" sz="1400" dirty="0"/>
              <a:t>,</a:t>
            </a:r>
            <a:r>
              <a:rPr lang="ko-KR" altLang="en-US" sz="1400" dirty="0"/>
              <a:t> </a:t>
            </a:r>
            <a:r>
              <a:rPr lang="en-US" altLang="ko-KR" sz="1400" dirty="0" err="1"/>
              <a:t>updateOne</a:t>
            </a:r>
            <a:r>
              <a:rPr lang="en-US" altLang="ko-KR" sz="1400" dirty="0"/>
              <a:t>,</a:t>
            </a:r>
            <a:r>
              <a:rPr lang="ko-KR" altLang="en-US" sz="1400" dirty="0"/>
              <a:t> </a:t>
            </a:r>
            <a:r>
              <a:rPr lang="en-US" altLang="ko-KR" sz="1400" dirty="0" err="1"/>
              <a:t>updateMany</a:t>
            </a:r>
            <a:r>
              <a:rPr lang="en-US" altLang="ko-KR" sz="1400" dirty="0"/>
              <a:t>,</a:t>
            </a:r>
            <a:r>
              <a:rPr lang="ko-KR" altLang="en-US" sz="1400" dirty="0"/>
              <a:t> </a:t>
            </a:r>
            <a:r>
              <a:rPr lang="en-US" altLang="ko-KR" sz="1400" dirty="0" err="1"/>
              <a:t>deleteOne</a:t>
            </a:r>
            <a:r>
              <a:rPr lang="en-US" altLang="ko-KR" sz="1400" dirty="0"/>
              <a:t>,</a:t>
            </a:r>
            <a:r>
              <a:rPr lang="ko-KR" altLang="en-US" sz="1400" dirty="0"/>
              <a:t> </a:t>
            </a:r>
            <a:r>
              <a:rPr lang="en-US" altLang="ko-KR" sz="1400" dirty="0" err="1"/>
              <a:t>deleteMany</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166</a:t>
            </a:fld>
            <a:endParaRPr lang="ko-KR" altLang="en-US"/>
          </a:p>
        </p:txBody>
      </p:sp>
    </p:spTree>
    <p:extLst>
      <p:ext uri="{BB962C8B-B14F-4D97-AF65-F5344CB8AC3E}">
        <p14:creationId xmlns:p14="http://schemas.microsoft.com/office/powerpoint/2010/main" val="35573076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spcBef>
                <a:spcPts val="0"/>
              </a:spcBef>
              <a:spcAft>
                <a:spcPts val="600"/>
              </a:spcAft>
              <a:buFont typeface="Wingdings" panose="05000000000000000000" pitchFamily="2" charset="2"/>
              <a:buChar char="v"/>
            </a:pPr>
            <a:r>
              <a:rPr lang="en-US" altLang="ko-KR" sz="1400" dirty="0"/>
              <a:t>Bulk</a:t>
            </a:r>
          </a:p>
          <a:p>
            <a:pPr lvl="1" latinLnBrk="0">
              <a:spcBef>
                <a:spcPts val="0"/>
              </a:spcBef>
              <a:spcAft>
                <a:spcPts val="600"/>
              </a:spcAft>
              <a:buFont typeface="Wingdings" pitchFamily="2" charset="2"/>
              <a:buChar char="ü"/>
            </a:pPr>
            <a:r>
              <a:rPr lang="en-US" altLang="ko-KR" sz="1400" dirty="0" err="1"/>
              <a:t>bulkWrite</a:t>
            </a:r>
            <a:endParaRPr lang="en-US" altLang="ko-KR" sz="1400" dirty="0"/>
          </a:p>
          <a:p>
            <a:pPr marL="857250" lvl="2" indent="0" latinLnBrk="0">
              <a:spcBef>
                <a:spcPts val="0"/>
              </a:spcBef>
              <a:spcAft>
                <a:spcPts val="0"/>
              </a:spcAft>
              <a:buNone/>
            </a:pPr>
            <a:r>
              <a:rPr lang="en-US" altLang="ko-KR" sz="1400" dirty="0" err="1"/>
              <a:t>db.board.bulkWrite</a:t>
            </a:r>
            <a:r>
              <a:rPr lang="en-US" altLang="ko-KR" sz="1400" dirty="0"/>
              <a:t>([{</a:t>
            </a:r>
            <a:r>
              <a:rPr lang="en-US" altLang="ko-KR" sz="1400" dirty="0" err="1"/>
              <a:t>insertOne</a:t>
            </a:r>
            <a:r>
              <a:rPr lang="en-US" altLang="ko-KR" sz="1400" dirty="0"/>
              <a:t>:{"document":{"</a:t>
            </a:r>
            <a:r>
              <a:rPr lang="en-US" altLang="ko-KR" sz="1400" dirty="0" err="1"/>
              <a:t>title":"hi</a:t>
            </a:r>
            <a:r>
              <a:rPr lang="en-US" altLang="ko-KR" sz="1400" dirty="0"/>
              <a:t>", "</a:t>
            </a:r>
            <a:r>
              <a:rPr lang="en-US" altLang="ko-KR" sz="1400" dirty="0" err="1"/>
              <a:t>content":"hello</a:t>
            </a:r>
            <a:r>
              <a:rPr lang="en-US" altLang="ko-KR" sz="1400" dirty="0"/>
              <a:t>"}}}, {</a:t>
            </a:r>
            <a:r>
              <a:rPr lang="en-US" altLang="ko-KR" sz="1400" dirty="0" err="1"/>
              <a:t>updateOne</a:t>
            </a:r>
            <a:r>
              <a:rPr lang="en-US" altLang="ko-KR" sz="1400" dirty="0"/>
              <a:t>:{"filter":{"</a:t>
            </a:r>
            <a:r>
              <a:rPr lang="en-US" altLang="ko-KR" sz="1400" dirty="0" err="1"/>
              <a:t>title":"hi</a:t>
            </a:r>
            <a:r>
              <a:rPr lang="en-US" altLang="ko-KR" sz="1400" dirty="0"/>
              <a:t>"}, "update":{$set:{"content":"</a:t>
            </a:r>
            <a:r>
              <a:rPr lang="ko-KR" altLang="en-US" sz="1400" dirty="0"/>
              <a:t>안녕하세요</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insertedCount</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("627affcf5fc4fd5668ae45c0") },</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deletedCount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upsertedIds</a:t>
            </a:r>
            <a:r>
              <a:rPr lang="en-US" altLang="ko-KR" sz="1400" dirty="0">
                <a:solidFill>
                  <a:srgbClr val="FF0000"/>
                </a:solidFill>
              </a:rPr>
              <a:t>: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167</a:t>
            </a:fld>
            <a:endParaRPr lang="ko-KR" altLang="en-US"/>
          </a:p>
        </p:txBody>
      </p:sp>
    </p:spTree>
    <p:extLst>
      <p:ext uri="{BB962C8B-B14F-4D97-AF65-F5344CB8AC3E}">
        <p14:creationId xmlns:p14="http://schemas.microsoft.com/office/powerpoint/2010/main" val="281161907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spcBef>
                <a:spcPts val="0"/>
              </a:spcBef>
              <a:spcAft>
                <a:spcPts val="600"/>
              </a:spcAft>
              <a:buFont typeface="Wingdings" panose="05000000000000000000" pitchFamily="2" charset="2"/>
              <a:buChar char="v"/>
            </a:pPr>
            <a:r>
              <a:rPr lang="en-US" altLang="ko-KR" sz="1400" dirty="0"/>
              <a:t>Bulk</a:t>
            </a:r>
          </a:p>
          <a:p>
            <a:pPr lvl="1" latinLnBrk="0">
              <a:spcBef>
                <a:spcPts val="0"/>
              </a:spcBef>
              <a:spcAft>
                <a:spcPts val="600"/>
              </a:spcAft>
              <a:buFont typeface="Wingdings" pitchFamily="2" charset="2"/>
              <a:buChar char="ü"/>
            </a:pPr>
            <a:r>
              <a:rPr lang="en-US" altLang="ko-KR" sz="1400" dirty="0" err="1"/>
              <a:t>bulkWrite</a:t>
            </a:r>
            <a:endParaRPr lang="en-US" altLang="ko-KR" sz="1400" dirty="0"/>
          </a:p>
          <a:p>
            <a:pPr marL="857250" lvl="2" indent="0" latinLnBrk="0">
              <a:spcBef>
                <a:spcPts val="0"/>
              </a:spcBef>
              <a:spcAft>
                <a:spcPts val="0"/>
              </a:spcAft>
              <a:buNone/>
            </a:pPr>
            <a:r>
              <a:rPr lang="en-US" altLang="ko-KR" sz="1400" dirty="0" err="1"/>
              <a:t>db.board.find</a:t>
            </a:r>
            <a:r>
              <a:rPr lang="en-US" altLang="ko-KR" sz="1400" dirty="0"/>
              <a:t>()</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("627aea175fc4fd5668ae45bc"),</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board_num</a:t>
            </a:r>
            <a:r>
              <a:rPr lang="en-US" altLang="ko-KR" sz="1400" dirty="0">
                <a:solidFill>
                  <a:srgbClr val="FF0000"/>
                </a:solidFill>
              </a:rPr>
              <a:t>: 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board_id</a:t>
            </a:r>
            <a:r>
              <a:rPr lang="en-US" altLang="ko-KR" sz="1400" dirty="0">
                <a:solidFill>
                  <a:srgbClr val="FF0000"/>
                </a:solidFill>
              </a:rPr>
              <a:t>: 'ggangpae1',</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board_title</a:t>
            </a:r>
            <a:r>
              <a:rPr lang="en-US" altLang="ko-KR" sz="1400" dirty="0">
                <a:solidFill>
                  <a:srgbClr val="FF0000"/>
                </a:solidFill>
              </a:rPr>
              <a:t>: '</a:t>
            </a:r>
            <a:r>
              <a:rPr lang="ko-KR" altLang="en-US" sz="1400" dirty="0">
                <a:solidFill>
                  <a:srgbClr val="FF0000"/>
                </a:solidFill>
              </a:rPr>
              <a:t>가입인사</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board_content</a:t>
            </a:r>
            <a:r>
              <a:rPr lang="en-US" altLang="ko-KR" sz="1400" dirty="0">
                <a:solidFill>
                  <a:srgbClr val="FF0000"/>
                </a:solidFill>
              </a:rPr>
              <a:t>: '</a:t>
            </a:r>
            <a:r>
              <a:rPr lang="ko-KR" altLang="en-US" sz="1400" dirty="0">
                <a:solidFill>
                  <a:srgbClr val="FF0000"/>
                </a:solidFill>
              </a:rPr>
              <a:t>안녕하세요 반갑습니다</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reply: </a:t>
            </a:r>
          </a:p>
          <a:p>
            <a:pPr marL="857250" lvl="2" indent="0" latinLnBrk="0">
              <a:spcBef>
                <a:spcPts val="0"/>
              </a:spcBef>
              <a:spcAft>
                <a:spcPts val="0"/>
              </a:spcAft>
              <a:buNone/>
            </a:pPr>
            <a:r>
              <a:rPr lang="en-US" altLang="ko-KR" sz="1400" dirty="0">
                <a:solidFill>
                  <a:srgbClr val="FF0000"/>
                </a:solidFill>
              </a:rPr>
              <a:t>   [ { </a:t>
            </a:r>
            <a:r>
              <a:rPr lang="en-US" altLang="ko-KR" sz="1400" dirty="0" err="1">
                <a:solidFill>
                  <a:srgbClr val="FF0000"/>
                </a:solidFill>
              </a:rPr>
              <a:t>reply_num</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reply_content</a:t>
            </a:r>
            <a:r>
              <a:rPr lang="en-US" altLang="ko-KR" sz="1400" dirty="0">
                <a:solidFill>
                  <a:srgbClr val="FF0000"/>
                </a:solidFill>
              </a:rPr>
              <a:t>: '</a:t>
            </a:r>
            <a:r>
              <a:rPr lang="ko-KR" altLang="en-US" sz="1400" dirty="0">
                <a:solidFill>
                  <a:srgbClr val="FF0000"/>
                </a:solidFill>
              </a:rPr>
              <a:t>정말로 반가워</a:t>
            </a:r>
            <a:r>
              <a:rPr lang="en-US" altLang="ko-KR" sz="1400" dirty="0">
                <a:solidFill>
                  <a:srgbClr val="FF0000"/>
                </a:solidFill>
              </a:rPr>
              <a:t>',</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reply_id</a:t>
            </a:r>
            <a:r>
              <a:rPr lang="en-US" altLang="ko-KR" sz="1400" dirty="0">
                <a:solidFill>
                  <a:srgbClr val="FF0000"/>
                </a:solidFill>
              </a:rPr>
              <a:t>: 'system',</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reply_time</a:t>
            </a:r>
            <a:r>
              <a:rPr lang="en-US" altLang="ko-KR" sz="1400" dirty="0">
                <a:solidFill>
                  <a:srgbClr val="FF0000"/>
                </a:solidFill>
              </a:rPr>
              <a:t>: 2019-12-31T09:00:00.000Z } ] }</a:t>
            </a:r>
          </a:p>
          <a:p>
            <a:pPr marL="85725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("627affcf5fc4fd5668ae45c0"),</a:t>
            </a:r>
          </a:p>
          <a:p>
            <a:pPr marL="857250" lvl="2" indent="0" latinLnBrk="0">
              <a:spcBef>
                <a:spcPts val="0"/>
              </a:spcBef>
              <a:spcAft>
                <a:spcPts val="0"/>
              </a:spcAft>
              <a:buNone/>
            </a:pPr>
            <a:r>
              <a:rPr lang="en-US" altLang="ko-KR" sz="1400" dirty="0">
                <a:solidFill>
                  <a:srgbClr val="FF0000"/>
                </a:solidFill>
              </a:rPr>
              <a:t>  title: 'hi',</a:t>
            </a:r>
          </a:p>
          <a:p>
            <a:pPr marL="857250" lvl="2" indent="0" latinLnBrk="0">
              <a:spcBef>
                <a:spcPts val="0"/>
              </a:spcBef>
              <a:spcAft>
                <a:spcPts val="0"/>
              </a:spcAft>
              <a:buNone/>
            </a:pPr>
            <a:r>
              <a:rPr lang="en-US" altLang="ko-KR" sz="1400" dirty="0">
                <a:solidFill>
                  <a:srgbClr val="FF0000"/>
                </a:solidFill>
              </a:rPr>
              <a:t>  content: '</a:t>
            </a:r>
            <a:r>
              <a:rPr lang="ko-KR" altLang="en-US" sz="1400" dirty="0">
                <a:solidFill>
                  <a:srgbClr val="FF0000"/>
                </a:solidFill>
              </a:rPr>
              <a:t>안녕하세요</a:t>
            </a:r>
            <a:r>
              <a:rPr lang="en-US" altLang="ko-KR" sz="1400" dirty="0">
                <a:solidFill>
                  <a:srgbClr val="FF0000"/>
                </a:solidFill>
              </a:rPr>
              <a:t>' }</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168</a:t>
            </a:fld>
            <a:endParaRPr lang="ko-KR" altLang="en-US"/>
          </a:p>
        </p:txBody>
      </p:sp>
    </p:spTree>
    <p:extLst>
      <p:ext uri="{BB962C8B-B14F-4D97-AF65-F5344CB8AC3E}">
        <p14:creationId xmlns:p14="http://schemas.microsoft.com/office/powerpoint/2010/main" val="315928493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spcBef>
                <a:spcPts val="0"/>
              </a:spcBef>
              <a:spcAft>
                <a:spcPts val="600"/>
              </a:spcAft>
              <a:buFont typeface="Wingdings" panose="05000000000000000000" pitchFamily="2" charset="2"/>
              <a:buChar char="v"/>
            </a:pPr>
            <a:r>
              <a:rPr lang="en-US" altLang="ko-KR" sz="1400" dirty="0"/>
              <a:t>Bulk</a:t>
            </a:r>
          </a:p>
          <a:p>
            <a:pPr lvl="1" latinLnBrk="0">
              <a:spcBef>
                <a:spcPts val="0"/>
              </a:spcBef>
              <a:spcAft>
                <a:spcPts val="600"/>
              </a:spcAft>
              <a:buFont typeface="Wingdings" pitchFamily="2" charset="2"/>
              <a:buChar char="ü"/>
            </a:pPr>
            <a:r>
              <a:rPr lang="en-US" altLang="ko-KR" sz="1400" dirty="0"/>
              <a:t>Bulk</a:t>
            </a:r>
          </a:p>
          <a:p>
            <a:pPr lvl="2" latinLnBrk="0">
              <a:spcBef>
                <a:spcPts val="0"/>
              </a:spcBef>
              <a:spcAft>
                <a:spcPts val="600"/>
              </a:spcAft>
              <a:buFont typeface="Wingdings" pitchFamily="2" charset="2"/>
              <a:buChar char="q"/>
            </a:pPr>
            <a:r>
              <a:rPr lang="ko-KR" altLang="en-US" sz="1400" dirty="0"/>
              <a:t>다중 쓰기 동작을 수행하는 </a:t>
            </a:r>
            <a:r>
              <a:rPr lang="en-US" altLang="ko-KR" sz="1400" dirty="0"/>
              <a:t>API</a:t>
            </a:r>
          </a:p>
          <a:p>
            <a:pPr lvl="2" latinLnBrk="0">
              <a:spcBef>
                <a:spcPts val="0"/>
              </a:spcBef>
              <a:spcAft>
                <a:spcPts val="600"/>
              </a:spcAft>
              <a:buFont typeface="Wingdings" pitchFamily="2" charset="2"/>
              <a:buChar char="q"/>
            </a:pPr>
            <a:r>
              <a:rPr lang="en-US" altLang="ko-KR" sz="1400" dirty="0"/>
              <a:t>Bulk </a:t>
            </a:r>
            <a:r>
              <a:rPr lang="ko-KR" altLang="en-US" sz="1400" dirty="0"/>
              <a:t>동작 </a:t>
            </a:r>
            <a:r>
              <a:rPr lang="ko-KR" altLang="en-US" sz="1400" dirty="0" err="1"/>
              <a:t>빌더</a:t>
            </a:r>
            <a:r>
              <a:rPr lang="ko-KR" altLang="en-US" sz="1400" dirty="0"/>
              <a:t> 초기화</a:t>
            </a:r>
            <a:endParaRPr lang="en-US" altLang="ko-KR" sz="1400" dirty="0"/>
          </a:p>
          <a:p>
            <a:pPr marL="1371600" lvl="3" indent="0" latinLnBrk="0">
              <a:spcBef>
                <a:spcPts val="0"/>
              </a:spcBef>
              <a:spcAft>
                <a:spcPts val="600"/>
              </a:spcAft>
              <a:buNone/>
            </a:pPr>
            <a:r>
              <a:rPr lang="en-US" altLang="ko-KR" sz="1400" dirty="0"/>
              <a:t>var bulk = </a:t>
            </a:r>
            <a:r>
              <a:rPr lang="en-US" altLang="ko-KR" sz="1400" dirty="0" err="1"/>
              <a:t>db.inventory.initializeUnorderedBulkOp</a:t>
            </a:r>
            <a:r>
              <a:rPr lang="en-US" altLang="ko-KR" sz="1400" dirty="0"/>
              <a:t>();</a:t>
            </a:r>
          </a:p>
          <a:p>
            <a:pPr lvl="2" latinLnBrk="0">
              <a:spcBef>
                <a:spcPts val="0"/>
              </a:spcBef>
              <a:spcAft>
                <a:spcPts val="600"/>
              </a:spcAft>
              <a:buFont typeface="Wingdings" pitchFamily="2" charset="2"/>
              <a:buChar char="q"/>
            </a:pPr>
            <a:r>
              <a:rPr lang="ko-KR" altLang="en-US" sz="1400" dirty="0"/>
              <a:t>동작 추가</a:t>
            </a:r>
            <a:endParaRPr lang="en-US" altLang="ko-KR" sz="1400" dirty="0"/>
          </a:p>
          <a:p>
            <a:pPr marL="1371600" lvl="3" indent="0" latinLnBrk="0">
              <a:spcBef>
                <a:spcPts val="0"/>
              </a:spcBef>
              <a:spcAft>
                <a:spcPts val="600"/>
              </a:spcAft>
              <a:buNone/>
            </a:pPr>
            <a:r>
              <a:rPr lang="en-US" altLang="ko-KR" sz="1400" dirty="0"/>
              <a:t>bulk.</a:t>
            </a:r>
            <a:r>
              <a:rPr lang="ko-KR" altLang="en-US" sz="1400" dirty="0"/>
              <a:t>동작</a:t>
            </a:r>
            <a:r>
              <a:rPr lang="en-US" altLang="ko-KR" sz="1400" dirty="0"/>
              <a:t>(</a:t>
            </a:r>
            <a:r>
              <a:rPr lang="ko-KR" altLang="en-US" sz="1400" dirty="0"/>
              <a:t>매개변수</a:t>
            </a:r>
            <a:r>
              <a:rPr lang="en-US" altLang="ko-KR" sz="1400" dirty="0"/>
              <a:t>);</a:t>
            </a:r>
          </a:p>
          <a:p>
            <a:pPr lvl="2" latinLnBrk="0">
              <a:spcBef>
                <a:spcPts val="0"/>
              </a:spcBef>
              <a:spcAft>
                <a:spcPts val="600"/>
              </a:spcAft>
              <a:buFont typeface="Wingdings" pitchFamily="2" charset="2"/>
              <a:buChar char="q"/>
            </a:pPr>
            <a:r>
              <a:rPr lang="ko-KR" altLang="en-US" sz="1400" dirty="0"/>
              <a:t>동작 실행</a:t>
            </a:r>
            <a:endParaRPr lang="en-US" altLang="ko-KR" sz="1400" dirty="0"/>
          </a:p>
          <a:p>
            <a:pPr marL="1371600" lvl="3" indent="0" latinLnBrk="0">
              <a:spcBef>
                <a:spcPts val="0"/>
              </a:spcBef>
              <a:spcAft>
                <a:spcPts val="600"/>
              </a:spcAft>
              <a:buNone/>
            </a:pPr>
            <a:r>
              <a:rPr lang="en-US" altLang="ko-KR" sz="1400" dirty="0" err="1"/>
              <a:t>bulk.execute</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169</a:t>
            </a:fld>
            <a:endParaRPr lang="ko-KR" altLang="en-US"/>
          </a:p>
        </p:txBody>
      </p:sp>
    </p:spTree>
    <p:extLst>
      <p:ext uri="{BB962C8B-B14F-4D97-AF65-F5344CB8AC3E}">
        <p14:creationId xmlns:p14="http://schemas.microsoft.com/office/powerpoint/2010/main" val="379973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Database</a:t>
            </a:r>
          </a:p>
          <a:p>
            <a:pPr lvl="1" latinLnBrk="0">
              <a:spcBef>
                <a:spcPts val="0"/>
              </a:spcBef>
              <a:spcAft>
                <a:spcPts val="600"/>
              </a:spcAft>
              <a:buFont typeface="Wingdings" pitchFamily="2" charset="2"/>
              <a:buChar char="ü"/>
            </a:pPr>
            <a:r>
              <a:rPr lang="ko-KR" altLang="en-US" sz="1400" dirty="0"/>
              <a:t>현재 데이터베이스 확인</a:t>
            </a:r>
            <a:endParaRPr lang="en-US" altLang="ko-KR" sz="1400" dirty="0"/>
          </a:p>
          <a:p>
            <a:pPr marL="914400" lvl="2" indent="0" latinLnBrk="0">
              <a:spcBef>
                <a:spcPts val="0"/>
              </a:spcBef>
              <a:spcAft>
                <a:spcPts val="600"/>
              </a:spcAft>
              <a:buNone/>
            </a:pPr>
            <a:r>
              <a:rPr lang="en-US" altLang="ko-KR" sz="1400" dirty="0" err="1"/>
              <a:t>db</a:t>
            </a:r>
            <a:endParaRPr lang="en-US" altLang="ko-KR" sz="1400" dirty="0"/>
          </a:p>
          <a:p>
            <a:pPr lvl="1" latinLnBrk="0">
              <a:spcBef>
                <a:spcPts val="0"/>
              </a:spcBef>
              <a:spcAft>
                <a:spcPts val="600"/>
              </a:spcAft>
              <a:buFont typeface="Wingdings" pitchFamily="2" charset="2"/>
              <a:buChar char="ü"/>
            </a:pPr>
            <a:r>
              <a:rPr lang="ko-KR" altLang="en-US" sz="1400" dirty="0"/>
              <a:t>사용 중인 데이터베이스 삭제</a:t>
            </a:r>
            <a:r>
              <a:rPr lang="en-US" altLang="ko-KR" sz="1400" dirty="0"/>
              <a:t>: </a:t>
            </a:r>
            <a:r>
              <a:rPr lang="ko-KR" altLang="en-US" sz="1400" dirty="0"/>
              <a:t>이 작업 중에는 </a:t>
            </a:r>
            <a:r>
              <a:rPr lang="en-US" altLang="ko-KR" sz="1400" dirty="0"/>
              <a:t>Lock </a:t>
            </a:r>
            <a:r>
              <a:rPr lang="ko-KR" altLang="en-US" sz="1400" dirty="0"/>
              <a:t>이 걸림</a:t>
            </a:r>
            <a:endParaRPr lang="en-US" altLang="ko-KR" sz="1400" dirty="0"/>
          </a:p>
          <a:p>
            <a:pPr marL="914400" lvl="2" indent="0" latinLnBrk="0">
              <a:spcBef>
                <a:spcPts val="0"/>
              </a:spcBef>
              <a:spcAft>
                <a:spcPts val="600"/>
              </a:spcAft>
              <a:buNone/>
            </a:pPr>
            <a:r>
              <a:rPr lang="en-US" altLang="ko-KR" sz="1400" dirty="0" err="1"/>
              <a:t>db.dropDatabase</a:t>
            </a:r>
            <a:r>
              <a:rPr lang="en-US" altLang="ko-KR" sz="1400" dirty="0"/>
              <a:t>()</a:t>
            </a:r>
          </a:p>
          <a:p>
            <a:pPr lvl="1" latinLnBrk="0">
              <a:spcBef>
                <a:spcPts val="0"/>
              </a:spcBef>
              <a:spcAft>
                <a:spcPts val="600"/>
              </a:spcAft>
              <a:buFont typeface="Wingdings" pitchFamily="2" charset="2"/>
              <a:buChar char="ü"/>
            </a:pPr>
            <a:r>
              <a:rPr lang="ko-KR" altLang="en-US" sz="1400" dirty="0"/>
              <a:t>데이터베이스를 생성하고 데이터를 추가한 후 확인</a:t>
            </a:r>
            <a:endParaRPr lang="en-US" altLang="ko-KR" sz="1400" dirty="0"/>
          </a:p>
          <a:p>
            <a:pPr marL="914400" lvl="2" indent="0" latinLnBrk="0">
              <a:spcBef>
                <a:spcPts val="0"/>
              </a:spcBef>
              <a:spcAft>
                <a:spcPts val="600"/>
              </a:spcAft>
              <a:buNone/>
            </a:pPr>
            <a:r>
              <a:rPr lang="en-US" altLang="ko-KR" sz="1400" dirty="0"/>
              <a:t>use </a:t>
            </a:r>
            <a:r>
              <a:rPr lang="en-US" altLang="ko-KR" sz="1400" dirty="0" err="1"/>
              <a:t>adam</a:t>
            </a:r>
            <a:endParaRPr lang="en-US" altLang="ko-KR" sz="1400" dirty="0"/>
          </a:p>
          <a:p>
            <a:pPr marL="914400" lvl="2" indent="0" latinLnBrk="0">
              <a:spcBef>
                <a:spcPts val="0"/>
              </a:spcBef>
              <a:spcAft>
                <a:spcPts val="600"/>
              </a:spcAft>
              <a:buNone/>
            </a:pPr>
            <a:endParaRPr lang="en-US" altLang="ko-KR" sz="1400" dirty="0"/>
          </a:p>
          <a:p>
            <a:pPr marL="914400" lvl="2" indent="0" latinLnBrk="0">
              <a:spcBef>
                <a:spcPts val="0"/>
              </a:spcBef>
              <a:spcAft>
                <a:spcPts val="600"/>
              </a:spcAft>
              <a:buNone/>
            </a:pPr>
            <a:r>
              <a:rPr lang="en-US" altLang="ko-KR" sz="1400" dirty="0"/>
              <a:t>show </a:t>
            </a:r>
            <a:r>
              <a:rPr lang="en-US" altLang="ko-KR" sz="1400" dirty="0" err="1"/>
              <a:t>dbs</a:t>
            </a:r>
            <a:endParaRPr lang="en-US" altLang="ko-KR" sz="1400" dirty="0"/>
          </a:p>
          <a:p>
            <a:pPr marL="1371600" lvl="3" indent="0" latinLnBrk="0">
              <a:spcBef>
                <a:spcPts val="0"/>
              </a:spcBef>
              <a:spcAft>
                <a:spcPts val="0"/>
              </a:spcAft>
              <a:buNone/>
            </a:pPr>
            <a:r>
              <a:rPr lang="en-US" altLang="ko-KR" sz="1400" dirty="0">
                <a:solidFill>
                  <a:srgbClr val="FF0000"/>
                </a:solidFill>
              </a:rPr>
              <a:t>admin      41 kB</a:t>
            </a:r>
          </a:p>
          <a:p>
            <a:pPr marL="1371600" lvl="3" indent="0" latinLnBrk="0">
              <a:spcBef>
                <a:spcPts val="0"/>
              </a:spcBef>
              <a:spcAft>
                <a:spcPts val="0"/>
              </a:spcAft>
              <a:buNone/>
            </a:pPr>
            <a:r>
              <a:rPr lang="en-US" altLang="ko-KR" sz="1400" dirty="0">
                <a:solidFill>
                  <a:srgbClr val="FF0000"/>
                </a:solidFill>
              </a:rPr>
              <a:t>config   73.7 kB</a:t>
            </a:r>
          </a:p>
          <a:p>
            <a:pPr marL="1371600" lvl="3" indent="0" latinLnBrk="0">
              <a:spcBef>
                <a:spcPts val="0"/>
              </a:spcBef>
              <a:spcAft>
                <a:spcPts val="0"/>
              </a:spcAft>
              <a:buNone/>
            </a:pPr>
            <a:r>
              <a:rPr lang="en-US" altLang="ko-KR" sz="1400" dirty="0">
                <a:solidFill>
                  <a:srgbClr val="FF0000"/>
                </a:solidFill>
              </a:rPr>
              <a:t>local     106 kB</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a:t>
            </a:fld>
            <a:endParaRPr lang="ko-KR" altLang="en-US"/>
          </a:p>
        </p:txBody>
      </p:sp>
    </p:spTree>
    <p:extLst>
      <p:ext uri="{BB962C8B-B14F-4D97-AF65-F5344CB8AC3E}">
        <p14:creationId xmlns:p14="http://schemas.microsoft.com/office/powerpoint/2010/main" val="366274548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spcBef>
                <a:spcPts val="0"/>
              </a:spcBef>
              <a:spcAft>
                <a:spcPts val="600"/>
              </a:spcAft>
              <a:buFont typeface="Wingdings" panose="05000000000000000000" pitchFamily="2" charset="2"/>
              <a:buChar char="v"/>
            </a:pPr>
            <a:r>
              <a:rPr lang="en-US" altLang="ko-KR" sz="1400" dirty="0"/>
              <a:t>Bulk</a:t>
            </a:r>
          </a:p>
          <a:p>
            <a:pPr lvl="1" latinLnBrk="0">
              <a:spcBef>
                <a:spcPts val="0"/>
              </a:spcBef>
              <a:spcAft>
                <a:spcPts val="600"/>
              </a:spcAft>
              <a:buFont typeface="Wingdings" pitchFamily="2" charset="2"/>
              <a:buChar char="ü"/>
            </a:pPr>
            <a:r>
              <a:rPr lang="en-US" altLang="ko-KR" sz="1400" dirty="0"/>
              <a:t>Bulk</a:t>
            </a:r>
          </a:p>
          <a:p>
            <a:pPr marL="857250" lvl="2" indent="0" latinLnBrk="0">
              <a:spcBef>
                <a:spcPts val="0"/>
              </a:spcBef>
              <a:spcAft>
                <a:spcPts val="0"/>
              </a:spcAft>
              <a:buNone/>
            </a:pPr>
            <a:r>
              <a:rPr lang="en-US" altLang="ko-KR" sz="1400" dirty="0" err="1"/>
              <a:t>var</a:t>
            </a:r>
            <a:r>
              <a:rPr lang="en-US" altLang="ko-KR" sz="1400" dirty="0"/>
              <a:t> bulk = </a:t>
            </a:r>
            <a:r>
              <a:rPr lang="en-US" altLang="ko-KR" sz="1400" dirty="0" err="1"/>
              <a:t>db.inventory.initializeUnorderedBulkOp</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bulk.insert</a:t>
            </a:r>
            <a:r>
              <a:rPr lang="en-US" altLang="ko-KR" sz="1400" dirty="0"/>
              <a:t>({item:"</a:t>
            </a:r>
            <a:r>
              <a:rPr lang="en-US" altLang="ko-KR" sz="1400" dirty="0" err="1"/>
              <a:t>iPadPro</a:t>
            </a:r>
            <a:r>
              <a:rPr lang="en-US" altLang="ko-KR" sz="1400" dirty="0"/>
              <a:t>", details:{RAM:"3GB", SSD:"128GB"}, </a:t>
            </a:r>
            <a:r>
              <a:rPr lang="en-US" altLang="ko-KR" sz="1400" dirty="0" err="1"/>
              <a:t>category:"Apple</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bulk.insert</a:t>
            </a:r>
            <a:r>
              <a:rPr lang="en-US" altLang="ko-KR" sz="1400" dirty="0"/>
              <a:t>({item:"</a:t>
            </a:r>
            <a:r>
              <a:rPr lang="en-US" altLang="ko-KR" sz="1400" dirty="0" err="1"/>
              <a:t>MacBookPro</a:t>
            </a:r>
            <a:r>
              <a:rPr lang="en-US" altLang="ko-KR" sz="1400" dirty="0"/>
              <a:t>", details:{RAM:"16GB",SSD:"256GB"}, </a:t>
            </a:r>
            <a:r>
              <a:rPr lang="en-US" altLang="ko-KR" sz="1400" dirty="0" err="1"/>
              <a:t>category:"Apple</a:t>
            </a:r>
            <a:r>
              <a:rPr lang="en-US" altLang="ko-KR" sz="1400" dirty="0"/>
              <a:t>"});</a:t>
            </a:r>
          </a:p>
          <a:p>
            <a:pPr marL="857250" lvl="2" indent="0" latinLnBrk="0">
              <a:spcBef>
                <a:spcPts val="0"/>
              </a:spcBef>
              <a:spcAft>
                <a:spcPts val="0"/>
              </a:spcAft>
              <a:buNone/>
            </a:pPr>
            <a:endParaRPr lang="en-US" altLang="ko-KR" sz="1400" dirty="0"/>
          </a:p>
          <a:p>
            <a:pPr marL="857250" lvl="2" indent="0" latinLnBrk="0">
              <a:spcBef>
                <a:spcPts val="0"/>
              </a:spcBef>
              <a:spcAft>
                <a:spcPts val="0"/>
              </a:spcAft>
              <a:buNone/>
            </a:pPr>
            <a:r>
              <a:rPr lang="en-US" altLang="ko-KR" sz="1400" dirty="0" err="1"/>
              <a:t>bulk.execute</a:t>
            </a:r>
            <a:r>
              <a:rPr lang="en-US" altLang="ko-KR" sz="1400" dirty="0"/>
              <a:t>();</a:t>
            </a:r>
          </a:p>
          <a:p>
            <a:pPr marL="857250" lvl="2" indent="0" latinLnBrk="0">
              <a:spcBef>
                <a:spcPts val="0"/>
              </a:spcBef>
              <a:spcAft>
                <a:spcPts val="0"/>
              </a:spcAft>
              <a:buNone/>
            </a:pPr>
            <a:endParaRPr lang="en-US" altLang="ko-KR" sz="1400" dirty="0">
              <a:solidFill>
                <a:srgbClr val="FF0000"/>
              </a:solidFill>
            </a:endParaRPr>
          </a:p>
          <a:p>
            <a:pPr marL="857250" lvl="2" indent="0" latinLnBrk="0">
              <a:spcBef>
                <a:spcPts val="0"/>
              </a:spcBef>
              <a:spcAft>
                <a:spcPts val="0"/>
              </a:spcAft>
              <a:buNone/>
            </a:pPr>
            <a:r>
              <a:rPr lang="en-US" altLang="ko-KR" sz="1400" dirty="0">
                <a:solidFill>
                  <a:srgbClr val="FF0000"/>
                </a:solidFill>
              </a:rPr>
              <a:t>{ acknowledged: true,</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insertedCount</a:t>
            </a:r>
            <a:r>
              <a:rPr lang="en-US" altLang="ko-KR" sz="1400" dirty="0">
                <a:solidFill>
                  <a:srgbClr val="FF0000"/>
                </a:solidFill>
              </a:rPr>
              <a:t>: 2,</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a:t>
            </a:r>
          </a:p>
          <a:p>
            <a:pPr marL="857250" lvl="2" indent="0" latinLnBrk="0">
              <a:spcBef>
                <a:spcPts val="0"/>
              </a:spcBef>
              <a:spcAft>
                <a:spcPts val="0"/>
              </a:spcAft>
              <a:buNone/>
            </a:pPr>
            <a:r>
              <a:rPr lang="en-US" altLang="ko-KR" sz="1400" dirty="0">
                <a:solidFill>
                  <a:srgbClr val="FF0000"/>
                </a:solidFill>
              </a:rPr>
              <a:t>   [ { index: 0, _id: </a:t>
            </a:r>
            <a:r>
              <a:rPr lang="en-US" altLang="ko-KR" sz="1400" dirty="0" err="1">
                <a:solidFill>
                  <a:srgbClr val="FF0000"/>
                </a:solidFill>
              </a:rPr>
              <a:t>ObjectId</a:t>
            </a:r>
            <a:r>
              <a:rPr lang="en-US" altLang="ko-KR" sz="1400" dirty="0">
                <a:solidFill>
                  <a:srgbClr val="FF0000"/>
                </a:solidFill>
              </a:rPr>
              <a:t>("627b00b35fc4fd5668ae45c1") },</a:t>
            </a:r>
          </a:p>
          <a:p>
            <a:pPr marL="857250" lvl="2" indent="0" latinLnBrk="0">
              <a:spcBef>
                <a:spcPts val="0"/>
              </a:spcBef>
              <a:spcAft>
                <a:spcPts val="0"/>
              </a:spcAft>
              <a:buNone/>
            </a:pPr>
            <a:r>
              <a:rPr lang="en-US" altLang="ko-KR" sz="1400" dirty="0">
                <a:solidFill>
                  <a:srgbClr val="FF0000"/>
                </a:solidFill>
              </a:rPr>
              <a:t>     { index: 1, _id: </a:t>
            </a:r>
            <a:r>
              <a:rPr lang="en-US" altLang="ko-KR" sz="1400" dirty="0" err="1">
                <a:solidFill>
                  <a:srgbClr val="FF0000"/>
                </a:solidFill>
              </a:rPr>
              <a:t>ObjectId</a:t>
            </a:r>
            <a:r>
              <a:rPr lang="en-US" altLang="ko-KR" sz="1400" dirty="0">
                <a:solidFill>
                  <a:srgbClr val="FF0000"/>
                </a:solidFill>
              </a:rPr>
              <a:t>("627b00b35fc4fd5668ae45c2") } ],</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matchedCount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modifiedCount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deletedCount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upsertedCount</a:t>
            </a:r>
            <a:r>
              <a:rPr lang="en-US" altLang="ko-KR" sz="1400" dirty="0">
                <a:solidFill>
                  <a:srgbClr val="FF0000"/>
                </a:solidFill>
              </a:rPr>
              <a:t>: 0,</a:t>
            </a:r>
          </a:p>
          <a:p>
            <a:pPr marL="85725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upsertedIds</a:t>
            </a:r>
            <a:r>
              <a:rPr lang="en-US" altLang="ko-KR" sz="1400" dirty="0">
                <a:solidFill>
                  <a:srgbClr val="FF0000"/>
                </a:solidFill>
              </a:rPr>
              <a:t>: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170</a:t>
            </a:fld>
            <a:endParaRPr lang="ko-KR" altLang="en-US"/>
          </a:p>
        </p:txBody>
      </p:sp>
    </p:spTree>
    <p:extLst>
      <p:ext uri="{BB962C8B-B14F-4D97-AF65-F5344CB8AC3E}">
        <p14:creationId xmlns:p14="http://schemas.microsoft.com/office/powerpoint/2010/main" val="27041653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lnSpc>
                <a:spcPct val="120000"/>
              </a:lnSpc>
              <a:spcBef>
                <a:spcPts val="0"/>
              </a:spcBef>
              <a:spcAft>
                <a:spcPts val="600"/>
              </a:spcAft>
              <a:buFont typeface="Wingdings" panose="05000000000000000000" pitchFamily="2" charset="2"/>
              <a:buChar char="v"/>
            </a:pPr>
            <a:r>
              <a:rPr lang="en-US" altLang="ko-KR" sz="1400" dirty="0"/>
              <a:t>Bulk</a:t>
            </a:r>
          </a:p>
          <a:p>
            <a:pPr lvl="1" latinLnBrk="0">
              <a:lnSpc>
                <a:spcPct val="120000"/>
              </a:lnSpc>
              <a:spcBef>
                <a:spcPts val="0"/>
              </a:spcBef>
              <a:spcAft>
                <a:spcPts val="600"/>
              </a:spcAft>
              <a:buFont typeface="Wingdings" pitchFamily="2" charset="2"/>
              <a:buChar char="ü"/>
            </a:pPr>
            <a:r>
              <a:rPr lang="en-US" altLang="ko-KR" sz="1400" dirty="0"/>
              <a:t>Bulk</a:t>
            </a:r>
          </a:p>
          <a:p>
            <a:pPr marL="857250" lvl="2" indent="0" latinLnBrk="0">
              <a:lnSpc>
                <a:spcPct val="120000"/>
              </a:lnSpc>
              <a:spcBef>
                <a:spcPts val="0"/>
              </a:spcBef>
              <a:spcAft>
                <a:spcPts val="0"/>
              </a:spcAft>
              <a:buNone/>
            </a:pPr>
            <a:r>
              <a:rPr lang="en-US" altLang="ko-KR" sz="1400" dirty="0" err="1"/>
              <a:t>db.inventory.find</a:t>
            </a:r>
            <a:r>
              <a:rPr lang="en-US" altLang="ko-KR" sz="1400" dirty="0"/>
              <a:t>()</a:t>
            </a:r>
          </a:p>
          <a:p>
            <a:pPr marL="857250" lvl="2" indent="0" latinLnBrk="0">
              <a:lnSpc>
                <a:spcPct val="120000"/>
              </a:lnSpc>
              <a:spcBef>
                <a:spcPts val="0"/>
              </a:spcBef>
              <a:spcAft>
                <a:spcPts val="0"/>
              </a:spcAft>
              <a:buNone/>
            </a:pPr>
            <a:endParaRPr lang="en-US" altLang="ko-KR" sz="1400" dirty="0"/>
          </a:p>
          <a:p>
            <a:pPr marL="857250" lvl="2" indent="0" latinLnBrk="0">
              <a:lnSpc>
                <a:spcPct val="120000"/>
              </a:lnSpc>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("627998e6c174fa3271682bca"),</a:t>
            </a:r>
          </a:p>
          <a:p>
            <a:pPr marL="857250" lvl="2" indent="0" latinLnBrk="0">
              <a:lnSpc>
                <a:spcPct val="120000"/>
              </a:lnSpc>
              <a:spcBef>
                <a:spcPts val="0"/>
              </a:spcBef>
              <a:spcAft>
                <a:spcPts val="0"/>
              </a:spcAft>
              <a:buNone/>
            </a:pPr>
            <a:r>
              <a:rPr lang="en-US" altLang="ko-KR" sz="1400" dirty="0">
                <a:solidFill>
                  <a:srgbClr val="FF0000"/>
                </a:solidFill>
              </a:rPr>
              <a:t>  item: 'ABC2',</a:t>
            </a:r>
          </a:p>
          <a:p>
            <a:pPr marL="857250" lvl="2" indent="0" latinLnBrk="0">
              <a:lnSpc>
                <a:spcPct val="120000"/>
              </a:lnSpc>
              <a:spcBef>
                <a:spcPts val="0"/>
              </a:spcBef>
              <a:spcAft>
                <a:spcPts val="0"/>
              </a:spcAft>
              <a:buNone/>
            </a:pPr>
            <a:r>
              <a:rPr lang="en-US" altLang="ko-KR" sz="1400" dirty="0">
                <a:solidFill>
                  <a:srgbClr val="FF0000"/>
                </a:solidFill>
              </a:rPr>
              <a:t>  details: { model: '14Q3', manufacturer: 'ABC Company' },</a:t>
            </a:r>
          </a:p>
          <a:p>
            <a:pPr marL="857250" lvl="2" indent="0" latinLnBrk="0">
              <a:lnSpc>
                <a:spcPct val="120000"/>
              </a:lnSpc>
              <a:spcBef>
                <a:spcPts val="0"/>
              </a:spcBef>
              <a:spcAft>
                <a:spcPts val="0"/>
              </a:spcAft>
              <a:buNone/>
            </a:pPr>
            <a:r>
              <a:rPr lang="en-US" altLang="ko-KR" sz="1400" dirty="0">
                <a:solidFill>
                  <a:srgbClr val="FF0000"/>
                </a:solidFill>
              </a:rPr>
              <a:t>  stock: [ { size: 'M', qty: 50 } ],</a:t>
            </a:r>
          </a:p>
          <a:p>
            <a:pPr marL="857250" lvl="2" indent="0" latinLnBrk="0">
              <a:lnSpc>
                <a:spcPct val="120000"/>
              </a:lnSpc>
              <a:spcBef>
                <a:spcPts val="0"/>
              </a:spcBef>
              <a:spcAft>
                <a:spcPts val="0"/>
              </a:spcAft>
              <a:buNone/>
            </a:pPr>
            <a:r>
              <a:rPr lang="en-US" altLang="ko-KR" sz="1400" dirty="0">
                <a:solidFill>
                  <a:srgbClr val="FF0000"/>
                </a:solidFill>
              </a:rPr>
              <a:t>  category: 'clothing' }</a:t>
            </a:r>
          </a:p>
          <a:p>
            <a:pPr marL="857250" lvl="2" indent="0" latinLnBrk="0">
              <a:lnSpc>
                <a:spcPct val="120000"/>
              </a:lnSpc>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("627998e6c174fa3271682bcb"),</a:t>
            </a:r>
          </a:p>
          <a:p>
            <a:pPr marL="857250" lvl="2" indent="0" latinLnBrk="0">
              <a:lnSpc>
                <a:spcPct val="120000"/>
              </a:lnSpc>
              <a:spcBef>
                <a:spcPts val="0"/>
              </a:spcBef>
              <a:spcAft>
                <a:spcPts val="0"/>
              </a:spcAft>
              <a:buNone/>
            </a:pPr>
            <a:r>
              <a:rPr lang="en-US" altLang="ko-KR" sz="1400" dirty="0">
                <a:solidFill>
                  <a:srgbClr val="FF0000"/>
                </a:solidFill>
              </a:rPr>
              <a:t>  item: 'ABC3',</a:t>
            </a:r>
          </a:p>
          <a:p>
            <a:pPr marL="857250" lvl="2" indent="0" latinLnBrk="0">
              <a:lnSpc>
                <a:spcPct val="120000"/>
              </a:lnSpc>
              <a:spcBef>
                <a:spcPts val="0"/>
              </a:spcBef>
              <a:spcAft>
                <a:spcPts val="0"/>
              </a:spcAft>
              <a:buNone/>
            </a:pPr>
            <a:r>
              <a:rPr lang="en-US" altLang="ko-KR" sz="1400" dirty="0">
                <a:solidFill>
                  <a:srgbClr val="FF0000"/>
                </a:solidFill>
              </a:rPr>
              <a:t>  details: { model: '14Q3', manufacturer: 'CCC Company' },</a:t>
            </a:r>
          </a:p>
          <a:p>
            <a:pPr marL="857250" lvl="2" indent="0" latinLnBrk="0">
              <a:lnSpc>
                <a:spcPct val="120000"/>
              </a:lnSpc>
              <a:spcBef>
                <a:spcPts val="0"/>
              </a:spcBef>
              <a:spcAft>
                <a:spcPts val="0"/>
              </a:spcAft>
              <a:buNone/>
            </a:pPr>
            <a:r>
              <a:rPr lang="en-US" altLang="ko-KR" sz="1400" dirty="0">
                <a:solidFill>
                  <a:srgbClr val="FF0000"/>
                </a:solidFill>
              </a:rPr>
              <a:t>  stock: </a:t>
            </a:r>
          </a:p>
          <a:p>
            <a:pPr marL="857250" lvl="2" indent="0" latinLnBrk="0">
              <a:lnSpc>
                <a:spcPct val="120000"/>
              </a:lnSpc>
              <a:spcBef>
                <a:spcPts val="0"/>
              </a:spcBef>
              <a:spcAft>
                <a:spcPts val="0"/>
              </a:spcAft>
              <a:buNone/>
            </a:pPr>
            <a:r>
              <a:rPr lang="en-US" altLang="ko-KR" sz="1400" dirty="0">
                <a:solidFill>
                  <a:srgbClr val="FF0000"/>
                </a:solidFill>
              </a:rPr>
              <a:t>   [ { size: 's', qty: 25 },</a:t>
            </a:r>
          </a:p>
          <a:p>
            <a:pPr marL="857250" lvl="2" indent="0" latinLnBrk="0">
              <a:lnSpc>
                <a:spcPct val="120000"/>
              </a:lnSpc>
              <a:spcBef>
                <a:spcPts val="0"/>
              </a:spcBef>
              <a:spcAft>
                <a:spcPts val="0"/>
              </a:spcAft>
              <a:buNone/>
            </a:pPr>
            <a:r>
              <a:rPr lang="en-US" altLang="ko-KR" sz="1400" dirty="0">
                <a:solidFill>
                  <a:srgbClr val="FF0000"/>
                </a:solidFill>
              </a:rPr>
              <a:t>     { size: 'M', qty: 50 },</a:t>
            </a:r>
          </a:p>
          <a:p>
            <a:pPr marL="857250" lvl="2" indent="0" latinLnBrk="0">
              <a:lnSpc>
                <a:spcPct val="120000"/>
              </a:lnSpc>
              <a:spcBef>
                <a:spcPts val="0"/>
              </a:spcBef>
              <a:spcAft>
                <a:spcPts val="0"/>
              </a:spcAft>
              <a:buNone/>
            </a:pPr>
            <a:r>
              <a:rPr lang="en-US" altLang="ko-KR" sz="1400" dirty="0">
                <a:solidFill>
                  <a:srgbClr val="FF0000"/>
                </a:solidFill>
              </a:rPr>
              <a:t>     { size: 'L', qty: 50 } ],</a:t>
            </a:r>
          </a:p>
          <a:p>
            <a:pPr marL="857250" lvl="2" indent="0" latinLnBrk="0">
              <a:lnSpc>
                <a:spcPct val="120000"/>
              </a:lnSpc>
              <a:spcBef>
                <a:spcPts val="0"/>
              </a:spcBef>
              <a:spcAft>
                <a:spcPts val="0"/>
              </a:spcAft>
              <a:buNone/>
            </a:pPr>
            <a:r>
              <a:rPr lang="en-US" altLang="ko-KR" sz="1400" dirty="0">
                <a:solidFill>
                  <a:srgbClr val="FF0000"/>
                </a:solidFill>
              </a:rPr>
              <a:t>  category: 'clothing'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171</a:t>
            </a:fld>
            <a:endParaRPr lang="ko-KR" altLang="en-US"/>
          </a:p>
        </p:txBody>
      </p:sp>
    </p:spTree>
    <p:extLst>
      <p:ext uri="{BB962C8B-B14F-4D97-AF65-F5344CB8AC3E}">
        <p14:creationId xmlns:p14="http://schemas.microsoft.com/office/powerpoint/2010/main" val="27665583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lnSpc>
                <a:spcPct val="120000"/>
              </a:lnSpc>
              <a:spcBef>
                <a:spcPts val="0"/>
              </a:spcBef>
              <a:spcAft>
                <a:spcPts val="600"/>
              </a:spcAft>
              <a:buFont typeface="Wingdings" panose="05000000000000000000" pitchFamily="2" charset="2"/>
              <a:buChar char="v"/>
            </a:pPr>
            <a:r>
              <a:rPr lang="en-US" altLang="ko-KR" sz="1400" dirty="0"/>
              <a:t>Bulk</a:t>
            </a:r>
          </a:p>
          <a:p>
            <a:pPr lvl="1" latinLnBrk="0">
              <a:lnSpc>
                <a:spcPct val="120000"/>
              </a:lnSpc>
              <a:spcBef>
                <a:spcPts val="0"/>
              </a:spcBef>
              <a:spcAft>
                <a:spcPts val="600"/>
              </a:spcAft>
              <a:buFont typeface="Wingdings" pitchFamily="2" charset="2"/>
              <a:buChar char="ü"/>
            </a:pPr>
            <a:r>
              <a:rPr lang="en-US" altLang="ko-KR" sz="1400" dirty="0"/>
              <a:t>Bulk</a:t>
            </a:r>
          </a:p>
          <a:p>
            <a:pPr marL="857250" lvl="2" indent="0" latinLnBrk="0">
              <a:lnSpc>
                <a:spcPct val="120000"/>
              </a:lnSpc>
              <a:spcBef>
                <a:spcPts val="0"/>
              </a:spcBef>
              <a:spcAft>
                <a:spcPts val="0"/>
              </a:spcAft>
              <a:buNone/>
            </a:pPr>
            <a:r>
              <a:rPr lang="en-US" altLang="ko-KR" sz="1400" dirty="0" err="1"/>
              <a:t>db.inventory.find</a:t>
            </a:r>
            <a:r>
              <a:rPr lang="en-US" altLang="ko-KR" sz="1400" dirty="0"/>
              <a:t>()</a:t>
            </a:r>
          </a:p>
          <a:p>
            <a:pPr marL="857250" lvl="2" indent="0" latinLnBrk="0">
              <a:lnSpc>
                <a:spcPct val="120000"/>
              </a:lnSpc>
              <a:spcBef>
                <a:spcPts val="0"/>
              </a:spcBef>
              <a:spcAft>
                <a:spcPts val="0"/>
              </a:spcAft>
              <a:buNone/>
            </a:pPr>
            <a:endParaRPr lang="en-US" altLang="ko-KR" sz="1400" dirty="0"/>
          </a:p>
          <a:p>
            <a:pPr marL="857250" lvl="2" indent="0" latinLnBrk="0">
              <a:lnSpc>
                <a:spcPct val="120000"/>
              </a:lnSpc>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("627998e6c174fa3271682bcc"),</a:t>
            </a:r>
          </a:p>
          <a:p>
            <a:pPr marL="857250" lvl="2" indent="0" latinLnBrk="0">
              <a:lnSpc>
                <a:spcPct val="120000"/>
              </a:lnSpc>
              <a:spcBef>
                <a:spcPts val="0"/>
              </a:spcBef>
              <a:spcAft>
                <a:spcPts val="0"/>
              </a:spcAft>
              <a:buNone/>
            </a:pPr>
            <a:r>
              <a:rPr lang="en-US" altLang="ko-KR" sz="1400" dirty="0">
                <a:solidFill>
                  <a:srgbClr val="FF0000"/>
                </a:solidFill>
              </a:rPr>
              <a:t>  item: 'ABC3',</a:t>
            </a:r>
          </a:p>
          <a:p>
            <a:pPr marL="857250" lvl="2" indent="0" latinLnBrk="0">
              <a:lnSpc>
                <a:spcPct val="120000"/>
              </a:lnSpc>
              <a:spcBef>
                <a:spcPts val="0"/>
              </a:spcBef>
              <a:spcAft>
                <a:spcPts val="0"/>
              </a:spcAft>
              <a:buNone/>
            </a:pPr>
            <a:r>
              <a:rPr lang="en-US" altLang="ko-KR" sz="1400" dirty="0">
                <a:solidFill>
                  <a:srgbClr val="FF0000"/>
                </a:solidFill>
              </a:rPr>
              <a:t>  details: { model: '14Q3', manufacturer: 'AAA Company' },</a:t>
            </a:r>
          </a:p>
          <a:p>
            <a:pPr marL="857250" lvl="2" indent="0" latinLnBrk="0">
              <a:lnSpc>
                <a:spcPct val="120000"/>
              </a:lnSpc>
              <a:spcBef>
                <a:spcPts val="0"/>
              </a:spcBef>
              <a:spcAft>
                <a:spcPts val="0"/>
              </a:spcAft>
              <a:buNone/>
            </a:pPr>
            <a:r>
              <a:rPr lang="en-US" altLang="ko-KR" sz="1400" dirty="0">
                <a:solidFill>
                  <a:srgbClr val="FF0000"/>
                </a:solidFill>
              </a:rPr>
              <a:t>  stock: [ { size: 's', qty: 30 } ],</a:t>
            </a:r>
          </a:p>
          <a:p>
            <a:pPr marL="857250" lvl="2" indent="0" latinLnBrk="0">
              <a:lnSpc>
                <a:spcPct val="120000"/>
              </a:lnSpc>
              <a:spcBef>
                <a:spcPts val="0"/>
              </a:spcBef>
              <a:spcAft>
                <a:spcPts val="0"/>
              </a:spcAft>
              <a:buNone/>
            </a:pPr>
            <a:r>
              <a:rPr lang="en-US" altLang="ko-KR" sz="1400" dirty="0">
                <a:solidFill>
                  <a:srgbClr val="FF0000"/>
                </a:solidFill>
              </a:rPr>
              <a:t>  category: 'clothing' }</a:t>
            </a:r>
          </a:p>
          <a:p>
            <a:pPr marL="857250" lvl="2" indent="0" latinLnBrk="0">
              <a:lnSpc>
                <a:spcPct val="120000"/>
              </a:lnSpc>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("627b00b35fc4fd5668ae45c1"),</a:t>
            </a:r>
          </a:p>
          <a:p>
            <a:pPr marL="857250" lvl="2" indent="0" latinLnBrk="0">
              <a:lnSpc>
                <a:spcPct val="120000"/>
              </a:lnSpc>
              <a:spcBef>
                <a:spcPts val="0"/>
              </a:spcBef>
              <a:spcAft>
                <a:spcPts val="0"/>
              </a:spcAft>
              <a:buNone/>
            </a:pPr>
            <a:r>
              <a:rPr lang="en-US" altLang="ko-KR" sz="1400" dirty="0">
                <a:solidFill>
                  <a:srgbClr val="FF0000"/>
                </a:solidFill>
              </a:rPr>
              <a:t>  item: '</a:t>
            </a:r>
            <a:r>
              <a:rPr lang="en-US" altLang="ko-KR" sz="1400" dirty="0" err="1">
                <a:solidFill>
                  <a:srgbClr val="FF0000"/>
                </a:solidFill>
              </a:rPr>
              <a:t>iPadPro</a:t>
            </a:r>
            <a:r>
              <a:rPr lang="en-US" altLang="ko-KR" sz="1400" dirty="0">
                <a:solidFill>
                  <a:srgbClr val="FF0000"/>
                </a:solidFill>
              </a:rPr>
              <a:t>',</a:t>
            </a:r>
          </a:p>
          <a:p>
            <a:pPr marL="857250" lvl="2" indent="0" latinLnBrk="0">
              <a:lnSpc>
                <a:spcPct val="120000"/>
              </a:lnSpc>
              <a:spcBef>
                <a:spcPts val="0"/>
              </a:spcBef>
              <a:spcAft>
                <a:spcPts val="0"/>
              </a:spcAft>
              <a:buNone/>
            </a:pPr>
            <a:r>
              <a:rPr lang="en-US" altLang="ko-KR" sz="1400" dirty="0">
                <a:solidFill>
                  <a:srgbClr val="FF0000"/>
                </a:solidFill>
              </a:rPr>
              <a:t>  details: { RAM: '3GB', SSD: '128GB' },</a:t>
            </a:r>
          </a:p>
          <a:p>
            <a:pPr marL="857250" lvl="2" indent="0" latinLnBrk="0">
              <a:lnSpc>
                <a:spcPct val="120000"/>
              </a:lnSpc>
              <a:spcBef>
                <a:spcPts val="0"/>
              </a:spcBef>
              <a:spcAft>
                <a:spcPts val="0"/>
              </a:spcAft>
              <a:buNone/>
            </a:pPr>
            <a:r>
              <a:rPr lang="en-US" altLang="ko-KR" sz="1400" dirty="0">
                <a:solidFill>
                  <a:srgbClr val="FF0000"/>
                </a:solidFill>
              </a:rPr>
              <a:t>  category: 'Apple' }</a:t>
            </a:r>
          </a:p>
          <a:p>
            <a:pPr marL="857250" lvl="2" indent="0" latinLnBrk="0">
              <a:lnSpc>
                <a:spcPct val="120000"/>
              </a:lnSpc>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("627b00b35fc4fd5668ae45c2"),</a:t>
            </a:r>
          </a:p>
          <a:p>
            <a:pPr marL="857250" lvl="2" indent="0" latinLnBrk="0">
              <a:lnSpc>
                <a:spcPct val="120000"/>
              </a:lnSpc>
              <a:spcBef>
                <a:spcPts val="0"/>
              </a:spcBef>
              <a:spcAft>
                <a:spcPts val="0"/>
              </a:spcAft>
              <a:buNone/>
            </a:pPr>
            <a:r>
              <a:rPr lang="en-US" altLang="ko-KR" sz="1400" dirty="0">
                <a:solidFill>
                  <a:srgbClr val="FF0000"/>
                </a:solidFill>
              </a:rPr>
              <a:t>  item: '</a:t>
            </a:r>
            <a:r>
              <a:rPr lang="en-US" altLang="ko-KR" sz="1400" dirty="0" err="1">
                <a:solidFill>
                  <a:srgbClr val="FF0000"/>
                </a:solidFill>
              </a:rPr>
              <a:t>MacBookPro</a:t>
            </a:r>
            <a:r>
              <a:rPr lang="en-US" altLang="ko-KR" sz="1400" dirty="0">
                <a:solidFill>
                  <a:srgbClr val="FF0000"/>
                </a:solidFill>
              </a:rPr>
              <a:t>',</a:t>
            </a:r>
          </a:p>
          <a:p>
            <a:pPr marL="857250" lvl="2" indent="0" latinLnBrk="0">
              <a:lnSpc>
                <a:spcPct val="120000"/>
              </a:lnSpc>
              <a:spcBef>
                <a:spcPts val="0"/>
              </a:spcBef>
              <a:spcAft>
                <a:spcPts val="0"/>
              </a:spcAft>
              <a:buNone/>
            </a:pPr>
            <a:r>
              <a:rPr lang="en-US" altLang="ko-KR" sz="1400" dirty="0">
                <a:solidFill>
                  <a:srgbClr val="FF0000"/>
                </a:solidFill>
              </a:rPr>
              <a:t>  details: { RAM: '16GB', SSD: '256GB' },</a:t>
            </a:r>
          </a:p>
          <a:p>
            <a:pPr marL="857250" lvl="2" indent="0" latinLnBrk="0">
              <a:lnSpc>
                <a:spcPct val="120000"/>
              </a:lnSpc>
              <a:spcBef>
                <a:spcPts val="0"/>
              </a:spcBef>
              <a:spcAft>
                <a:spcPts val="0"/>
              </a:spcAft>
              <a:buNone/>
            </a:pPr>
            <a:r>
              <a:rPr lang="en-US" altLang="ko-KR" sz="1400" dirty="0">
                <a:solidFill>
                  <a:srgbClr val="FF0000"/>
                </a:solidFill>
              </a:rPr>
              <a:t>  category: 'Apple'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172</a:t>
            </a:fld>
            <a:endParaRPr lang="ko-KR" altLang="en-US"/>
          </a:p>
        </p:txBody>
      </p:sp>
    </p:spTree>
    <p:extLst>
      <p:ext uri="{BB962C8B-B14F-4D97-AF65-F5344CB8AC3E}">
        <p14:creationId xmlns:p14="http://schemas.microsoft.com/office/powerpoint/2010/main" val="110702672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lnSpc>
                <a:spcPct val="120000"/>
              </a:lnSpc>
              <a:spcBef>
                <a:spcPts val="0"/>
              </a:spcBef>
              <a:spcAft>
                <a:spcPts val="600"/>
              </a:spcAft>
              <a:buFont typeface="Wingdings" panose="05000000000000000000" pitchFamily="2" charset="2"/>
              <a:buChar char="v"/>
            </a:pPr>
            <a:r>
              <a:rPr lang="en-US" altLang="ko-KR" sz="1400" dirty="0"/>
              <a:t>Transaction </a:t>
            </a:r>
            <a:r>
              <a:rPr lang="ko-KR" altLang="en-US" sz="1400" dirty="0"/>
              <a:t>처리</a:t>
            </a:r>
            <a:endParaRPr lang="en-US" altLang="ko-KR" sz="1400" dirty="0"/>
          </a:p>
          <a:p>
            <a:pPr lvl="1" latinLnBrk="0">
              <a:lnSpc>
                <a:spcPct val="120000"/>
              </a:lnSpc>
              <a:spcBef>
                <a:spcPts val="0"/>
              </a:spcBef>
              <a:spcAft>
                <a:spcPts val="600"/>
              </a:spcAft>
              <a:buFont typeface="Wingdings" pitchFamily="2" charset="2"/>
              <a:buChar char="ü"/>
            </a:pPr>
            <a:r>
              <a:rPr lang="en-US" altLang="ko-KR" sz="1400" dirty="0"/>
              <a:t>MongoDB</a:t>
            </a:r>
            <a:r>
              <a:rPr lang="ko-KR" altLang="en-US" sz="1400" dirty="0"/>
              <a:t>에서는 </a:t>
            </a:r>
            <a:r>
              <a:rPr lang="en-US" altLang="ko-KR" sz="1400" dirty="0"/>
              <a:t>Session</a:t>
            </a:r>
            <a:r>
              <a:rPr lang="ko-KR" altLang="en-US" sz="1400" dirty="0"/>
              <a:t>을 가져와서 트랜잭션을 설정</a:t>
            </a:r>
            <a:endParaRPr lang="en-US" altLang="ko-KR" sz="1400" dirty="0"/>
          </a:p>
          <a:p>
            <a:pPr marL="857250" lvl="2" indent="0" latinLnBrk="0">
              <a:lnSpc>
                <a:spcPct val="120000"/>
              </a:lnSpc>
              <a:spcBef>
                <a:spcPts val="0"/>
              </a:spcBef>
              <a:spcAft>
                <a:spcPts val="0"/>
              </a:spcAft>
              <a:buNone/>
            </a:pPr>
            <a:r>
              <a:rPr lang="en-US" altLang="ko-KR" sz="1400" dirty="0"/>
              <a:t>session = </a:t>
            </a:r>
            <a:r>
              <a:rPr lang="en-US" altLang="ko-KR" sz="1400" dirty="0" err="1"/>
              <a:t>db.getMongo</a:t>
            </a:r>
            <a:r>
              <a:rPr lang="en-US" altLang="ko-KR" sz="1400" dirty="0"/>
              <a:t>().</a:t>
            </a:r>
            <a:r>
              <a:rPr lang="en-US" altLang="ko-KR" sz="1400" dirty="0" err="1"/>
              <a:t>startSession</a:t>
            </a:r>
            <a:r>
              <a:rPr lang="en-US" altLang="ko-KR" sz="1400" dirty="0"/>
              <a:t>()</a:t>
            </a:r>
          </a:p>
          <a:p>
            <a:pPr marL="857250" lvl="2" indent="0" latinLnBrk="0">
              <a:lnSpc>
                <a:spcPct val="120000"/>
              </a:lnSpc>
              <a:spcBef>
                <a:spcPts val="0"/>
              </a:spcBef>
              <a:spcAft>
                <a:spcPts val="0"/>
              </a:spcAft>
              <a:buNone/>
            </a:pPr>
            <a:r>
              <a:rPr lang="en-US" altLang="ko-KR" sz="1400" dirty="0" err="1"/>
              <a:t>session.startTransaction</a:t>
            </a:r>
            <a:r>
              <a:rPr lang="en-US" altLang="ko-KR" sz="1400" dirty="0"/>
              <a:t>({ </a:t>
            </a:r>
          </a:p>
          <a:p>
            <a:pPr marL="857250" lvl="2" indent="0" latinLnBrk="0">
              <a:lnSpc>
                <a:spcPct val="120000"/>
              </a:lnSpc>
              <a:spcBef>
                <a:spcPts val="0"/>
              </a:spcBef>
              <a:spcAft>
                <a:spcPts val="0"/>
              </a:spcAft>
              <a:buNone/>
            </a:pPr>
            <a:r>
              <a:rPr lang="en-US" altLang="ko-KR" sz="1400" dirty="0"/>
              <a:t>	</a:t>
            </a:r>
            <a:r>
              <a:rPr lang="en-US" altLang="ko-KR" sz="1400" dirty="0" err="1"/>
              <a:t>readConcern</a:t>
            </a:r>
            <a:r>
              <a:rPr lang="en-US" altLang="ko-KR" sz="1400" dirty="0"/>
              <a:t>: { level: "snapshot" }, </a:t>
            </a:r>
          </a:p>
          <a:p>
            <a:pPr marL="857250" lvl="2" indent="0" latinLnBrk="0">
              <a:lnSpc>
                <a:spcPct val="120000"/>
              </a:lnSpc>
              <a:spcBef>
                <a:spcPts val="0"/>
              </a:spcBef>
              <a:spcAft>
                <a:spcPts val="0"/>
              </a:spcAft>
              <a:buNone/>
            </a:pPr>
            <a:r>
              <a:rPr lang="en-US" altLang="ko-KR" sz="1400" dirty="0"/>
              <a:t>	</a:t>
            </a:r>
            <a:r>
              <a:rPr lang="en-US" altLang="ko-KR" sz="1400" dirty="0" err="1"/>
              <a:t>writeConcern</a:t>
            </a:r>
            <a:r>
              <a:rPr lang="en-US" altLang="ko-KR" sz="1400" dirty="0"/>
              <a:t>: { w: "majority" }</a:t>
            </a:r>
          </a:p>
          <a:p>
            <a:pPr marL="857250" lvl="2" indent="0" latinLnBrk="0">
              <a:lnSpc>
                <a:spcPct val="120000"/>
              </a:lnSpc>
              <a:spcBef>
                <a:spcPts val="0"/>
              </a:spcBef>
              <a:spcAft>
                <a:spcPts val="0"/>
              </a:spcAft>
              <a:buNone/>
            </a:pPr>
            <a:r>
              <a:rPr lang="en-US" altLang="ko-KR" sz="1400" dirty="0"/>
              <a:t>});</a:t>
            </a:r>
          </a:p>
          <a:p>
            <a:pPr marL="857250" lvl="2" indent="0" latinLnBrk="0">
              <a:lnSpc>
                <a:spcPct val="120000"/>
              </a:lnSpc>
              <a:spcBef>
                <a:spcPts val="0"/>
              </a:spcBef>
              <a:spcAft>
                <a:spcPts val="0"/>
              </a:spcAft>
              <a:buNone/>
            </a:pPr>
            <a:endParaRPr lang="en-US" altLang="ko-KR" sz="1400" dirty="0"/>
          </a:p>
          <a:p>
            <a:pPr marL="857250" lvl="2" indent="0" latinLnBrk="0">
              <a:lnSpc>
                <a:spcPct val="120000"/>
              </a:lnSpc>
              <a:spcBef>
                <a:spcPts val="0"/>
              </a:spcBef>
              <a:spcAft>
                <a:spcPts val="0"/>
              </a:spcAft>
              <a:buNone/>
            </a:pPr>
            <a:r>
              <a:rPr lang="en-US" altLang="ko-KR" sz="1400" dirty="0"/>
              <a:t>&lt;</a:t>
            </a:r>
            <a:r>
              <a:rPr lang="ko-KR" altLang="en-US" sz="1400" dirty="0"/>
              <a:t>원하는 작업을 수행</a:t>
            </a:r>
            <a:r>
              <a:rPr lang="en-US" altLang="ko-KR" sz="1400" dirty="0"/>
              <a:t>&gt;</a:t>
            </a:r>
          </a:p>
          <a:p>
            <a:pPr marL="857250" lvl="2" indent="0" latinLnBrk="0">
              <a:lnSpc>
                <a:spcPct val="120000"/>
              </a:lnSpc>
              <a:spcBef>
                <a:spcPts val="0"/>
              </a:spcBef>
              <a:spcAft>
                <a:spcPts val="0"/>
              </a:spcAft>
              <a:buNone/>
            </a:pPr>
            <a:endParaRPr lang="en-US" altLang="ko-KR" sz="1400" dirty="0"/>
          </a:p>
          <a:p>
            <a:pPr marL="857250" lvl="2" indent="0" latinLnBrk="0">
              <a:lnSpc>
                <a:spcPct val="120000"/>
              </a:lnSpc>
              <a:spcBef>
                <a:spcPts val="0"/>
              </a:spcBef>
              <a:spcAft>
                <a:spcPts val="0"/>
              </a:spcAft>
              <a:buNone/>
            </a:pPr>
            <a:r>
              <a:rPr lang="en-US" altLang="ko-KR" sz="1400" dirty="0" err="1"/>
              <a:t>session.commitTransaction</a:t>
            </a:r>
            <a:r>
              <a:rPr lang="en-US" altLang="ko-KR" sz="1400" dirty="0"/>
              <a:t>();</a:t>
            </a:r>
          </a:p>
          <a:p>
            <a:pPr marL="857250" lvl="2" indent="0" latinLnBrk="0">
              <a:lnSpc>
                <a:spcPct val="120000"/>
              </a:lnSpc>
              <a:spcBef>
                <a:spcPts val="0"/>
              </a:spcBef>
              <a:spcAft>
                <a:spcPts val="0"/>
              </a:spcAft>
              <a:buNone/>
            </a:pPr>
            <a:r>
              <a:rPr lang="en-US" altLang="ko-KR" sz="1400" dirty="0" err="1"/>
              <a:t>session.endSession</a:t>
            </a:r>
            <a:r>
              <a:rPr lang="en-US" altLang="ko-KR" sz="1400" dirty="0"/>
              <a:t>();</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173</a:t>
            </a:fld>
            <a:endParaRPr lang="ko-KR" altLang="en-US"/>
          </a:p>
        </p:txBody>
      </p:sp>
    </p:spTree>
    <p:extLst>
      <p:ext uri="{BB962C8B-B14F-4D97-AF65-F5344CB8AC3E}">
        <p14:creationId xmlns:p14="http://schemas.microsoft.com/office/powerpoint/2010/main" val="15920042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208240"/>
          </a:xfrm>
        </p:spPr>
        <p:txBody>
          <a:bodyPr>
            <a:normAutofit/>
          </a:bodyPr>
          <a:lstStyle/>
          <a:p>
            <a:pPr latinLnBrk="0">
              <a:lnSpc>
                <a:spcPct val="120000"/>
              </a:lnSpc>
              <a:spcBef>
                <a:spcPts val="0"/>
              </a:spcBef>
              <a:spcAft>
                <a:spcPts val="600"/>
              </a:spcAft>
              <a:buFont typeface="Wingdings" panose="05000000000000000000" pitchFamily="2" charset="2"/>
              <a:buChar char="v"/>
            </a:pPr>
            <a:r>
              <a:rPr lang="en-US" altLang="ko-KR" sz="1400" dirty="0"/>
              <a:t>Transaction </a:t>
            </a:r>
            <a:r>
              <a:rPr lang="ko-KR" altLang="en-US" sz="1400" dirty="0"/>
              <a:t>처리</a:t>
            </a:r>
            <a:endParaRPr lang="en-US" altLang="ko-KR" sz="1400" dirty="0"/>
          </a:p>
          <a:p>
            <a:pPr lvl="1" latinLnBrk="0">
              <a:lnSpc>
                <a:spcPct val="120000"/>
              </a:lnSpc>
              <a:spcBef>
                <a:spcPts val="0"/>
              </a:spcBef>
              <a:spcAft>
                <a:spcPts val="600"/>
              </a:spcAft>
              <a:buFont typeface="Wingdings" pitchFamily="2" charset="2"/>
              <a:buChar char="ü"/>
            </a:pPr>
            <a:r>
              <a:rPr lang="ko-KR" altLang="en-US" sz="1400" dirty="0"/>
              <a:t>트랜잭션 취소</a:t>
            </a:r>
            <a:endParaRPr lang="en-US" altLang="ko-KR" sz="1400" dirty="0"/>
          </a:p>
          <a:p>
            <a:pPr marL="857250" lvl="2" indent="0" latinLnBrk="0">
              <a:lnSpc>
                <a:spcPct val="120000"/>
              </a:lnSpc>
              <a:spcBef>
                <a:spcPts val="0"/>
              </a:spcBef>
              <a:spcAft>
                <a:spcPts val="0"/>
              </a:spcAft>
              <a:buNone/>
            </a:pPr>
            <a:r>
              <a:rPr lang="en-US" altLang="ko-KR" sz="1400" dirty="0" err="1"/>
              <a:t>session.abortT</a:t>
            </a:r>
            <a:r>
              <a:rPr lang="en-US" altLang="ko-KR" sz="1400" dirty="0"/>
              <a:t> </a:t>
            </a:r>
            <a:r>
              <a:rPr lang="en-US" altLang="ko-KR" sz="1400" dirty="0" err="1"/>
              <a:t>ransacti</a:t>
            </a:r>
            <a:r>
              <a:rPr lang="en-US" altLang="ko-KR" sz="1400" dirty="0"/>
              <a:t> on();</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174</a:t>
            </a:fld>
            <a:endParaRPr lang="ko-KR" altLang="en-US"/>
          </a:p>
        </p:txBody>
      </p:sp>
    </p:spTree>
    <p:extLst>
      <p:ext uri="{BB962C8B-B14F-4D97-AF65-F5344CB8AC3E}">
        <p14:creationId xmlns:p14="http://schemas.microsoft.com/office/powerpoint/2010/main" val="322528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Database</a:t>
            </a:r>
          </a:p>
          <a:p>
            <a:pPr lvl="1" latinLnBrk="0">
              <a:spcBef>
                <a:spcPts val="0"/>
              </a:spcBef>
              <a:spcAft>
                <a:spcPts val="600"/>
              </a:spcAft>
              <a:buFont typeface="Wingdings" pitchFamily="2" charset="2"/>
              <a:buChar char="ü"/>
            </a:pPr>
            <a:r>
              <a:rPr lang="ko-KR" altLang="en-US" sz="1400" dirty="0"/>
              <a:t>데이터베이스를 생성하고 데이터를 추가한 후 확인</a:t>
            </a:r>
            <a:endParaRPr lang="en-US" altLang="ko-KR" sz="1400" dirty="0"/>
          </a:p>
          <a:p>
            <a:pPr marL="914400" lvl="2" indent="0" latinLnBrk="0">
              <a:spcBef>
                <a:spcPts val="0"/>
              </a:spcBef>
              <a:spcAft>
                <a:spcPts val="600"/>
              </a:spcAft>
              <a:buNone/>
            </a:pPr>
            <a:r>
              <a:rPr lang="en-US" altLang="ko-KR" sz="1400" dirty="0" err="1"/>
              <a:t>db.mycollection.insertOne</a:t>
            </a:r>
            <a:r>
              <a:rPr lang="en-US" altLang="ko-KR" sz="1400" dirty="0"/>
              <a:t>({name:1})</a:t>
            </a:r>
          </a:p>
          <a:p>
            <a:pPr marL="1371600" lvl="3" indent="0" latinLnBrk="0">
              <a:spcBef>
                <a:spcPts val="0"/>
              </a:spcBef>
              <a:spcAft>
                <a:spcPts val="600"/>
              </a:spcAft>
              <a:buNone/>
            </a:pPr>
            <a:r>
              <a:rPr lang="en-US" altLang="ko-KR" sz="1400" dirty="0">
                <a:solidFill>
                  <a:srgbClr val="FF0000"/>
                </a:solidFill>
              </a:rPr>
              <a:t>{ acknowledged: true, </a:t>
            </a:r>
            <a:r>
              <a:rPr lang="en-US" altLang="ko-KR" sz="1400" dirty="0" err="1">
                <a:solidFill>
                  <a:srgbClr val="FF0000"/>
                </a:solidFill>
              </a:rPr>
              <a:t>insertedId</a:t>
            </a:r>
            <a:r>
              <a:rPr lang="en-US" altLang="ko-KR" sz="1400" dirty="0">
                <a:solidFill>
                  <a:srgbClr val="FF0000"/>
                </a:solidFill>
              </a:rPr>
              <a:t>: </a:t>
            </a:r>
            <a:r>
              <a:rPr lang="en-US" altLang="ko-KR" sz="1400" dirty="0" err="1">
                <a:solidFill>
                  <a:srgbClr val="FF0000"/>
                </a:solidFill>
              </a:rPr>
              <a:t>ObjectId</a:t>
            </a:r>
            <a:r>
              <a:rPr lang="en-US" altLang="ko-KR" sz="1400" dirty="0">
                <a:solidFill>
                  <a:srgbClr val="FF0000"/>
                </a:solidFill>
              </a:rPr>
              <a:t>("6258d86252380857ce5a33c5") }</a:t>
            </a:r>
            <a:endParaRPr lang="en-US" altLang="ko-KR" sz="1400" dirty="0"/>
          </a:p>
          <a:p>
            <a:pPr marL="914400" lvl="2" indent="0" latinLnBrk="0">
              <a:spcBef>
                <a:spcPts val="0"/>
              </a:spcBef>
              <a:spcAft>
                <a:spcPts val="600"/>
              </a:spcAft>
              <a:buNone/>
            </a:pPr>
            <a:r>
              <a:rPr lang="en-US" altLang="ko-KR" sz="1400" dirty="0"/>
              <a:t>show </a:t>
            </a:r>
            <a:r>
              <a:rPr lang="en-US" altLang="ko-KR" sz="1400" dirty="0" err="1"/>
              <a:t>dbs</a:t>
            </a:r>
            <a:endParaRPr lang="en-US" altLang="ko-KR" sz="1400" dirty="0"/>
          </a:p>
          <a:p>
            <a:pPr marL="1371600" lvl="3" indent="0" latinLnBrk="0">
              <a:spcBef>
                <a:spcPts val="0"/>
              </a:spcBef>
              <a:spcAft>
                <a:spcPts val="0"/>
              </a:spcAft>
              <a:buNone/>
            </a:pPr>
            <a:r>
              <a:rPr lang="en-US" altLang="ko-KR" sz="1400" dirty="0" err="1">
                <a:solidFill>
                  <a:srgbClr val="FF0000"/>
                </a:solidFill>
              </a:rPr>
              <a:t>adam</a:t>
            </a:r>
            <a:r>
              <a:rPr lang="en-US" altLang="ko-KR" sz="1400" dirty="0">
                <a:solidFill>
                  <a:srgbClr val="FF0000"/>
                </a:solidFill>
              </a:rPr>
              <a:t>     8.19 kB</a:t>
            </a:r>
          </a:p>
          <a:p>
            <a:pPr marL="1371600" lvl="3" indent="0" latinLnBrk="0">
              <a:spcBef>
                <a:spcPts val="0"/>
              </a:spcBef>
              <a:spcAft>
                <a:spcPts val="0"/>
              </a:spcAft>
              <a:buNone/>
            </a:pPr>
            <a:r>
              <a:rPr lang="en-US" altLang="ko-KR" sz="1400" dirty="0">
                <a:solidFill>
                  <a:srgbClr val="FF0000"/>
                </a:solidFill>
              </a:rPr>
              <a:t>admin      41 kB</a:t>
            </a:r>
          </a:p>
          <a:p>
            <a:pPr marL="1371600" lvl="3" indent="0" latinLnBrk="0">
              <a:spcBef>
                <a:spcPts val="0"/>
              </a:spcBef>
              <a:spcAft>
                <a:spcPts val="0"/>
              </a:spcAft>
              <a:buNone/>
            </a:pPr>
            <a:r>
              <a:rPr lang="en-US" altLang="ko-KR" sz="1400" dirty="0">
                <a:solidFill>
                  <a:srgbClr val="FF0000"/>
                </a:solidFill>
              </a:rPr>
              <a:t>config   73.7 kB</a:t>
            </a:r>
          </a:p>
          <a:p>
            <a:pPr marL="1371600" lvl="3" indent="0" latinLnBrk="0">
              <a:spcBef>
                <a:spcPts val="0"/>
              </a:spcBef>
              <a:spcAft>
                <a:spcPts val="0"/>
              </a:spcAft>
              <a:buNone/>
            </a:pPr>
            <a:r>
              <a:rPr lang="en-US" altLang="ko-KR" sz="1400" dirty="0">
                <a:solidFill>
                  <a:srgbClr val="FF0000"/>
                </a:solidFill>
              </a:rPr>
              <a:t>local     106 kB</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18</a:t>
            </a:fld>
            <a:endParaRPr lang="ko-KR" altLang="en-US"/>
          </a:p>
        </p:txBody>
      </p:sp>
    </p:spTree>
    <p:extLst>
      <p:ext uri="{BB962C8B-B14F-4D97-AF65-F5344CB8AC3E}">
        <p14:creationId xmlns:p14="http://schemas.microsoft.com/office/powerpoint/2010/main" val="284991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Collection</a:t>
            </a:r>
          </a:p>
          <a:p>
            <a:pPr lvl="1" latinLnBrk="0">
              <a:spcBef>
                <a:spcPts val="0"/>
              </a:spcBef>
              <a:spcAft>
                <a:spcPts val="600"/>
              </a:spcAft>
              <a:buFont typeface="Wingdings" pitchFamily="2" charset="2"/>
              <a:buChar char="ü"/>
            </a:pPr>
            <a:r>
              <a:rPr lang="en-US" altLang="ko-KR" sz="1400" dirty="0"/>
              <a:t>RDBMS</a:t>
            </a:r>
            <a:r>
              <a:rPr lang="ko-KR" altLang="en-US" sz="1400" dirty="0"/>
              <a:t>에서 테이블이라고 부르는 객체를 </a:t>
            </a:r>
            <a:r>
              <a:rPr lang="en-US" altLang="ko-KR" sz="1400" dirty="0"/>
              <a:t>Mongo DB</a:t>
            </a:r>
            <a:r>
              <a:rPr lang="ko-KR" altLang="en-US" sz="1400" dirty="0"/>
              <a:t>에서는 </a:t>
            </a:r>
            <a:r>
              <a:rPr lang="en-US" altLang="ko-KR" sz="1400" dirty="0"/>
              <a:t>Collection </a:t>
            </a:r>
            <a:r>
              <a:rPr lang="ko-KR" altLang="en-US" sz="1400" dirty="0"/>
              <a:t>이라고 함</a:t>
            </a:r>
            <a:endParaRPr lang="en-US" altLang="ko-KR" sz="1400" dirty="0"/>
          </a:p>
          <a:p>
            <a:pPr lvl="1" latinLnBrk="0">
              <a:spcBef>
                <a:spcPts val="0"/>
              </a:spcBef>
              <a:spcAft>
                <a:spcPts val="600"/>
              </a:spcAft>
              <a:buFont typeface="Wingdings" pitchFamily="2" charset="2"/>
              <a:buChar char="ü"/>
            </a:pPr>
            <a:r>
              <a:rPr lang="ko-KR" altLang="en-US" sz="1400" dirty="0"/>
              <a:t>저장되는 데이터가 정규화</a:t>
            </a:r>
            <a:r>
              <a:rPr lang="en-US" altLang="ko-KR" sz="1400" dirty="0"/>
              <a:t> </a:t>
            </a:r>
            <a:r>
              <a:rPr lang="ko-KR" altLang="en-US" sz="1400" dirty="0"/>
              <a:t>된 데이터가 아니라 응용 프로그램으로부터 직렬화된 비 정규화된 데이터를 저장하기 때문에 테이블이라는 표현을 사용하지 않지만 실무에서는 </a:t>
            </a:r>
            <a:r>
              <a:rPr lang="en-US" altLang="ko-KR" sz="1400" dirty="0"/>
              <a:t>2</a:t>
            </a:r>
            <a:r>
              <a:rPr lang="ko-KR" altLang="en-US" sz="1400" dirty="0"/>
              <a:t>개의 용어를 혼용</a:t>
            </a:r>
            <a:endParaRPr lang="en-US" altLang="ko-KR" sz="1400" dirty="0"/>
          </a:p>
          <a:p>
            <a:pPr lvl="1" latinLnBrk="0">
              <a:spcBef>
                <a:spcPts val="0"/>
              </a:spcBef>
              <a:spcAft>
                <a:spcPts val="600"/>
              </a:spcAft>
              <a:buFont typeface="Wingdings" pitchFamily="2" charset="2"/>
              <a:buChar char="ü"/>
            </a:pPr>
            <a:r>
              <a:rPr lang="en-US" altLang="ko-KR" sz="1400" dirty="0"/>
              <a:t>Mongo DB</a:t>
            </a:r>
            <a:r>
              <a:rPr lang="ko-KR" altLang="en-US" sz="1400" dirty="0"/>
              <a:t>에서는 </a:t>
            </a:r>
            <a:r>
              <a:rPr lang="en-US" altLang="ko-KR" sz="1400" dirty="0"/>
              <a:t>Join</a:t>
            </a:r>
            <a:r>
              <a:rPr lang="ko-KR" altLang="en-US" sz="1400" dirty="0"/>
              <a:t>을 지원하지 않기 때문에 하나의 </a:t>
            </a:r>
            <a:r>
              <a:rPr lang="en-US" altLang="ko-KR" sz="1400" dirty="0"/>
              <a:t>Collection</a:t>
            </a:r>
            <a:r>
              <a:rPr lang="ko-KR" altLang="en-US" sz="1400" dirty="0"/>
              <a:t>에 최대한 많은 양의 데이터를 저장하는 것을 권장하지만 성능 측면에서 보면 하나의 </a:t>
            </a:r>
            <a:r>
              <a:rPr lang="en-US" altLang="ko-KR" sz="1400" dirty="0"/>
              <a:t>Collection</a:t>
            </a:r>
            <a:r>
              <a:rPr lang="ko-KR" altLang="en-US" sz="1400" dirty="0"/>
              <a:t>에 너무 많은 양의 데이터를 저장하면 </a:t>
            </a:r>
            <a:r>
              <a:rPr lang="en-US" altLang="ko-KR" sz="1400" dirty="0"/>
              <a:t>Collection</a:t>
            </a:r>
            <a:r>
              <a:rPr lang="ko-KR" altLang="en-US" sz="1400" dirty="0"/>
              <a:t>의 크기가 너무 커지게 </a:t>
            </a:r>
            <a:r>
              <a:rPr lang="ko-KR" altLang="en-US" sz="1400" dirty="0" err="1"/>
              <a:t>되서</a:t>
            </a:r>
            <a:r>
              <a:rPr lang="ko-KR" altLang="en-US" sz="1400" dirty="0"/>
              <a:t> 디스크 읽기 오퍼레이션이 많이 필요하게 되고 메모리의 캐시 효율이 떨어지게 되므로 여러 개의 </a:t>
            </a:r>
            <a:r>
              <a:rPr lang="en-US" altLang="ko-KR" sz="1400" dirty="0"/>
              <a:t>Collection</a:t>
            </a:r>
            <a:r>
              <a:rPr lang="ko-KR" altLang="en-US" sz="1400" dirty="0"/>
              <a:t>을 만들어서 데이터를 나누어서 저장하기를 권장</a:t>
            </a:r>
            <a:endParaRPr lang="en-US" altLang="ko-KR" sz="1400" dirty="0"/>
          </a:p>
          <a:p>
            <a:pPr lvl="1" latinLnBrk="0">
              <a:spcBef>
                <a:spcPts val="0"/>
              </a:spcBef>
              <a:spcAft>
                <a:spcPts val="600"/>
              </a:spcAft>
              <a:buFont typeface="Wingdings" pitchFamily="2" charset="2"/>
              <a:buChar char="ü"/>
            </a:pPr>
            <a:r>
              <a:rPr lang="en-US" altLang="ko-KR" sz="1400" dirty="0"/>
              <a:t>SQL</a:t>
            </a:r>
            <a:r>
              <a:rPr lang="ko-KR" altLang="en-US" sz="1400" dirty="0"/>
              <a:t> 과 </a:t>
            </a:r>
            <a:r>
              <a:rPr lang="en-US" altLang="ko-KR" sz="1400" dirty="0"/>
              <a:t>Mongo DB </a:t>
            </a:r>
            <a:r>
              <a:rPr lang="ko-KR" altLang="en-US" sz="1400" dirty="0"/>
              <a:t>의 </a:t>
            </a:r>
            <a:r>
              <a:rPr lang="en-US" altLang="ko-KR" sz="1400" dirty="0"/>
              <a:t>BSON </a:t>
            </a:r>
            <a:r>
              <a:rPr lang="ko-KR" altLang="en-US" sz="1400" dirty="0"/>
              <a:t>쿼리를 비교한 맵</a:t>
            </a:r>
            <a:endParaRPr lang="en-US" altLang="ko-KR" sz="1400" dirty="0"/>
          </a:p>
          <a:p>
            <a:pPr marL="857250" lvl="2" indent="0" latinLnBrk="0">
              <a:spcBef>
                <a:spcPts val="0"/>
              </a:spcBef>
              <a:spcAft>
                <a:spcPts val="600"/>
              </a:spcAft>
              <a:buNone/>
            </a:pPr>
            <a:r>
              <a:rPr lang="en" altLang="ko-KR" sz="1400" dirty="0">
                <a:hlinkClick r:id="rId2"/>
              </a:rPr>
              <a:t>https://docs.mongodb.com/manual/reference/sql-comparison/</a:t>
            </a: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19</a:t>
            </a:fld>
            <a:endParaRPr lang="ko-KR" altLang="en-US"/>
          </a:p>
        </p:txBody>
      </p:sp>
    </p:spTree>
    <p:extLst>
      <p:ext uri="{BB962C8B-B14F-4D97-AF65-F5344CB8AC3E}">
        <p14:creationId xmlns:p14="http://schemas.microsoft.com/office/powerpoint/2010/main" val="257444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Architecture</a:t>
            </a:r>
            <a:endParaRPr lang="ko-KR" altLang="en-US" sz="1400" dirty="0"/>
          </a:p>
          <a:p>
            <a:pPr marL="1217250" lvl="2" indent="-285750"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a:t>
            </a:fld>
            <a:endParaRPr lang="ko-KR" altLang="en-US"/>
          </a:p>
        </p:txBody>
      </p:sp>
      <p:pic>
        <p:nvPicPr>
          <p:cNvPr id="6" name="그림 5">
            <a:extLst>
              <a:ext uri="{FF2B5EF4-FFF2-40B4-BE49-F238E27FC236}">
                <a16:creationId xmlns:a16="http://schemas.microsoft.com/office/drawing/2014/main" id="{AB0D6BE7-2060-DD4D-8A68-4E84D088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6" y="1916906"/>
            <a:ext cx="7747000" cy="3632200"/>
          </a:xfrm>
          <a:prstGeom prst="rect">
            <a:avLst/>
          </a:prstGeom>
        </p:spPr>
      </p:pic>
    </p:spTree>
    <p:extLst>
      <p:ext uri="{BB962C8B-B14F-4D97-AF65-F5344CB8AC3E}">
        <p14:creationId xmlns:p14="http://schemas.microsoft.com/office/powerpoint/2010/main" val="2137087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Collection</a:t>
            </a:r>
          </a:p>
          <a:p>
            <a:pPr lvl="1" latinLnBrk="0">
              <a:spcBef>
                <a:spcPts val="0"/>
              </a:spcBef>
              <a:spcAft>
                <a:spcPts val="600"/>
              </a:spcAft>
              <a:buFont typeface="Wingdings" pitchFamily="2" charset="2"/>
              <a:buChar char="ü"/>
            </a:pPr>
            <a:r>
              <a:rPr lang="ko-KR" altLang="en-US" sz="1400" dirty="0"/>
              <a:t>명령</a:t>
            </a:r>
            <a:endParaRPr lang="en" altLang="ko-KR" sz="1400" dirty="0"/>
          </a:p>
          <a:p>
            <a:pPr lvl="2" latinLnBrk="0">
              <a:spcBef>
                <a:spcPts val="0"/>
              </a:spcBef>
              <a:spcAft>
                <a:spcPts val="600"/>
              </a:spcAft>
              <a:buFont typeface="Wingdings" pitchFamily="2" charset="2"/>
              <a:buChar char="q"/>
            </a:pPr>
            <a:r>
              <a:rPr lang="en" altLang="ko-KR" sz="1400" dirty="0"/>
              <a:t>Collection</a:t>
            </a:r>
            <a:r>
              <a:rPr lang="ko-KR" altLang="en-US" sz="1400" dirty="0"/>
              <a:t>을 생성</a:t>
            </a:r>
            <a:endParaRPr lang="en-US" altLang="ko-KR" sz="1400" dirty="0"/>
          </a:p>
          <a:p>
            <a:pPr marL="1314450" lvl="3" indent="0" latinLnBrk="0">
              <a:spcBef>
                <a:spcPts val="0"/>
              </a:spcBef>
              <a:spcAft>
                <a:spcPts val="600"/>
              </a:spcAft>
              <a:buNone/>
            </a:pPr>
            <a:r>
              <a:rPr lang="en-US" altLang="ko-KR" sz="1400" dirty="0" err="1"/>
              <a:t>db.createCollection</a:t>
            </a:r>
            <a:r>
              <a:rPr lang="en-US" altLang="ko-KR" sz="1400" dirty="0"/>
              <a:t>(“</a:t>
            </a:r>
            <a:r>
              <a:rPr lang="en" altLang="ko-KR" sz="1400" dirty="0"/>
              <a:t>Collection</a:t>
            </a:r>
            <a:r>
              <a:rPr lang="ko-KR" altLang="en-US" sz="1400" dirty="0"/>
              <a:t>이름</a:t>
            </a:r>
            <a:r>
              <a:rPr lang="en-US" altLang="ko-KR" sz="1400" dirty="0"/>
              <a:t>”)</a:t>
            </a:r>
          </a:p>
          <a:p>
            <a:pPr lvl="2" latinLnBrk="0">
              <a:spcBef>
                <a:spcPts val="0"/>
              </a:spcBef>
              <a:spcAft>
                <a:spcPts val="600"/>
              </a:spcAft>
              <a:buFont typeface="Wingdings" pitchFamily="2" charset="2"/>
              <a:buChar char="q"/>
            </a:pPr>
            <a:r>
              <a:rPr lang="ko-KR" altLang="en-US" sz="1400" dirty="0"/>
              <a:t>데이터베이스의 </a:t>
            </a:r>
            <a:r>
              <a:rPr lang="en-US" altLang="ko-KR" sz="1400" dirty="0"/>
              <a:t>Collection </a:t>
            </a:r>
            <a:r>
              <a:rPr lang="ko-KR" altLang="en-US" sz="1400" dirty="0"/>
              <a:t>조회</a:t>
            </a:r>
            <a:endParaRPr lang="en-US" altLang="ko-KR" sz="1400" dirty="0"/>
          </a:p>
          <a:p>
            <a:pPr marL="1257300" lvl="3" indent="0" latinLnBrk="0">
              <a:spcBef>
                <a:spcPts val="0"/>
              </a:spcBef>
              <a:spcAft>
                <a:spcPts val="600"/>
              </a:spcAft>
              <a:buNone/>
            </a:pPr>
            <a:r>
              <a:rPr lang="en-US" altLang="ko-KR" sz="1400" dirty="0" err="1"/>
              <a:t>db.getCollectionNames</a:t>
            </a:r>
            <a:r>
              <a:rPr lang="en-US" altLang="ko-KR" sz="1400" dirty="0"/>
              <a:t>()</a:t>
            </a:r>
          </a:p>
          <a:p>
            <a:pPr marL="1257300" lvl="3" indent="0" latinLnBrk="0">
              <a:spcBef>
                <a:spcPts val="0"/>
              </a:spcBef>
              <a:spcAft>
                <a:spcPts val="600"/>
              </a:spcAft>
              <a:buNone/>
            </a:pPr>
            <a:r>
              <a:rPr lang="en-US" altLang="ko-KR" sz="1400" dirty="0"/>
              <a:t>show collections</a:t>
            </a:r>
          </a:p>
          <a:p>
            <a:pPr lvl="2" latinLnBrk="0">
              <a:spcBef>
                <a:spcPts val="0"/>
              </a:spcBef>
              <a:spcAft>
                <a:spcPts val="600"/>
              </a:spcAft>
              <a:buFont typeface="Wingdings" pitchFamily="2" charset="2"/>
              <a:buChar char="q"/>
            </a:pPr>
            <a:r>
              <a:rPr lang="en-US" altLang="ko-KR" sz="1400" dirty="0"/>
              <a:t>Collection </a:t>
            </a:r>
            <a:r>
              <a:rPr lang="ko-KR" altLang="en-US" sz="1400" dirty="0"/>
              <a:t>제거 </a:t>
            </a:r>
            <a:r>
              <a:rPr lang="en-US" altLang="ko-KR" sz="1400" dirty="0"/>
              <a:t>–</a:t>
            </a:r>
            <a:r>
              <a:rPr lang="ko-KR" altLang="en-US" sz="1400" dirty="0"/>
              <a:t> </a:t>
            </a:r>
            <a:r>
              <a:rPr lang="ko-KR" altLang="en-US" sz="1400" dirty="0" err="1"/>
              <a:t>파라미터로</a:t>
            </a:r>
            <a:r>
              <a:rPr lang="ko-KR" altLang="en-US" sz="1400" dirty="0"/>
              <a:t> </a:t>
            </a:r>
            <a:r>
              <a:rPr lang="en-US" altLang="ko-KR" sz="1400" dirty="0" err="1"/>
              <a:t>WriteConcern</a:t>
            </a:r>
            <a:r>
              <a:rPr lang="ko-KR" altLang="en-US" sz="1400" dirty="0"/>
              <a:t>을</a:t>
            </a:r>
            <a:r>
              <a:rPr lang="en-US" altLang="ko-KR" sz="1400" dirty="0"/>
              <a:t> </a:t>
            </a:r>
            <a:r>
              <a:rPr lang="ko-KR" altLang="en-US" sz="1400" dirty="0"/>
              <a:t>전달</a:t>
            </a:r>
            <a:r>
              <a:rPr lang="en-US" altLang="ko-KR" sz="1400" dirty="0"/>
              <a:t> </a:t>
            </a:r>
            <a:r>
              <a:rPr lang="ko-KR" altLang="en-US" sz="1400" dirty="0"/>
              <a:t>할 수 있음</a:t>
            </a:r>
            <a:endParaRPr lang="en-US" altLang="ko-KR" sz="1400" dirty="0"/>
          </a:p>
          <a:p>
            <a:pPr marL="1257300" lvl="3" indent="0" latinLnBrk="0">
              <a:spcBef>
                <a:spcPts val="0"/>
              </a:spcBef>
              <a:spcAft>
                <a:spcPts val="600"/>
              </a:spcAft>
              <a:buNone/>
            </a:pPr>
            <a:r>
              <a:rPr lang="en-US" altLang="ko-KR" sz="1400" dirty="0"/>
              <a:t>db.</a:t>
            </a:r>
            <a:r>
              <a:rPr lang="en" altLang="ko-KR" sz="1400" dirty="0"/>
              <a:t>Collection</a:t>
            </a:r>
            <a:r>
              <a:rPr lang="ko-KR" altLang="en-US" sz="1400" dirty="0"/>
              <a:t>이름</a:t>
            </a:r>
            <a:r>
              <a:rPr lang="en-US" altLang="ko-KR" sz="1400" dirty="0"/>
              <a:t>.drop()</a:t>
            </a:r>
          </a:p>
          <a:p>
            <a:pPr lvl="2" latinLnBrk="0">
              <a:spcBef>
                <a:spcPts val="0"/>
              </a:spcBef>
              <a:spcAft>
                <a:spcPts val="600"/>
              </a:spcAft>
              <a:buFont typeface="Wingdings" pitchFamily="2" charset="2"/>
              <a:buChar char="q"/>
            </a:pPr>
            <a:r>
              <a:rPr lang="en-US" altLang="ko-KR" sz="1400" dirty="0"/>
              <a:t>Collection </a:t>
            </a:r>
            <a:r>
              <a:rPr lang="ko-KR" altLang="en-US" sz="1400" dirty="0"/>
              <a:t>이름 변경</a:t>
            </a:r>
            <a:endParaRPr lang="en-US" altLang="ko-KR" sz="1400" dirty="0"/>
          </a:p>
          <a:p>
            <a:pPr marL="1257300" lvl="3" indent="0" latinLnBrk="0">
              <a:spcBef>
                <a:spcPts val="0"/>
              </a:spcBef>
              <a:spcAft>
                <a:spcPts val="600"/>
              </a:spcAft>
              <a:buNone/>
            </a:pPr>
            <a:r>
              <a:rPr lang="en-US" altLang="ko-KR" sz="1400" dirty="0" err="1"/>
              <a:t>db.collection.renameCollection</a:t>
            </a:r>
            <a:r>
              <a:rPr lang="en-US" altLang="ko-KR" sz="1400" dirty="0"/>
              <a:t>(</a:t>
            </a:r>
            <a:r>
              <a:rPr lang="ko-KR" altLang="en-US" sz="1400" dirty="0"/>
              <a:t>변경할 이름</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20</a:t>
            </a:fld>
            <a:endParaRPr lang="ko-KR" altLang="en-US"/>
          </a:p>
        </p:txBody>
      </p:sp>
    </p:spTree>
    <p:extLst>
      <p:ext uri="{BB962C8B-B14F-4D97-AF65-F5344CB8AC3E}">
        <p14:creationId xmlns:p14="http://schemas.microsoft.com/office/powerpoint/2010/main" val="3801873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Collection</a:t>
            </a:r>
          </a:p>
          <a:p>
            <a:pPr lvl="1" latinLnBrk="0">
              <a:spcBef>
                <a:spcPts val="0"/>
              </a:spcBef>
              <a:spcAft>
                <a:spcPts val="600"/>
              </a:spcAft>
              <a:buFont typeface="Wingdings" pitchFamily="2" charset="2"/>
              <a:buChar char="ü"/>
            </a:pPr>
            <a:r>
              <a:rPr lang="en-US" altLang="ko-KR" sz="1400" dirty="0"/>
              <a:t>Capped Collection</a:t>
            </a:r>
            <a:endParaRPr lang="en" altLang="ko-KR" sz="1400" dirty="0"/>
          </a:p>
          <a:p>
            <a:pPr lvl="2" latinLnBrk="0">
              <a:spcBef>
                <a:spcPts val="0"/>
              </a:spcBef>
              <a:spcAft>
                <a:spcPts val="600"/>
              </a:spcAft>
              <a:buFont typeface="Wingdings" pitchFamily="2" charset="2"/>
              <a:buChar char="q"/>
            </a:pPr>
            <a:r>
              <a:rPr lang="ko-KR" altLang="en-US" sz="1400" dirty="0"/>
              <a:t>일반 </a:t>
            </a:r>
            <a:r>
              <a:rPr lang="en" altLang="ko-KR" sz="1400" dirty="0"/>
              <a:t>Collection</a:t>
            </a:r>
            <a:r>
              <a:rPr lang="ko-KR" altLang="en-US" sz="1400" dirty="0"/>
              <a:t>과 다르게 정해진 크기를 초과하게 되면</a:t>
            </a:r>
            <a:r>
              <a:rPr lang="en-US" altLang="ko-KR" sz="1400" dirty="0"/>
              <a:t> </a:t>
            </a:r>
            <a:r>
              <a:rPr lang="ko-KR" altLang="en-US" sz="1400" dirty="0"/>
              <a:t>자동으로 가장 오래된 데이터를 삭제</a:t>
            </a:r>
            <a:endParaRPr lang="en-US" altLang="ko-KR" sz="1400" dirty="0"/>
          </a:p>
          <a:p>
            <a:pPr lvl="2" latinLnBrk="0">
              <a:spcBef>
                <a:spcPts val="0"/>
              </a:spcBef>
              <a:spcAft>
                <a:spcPts val="600"/>
              </a:spcAft>
              <a:buFont typeface="Wingdings" pitchFamily="2" charset="2"/>
              <a:buChar char="q"/>
            </a:pPr>
            <a:r>
              <a:rPr lang="ko-KR" altLang="en-US" sz="1400" dirty="0"/>
              <a:t>생성</a:t>
            </a:r>
            <a:endParaRPr lang="en-US" altLang="ko-KR" sz="1400" dirty="0"/>
          </a:p>
          <a:p>
            <a:pPr marL="1371600" lvl="3" indent="0" latinLnBrk="0">
              <a:spcBef>
                <a:spcPts val="0"/>
              </a:spcBef>
              <a:spcAft>
                <a:spcPts val="600"/>
              </a:spcAft>
              <a:buNone/>
            </a:pPr>
            <a:r>
              <a:rPr lang="en-US" altLang="ko-KR" sz="1400" dirty="0" err="1"/>
              <a:t>db.createCollection</a:t>
            </a:r>
            <a:r>
              <a:rPr lang="en-US" altLang="ko-KR" sz="1400" dirty="0"/>
              <a:t>(&lt;</a:t>
            </a:r>
            <a:r>
              <a:rPr lang="en" altLang="ko-KR" sz="1400" dirty="0"/>
              <a:t>Collection</a:t>
            </a:r>
            <a:r>
              <a:rPr lang="ko-KR" altLang="en-US" sz="1400" dirty="0"/>
              <a:t> 이름</a:t>
            </a:r>
            <a:r>
              <a:rPr lang="en-US" altLang="ko-KR" sz="1400" dirty="0"/>
              <a:t>&gt;, { capped: true, size: &lt;</a:t>
            </a:r>
            <a:r>
              <a:rPr lang="ko-KR" altLang="en-US" sz="1400" dirty="0"/>
              <a:t>제한할 크기</a:t>
            </a:r>
            <a:r>
              <a:rPr lang="en-US" altLang="ko-KR" sz="1400" dirty="0"/>
              <a:t>&gt;)</a:t>
            </a:r>
          </a:p>
          <a:p>
            <a:pPr lvl="3" latinLnBrk="0">
              <a:spcBef>
                <a:spcPts val="0"/>
              </a:spcBef>
              <a:spcAft>
                <a:spcPts val="600"/>
              </a:spcAft>
              <a:buFont typeface="Courier New" panose="02070309020205020404" pitchFamily="49" charset="0"/>
              <a:buChar char="o"/>
            </a:pPr>
            <a:r>
              <a:rPr lang="en-US" altLang="ko-KR" sz="1400" dirty="0"/>
              <a:t>size </a:t>
            </a:r>
            <a:r>
              <a:rPr lang="ko-KR" altLang="en-US" sz="1400" dirty="0"/>
              <a:t>매개변수에 오는 부분은 바이트 단위의 숫자를 적어주게 되면</a:t>
            </a:r>
            <a:r>
              <a:rPr lang="en-US" altLang="ko-KR" sz="1400" dirty="0"/>
              <a:t> </a:t>
            </a:r>
            <a:r>
              <a:rPr lang="ko-KR" altLang="en-US" sz="1400" dirty="0"/>
              <a:t>크기가 다 찼을 경우 자동으로 오래된 도큐먼트부터 삭제</a:t>
            </a:r>
            <a:endParaRPr lang="en-US" altLang="ko-KR" sz="1400" dirty="0"/>
          </a:p>
          <a:p>
            <a:pPr lvl="3" latinLnBrk="0">
              <a:spcBef>
                <a:spcPts val="0"/>
              </a:spcBef>
              <a:spcAft>
                <a:spcPts val="600"/>
              </a:spcAft>
              <a:buFont typeface="Courier New" panose="02070309020205020404" pitchFamily="49" charset="0"/>
              <a:buChar char="o"/>
            </a:pPr>
            <a:r>
              <a:rPr lang="ko-KR" altLang="en-US" sz="1400" dirty="0"/>
              <a:t>제한하는 크기 값이 </a:t>
            </a:r>
            <a:r>
              <a:rPr lang="en-US" altLang="ko-KR" sz="1400" dirty="0"/>
              <a:t>40%</a:t>
            </a:r>
            <a:r>
              <a:rPr lang="ko-KR" altLang="en-US" sz="1400" dirty="0"/>
              <a:t>보다 작거나 같으면 </a:t>
            </a:r>
            <a:r>
              <a:rPr lang="en" altLang="ko-KR" sz="1400" dirty="0"/>
              <a:t>Collection</a:t>
            </a:r>
            <a:r>
              <a:rPr lang="ko-KR" altLang="en-US" sz="1400" dirty="0"/>
              <a:t>의 크기는 </a:t>
            </a:r>
            <a:r>
              <a:rPr lang="en-US" altLang="ko-KR" sz="1400" dirty="0"/>
              <a:t>4096 </a:t>
            </a:r>
            <a:r>
              <a:rPr lang="ko-KR" altLang="en-US" sz="1400" dirty="0"/>
              <a:t>바이트가 되는데 기본적으로 차지하는 크기가 있기 때문이며</a:t>
            </a:r>
            <a:r>
              <a:rPr lang="en-US" altLang="ko-KR" sz="1400" dirty="0"/>
              <a:t> 4096</a:t>
            </a:r>
            <a:r>
              <a:rPr lang="ko-KR" altLang="en-US" sz="1400" dirty="0"/>
              <a:t>보다 더 큰 값을 넣으면 </a:t>
            </a:r>
            <a:r>
              <a:rPr lang="en-US" altLang="ko-KR" sz="1400" dirty="0"/>
              <a:t>MongoDB</a:t>
            </a:r>
            <a:r>
              <a:rPr lang="ko-KR" altLang="en-US" sz="1400" dirty="0"/>
              <a:t>는 받은 크기를 늘려 </a:t>
            </a:r>
            <a:r>
              <a:rPr lang="en-US" altLang="ko-KR" sz="1400" dirty="0"/>
              <a:t>256</a:t>
            </a:r>
            <a:r>
              <a:rPr lang="ko-KR" altLang="en-US" sz="1400" dirty="0"/>
              <a:t>의 정수 배수로 생성</a:t>
            </a:r>
            <a:endParaRPr lang="en-US" altLang="ko-KR" sz="1400" dirty="0"/>
          </a:p>
          <a:p>
            <a:pPr lvl="2" latinLnBrk="0">
              <a:spcBef>
                <a:spcPts val="0"/>
              </a:spcBef>
              <a:spcAft>
                <a:spcPts val="600"/>
              </a:spcAft>
              <a:buFont typeface="Wingdings" pitchFamily="2" charset="2"/>
              <a:buChar char="q"/>
            </a:pPr>
            <a:r>
              <a:rPr lang="en-US" altLang="ko-KR" sz="1400" dirty="0"/>
              <a:t>Capped </a:t>
            </a:r>
            <a:r>
              <a:rPr lang="en" altLang="ko-KR" sz="1400" dirty="0"/>
              <a:t>Collection</a:t>
            </a:r>
            <a:r>
              <a:rPr lang="ko-KR" altLang="en-US" sz="1400" dirty="0"/>
              <a:t>은 로그 데이터나</a:t>
            </a:r>
            <a:r>
              <a:rPr lang="en-US" altLang="ko-KR" sz="1400" dirty="0"/>
              <a:t> </a:t>
            </a:r>
            <a:r>
              <a:rPr lang="ko-KR" altLang="en-US" sz="1400" dirty="0"/>
              <a:t>일정 시간 동안만 보관하는 통계 데이터를 보관하고자 하는 경우 유용하게 사용</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21</a:t>
            </a:fld>
            <a:endParaRPr lang="ko-KR" altLang="en-US"/>
          </a:p>
        </p:txBody>
      </p:sp>
    </p:spTree>
    <p:extLst>
      <p:ext uri="{BB962C8B-B14F-4D97-AF65-F5344CB8AC3E}">
        <p14:creationId xmlns:p14="http://schemas.microsoft.com/office/powerpoint/2010/main" val="3239897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US" altLang="ko-KR" sz="1400" dirty="0"/>
              <a:t>Collection</a:t>
            </a:r>
          </a:p>
          <a:p>
            <a:pPr lvl="1" latinLnBrk="0">
              <a:spcBef>
                <a:spcPts val="0"/>
              </a:spcBef>
              <a:spcAft>
                <a:spcPts val="600"/>
              </a:spcAft>
              <a:buFont typeface="Wingdings" pitchFamily="2" charset="2"/>
              <a:buChar char="ü"/>
            </a:pPr>
            <a:r>
              <a:rPr lang="en-US" altLang="ko-KR" sz="1400" dirty="0"/>
              <a:t>View</a:t>
            </a:r>
            <a:endParaRPr lang="en" altLang="ko-KR" sz="1400" dirty="0"/>
          </a:p>
          <a:p>
            <a:pPr lvl="2" latinLnBrk="0">
              <a:spcBef>
                <a:spcPts val="0"/>
              </a:spcBef>
              <a:spcAft>
                <a:spcPts val="600"/>
              </a:spcAft>
              <a:buFont typeface="Wingdings" pitchFamily="2" charset="2"/>
              <a:buChar char="q"/>
            </a:pPr>
            <a:r>
              <a:rPr lang="ko-KR" altLang="en-US" sz="1400" dirty="0"/>
              <a:t>데이터베이스 안에 쓸 수는 없고 읽을 수만 있는 데이터베이스 개체</a:t>
            </a:r>
            <a:endParaRPr lang="en-US" altLang="ko-KR" sz="1400" dirty="0"/>
          </a:p>
          <a:p>
            <a:pPr lvl="2" latinLnBrk="0">
              <a:spcBef>
                <a:spcPts val="0"/>
              </a:spcBef>
              <a:spcAft>
                <a:spcPts val="600"/>
              </a:spcAft>
              <a:buFont typeface="Wingdings" pitchFamily="2" charset="2"/>
              <a:buChar char="q"/>
            </a:pPr>
            <a:r>
              <a:rPr lang="ko-KR" altLang="en-US" sz="1400" dirty="0"/>
              <a:t>설정한 내용에 의해 뷰를 불러올 때 마다 실제로 데이터를 저장한 </a:t>
            </a:r>
            <a:r>
              <a:rPr lang="en" altLang="ko-KR" sz="1400" dirty="0"/>
              <a:t>Collection</a:t>
            </a:r>
            <a:r>
              <a:rPr lang="ko-KR" altLang="en-US" sz="1400" dirty="0"/>
              <a:t> </a:t>
            </a:r>
            <a:r>
              <a:rPr lang="ko-KR" altLang="en-US" sz="1400" dirty="0" err="1"/>
              <a:t>으로부터</a:t>
            </a:r>
            <a:r>
              <a:rPr lang="ko-KR" altLang="en-US" sz="1400" dirty="0"/>
              <a:t>  데이터를 모아서 데이터를 출력하는 개체</a:t>
            </a:r>
            <a:endParaRPr lang="en-US" altLang="ko-KR" sz="1400" dirty="0"/>
          </a:p>
          <a:p>
            <a:pPr lvl="2" latinLnBrk="0">
              <a:spcBef>
                <a:spcPts val="0"/>
              </a:spcBef>
              <a:spcAft>
                <a:spcPts val="600"/>
              </a:spcAft>
              <a:buFont typeface="Wingdings" pitchFamily="2" charset="2"/>
              <a:buChar char="q"/>
            </a:pPr>
            <a:r>
              <a:rPr lang="ko-KR" altLang="en-US" sz="1400" dirty="0"/>
              <a:t>회원에 대한 </a:t>
            </a:r>
            <a:r>
              <a:rPr lang="en" altLang="ko-KR" sz="1400" dirty="0"/>
              <a:t>Collection</a:t>
            </a:r>
            <a:r>
              <a:rPr lang="ko-KR" altLang="en-US" sz="1400" dirty="0"/>
              <a:t>과 회원의 포인트에 대한 </a:t>
            </a:r>
            <a:r>
              <a:rPr lang="en" altLang="ko-KR" sz="1400" dirty="0"/>
              <a:t>Collection</a:t>
            </a:r>
            <a:r>
              <a:rPr lang="ko-KR" altLang="en-US" sz="1400" dirty="0"/>
              <a:t>이 각각 따로 있는 경우 애플리케이션의 많은 부분이 회원 정보와 포인트에 대한 정보를 동시에 접근하게 되는 경우</a:t>
            </a:r>
            <a:r>
              <a:rPr lang="en-US" altLang="ko-KR" sz="1400" dirty="0"/>
              <a:t> </a:t>
            </a:r>
            <a:r>
              <a:rPr lang="ko-KR" altLang="en-US" sz="1400" dirty="0"/>
              <a:t>코드를 간결하게 유지하고 </a:t>
            </a:r>
            <a:r>
              <a:rPr lang="ko-KR" altLang="en-US" sz="1400" dirty="0" err="1"/>
              <a:t>가독성을</a:t>
            </a:r>
            <a:r>
              <a:rPr lang="ko-KR" altLang="en-US" sz="1400" dirty="0"/>
              <a:t> 높이기 위해 회원 정보와 포인트를 한번에 불러올 수 있는 뷰를 만 들어서 활용할 수 있음</a:t>
            </a:r>
            <a:endParaRPr lang="en-US" altLang="ko-KR" sz="1400" dirty="0"/>
          </a:p>
          <a:p>
            <a:pPr lvl="2" latinLnBrk="0">
              <a:spcBef>
                <a:spcPts val="0"/>
              </a:spcBef>
              <a:spcAft>
                <a:spcPts val="600"/>
              </a:spcAft>
              <a:buFont typeface="Wingdings" pitchFamily="2" charset="2"/>
              <a:buChar char="q"/>
            </a:pPr>
            <a:r>
              <a:rPr lang="ko-KR" altLang="en-US" sz="1400" dirty="0"/>
              <a:t>뷰를 생성한다 하더라도 물리적인 데이터베이스 내부에는 회원 정보와 포인트 정보가 합쳐지지 않은 채로 존재하며</a:t>
            </a:r>
            <a:r>
              <a:rPr lang="en-US" altLang="ko-KR" sz="1400" dirty="0"/>
              <a:t> </a:t>
            </a:r>
            <a:r>
              <a:rPr lang="ko-KR" altLang="en-US" sz="1400" dirty="0"/>
              <a:t>뷰에 저장된 회원 </a:t>
            </a:r>
            <a:r>
              <a:rPr lang="en" altLang="ko-KR" sz="1400" dirty="0"/>
              <a:t>Collection</a:t>
            </a:r>
            <a:r>
              <a:rPr lang="ko-KR" altLang="en-US" sz="1400" dirty="0"/>
              <a:t>과 포인트 </a:t>
            </a:r>
            <a:r>
              <a:rPr lang="en" altLang="ko-KR" sz="1400" dirty="0"/>
              <a:t>Collection</a:t>
            </a:r>
            <a:r>
              <a:rPr lang="ko-KR" altLang="en-US" sz="1400" dirty="0"/>
              <a:t>을 합쳐서 출력하라 는 논리적인 명령이 실행되면서 기존에 존재하던 데이터를 가공하여 하나의 </a:t>
            </a:r>
            <a:r>
              <a:rPr lang="en" altLang="ko-KR" sz="1400" dirty="0"/>
              <a:t>Collection</a:t>
            </a:r>
            <a:r>
              <a:rPr lang="ko-KR" altLang="en-US" sz="1400" dirty="0"/>
              <a:t>인 것처럼 결과를 출력</a:t>
            </a:r>
            <a:endParaRPr lang="en-US" altLang="ko-KR" sz="1400" dirty="0"/>
          </a:p>
          <a:p>
            <a:pPr lvl="2" latinLnBrk="0">
              <a:spcBef>
                <a:spcPts val="0"/>
              </a:spcBef>
              <a:spcAft>
                <a:spcPts val="600"/>
              </a:spcAft>
              <a:buFont typeface="Wingdings" pitchFamily="2" charset="2"/>
              <a:buChar char="q"/>
            </a:pPr>
            <a:r>
              <a:rPr lang="ko-KR" altLang="en-US" sz="1400" dirty="0"/>
              <a:t>뷰는 실제로 데이터를 저장해서 불러오지 않기 때문에 사용할 수 있는 명령어에 제약이  있음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22</a:t>
            </a:fld>
            <a:endParaRPr lang="ko-KR" altLang="en-US"/>
          </a:p>
        </p:txBody>
      </p:sp>
    </p:spTree>
    <p:extLst>
      <p:ext uri="{BB962C8B-B14F-4D97-AF65-F5344CB8AC3E}">
        <p14:creationId xmlns:p14="http://schemas.microsoft.com/office/powerpoint/2010/main" val="95666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lnSpc>
                <a:spcPct val="120000"/>
              </a:lnSpc>
              <a:spcBef>
                <a:spcPts val="0"/>
              </a:spcBef>
              <a:spcAft>
                <a:spcPts val="600"/>
              </a:spcAft>
              <a:buFont typeface="Wingdings" pitchFamily="2" charset="2"/>
              <a:buChar char="v"/>
            </a:pPr>
            <a:r>
              <a:rPr lang="en-US" altLang="ko-KR" sz="1400" dirty="0"/>
              <a:t>MongoDB Management Tool</a:t>
            </a:r>
          </a:p>
          <a:p>
            <a:pPr lvl="1" latinLnBrk="0">
              <a:lnSpc>
                <a:spcPct val="120000"/>
              </a:lnSpc>
              <a:spcBef>
                <a:spcPts val="0"/>
              </a:spcBef>
              <a:spcAft>
                <a:spcPts val="600"/>
              </a:spcAft>
              <a:buFont typeface="Wingdings" pitchFamily="2" charset="2"/>
              <a:buChar char="ü"/>
            </a:pPr>
            <a:r>
              <a:rPr lang="en-US" altLang="ko-KR" sz="1400" dirty="0"/>
              <a:t>MongoDB Ops Manager</a:t>
            </a:r>
          </a:p>
          <a:p>
            <a:pPr lvl="2" latinLnBrk="0">
              <a:lnSpc>
                <a:spcPct val="120000"/>
              </a:lnSpc>
              <a:spcBef>
                <a:spcPts val="0"/>
              </a:spcBef>
              <a:spcAft>
                <a:spcPts val="600"/>
              </a:spcAft>
              <a:buFont typeface="Wingdings" pitchFamily="2" charset="2"/>
              <a:buChar char="q"/>
            </a:pPr>
            <a:r>
              <a:rPr lang="ko-KR" altLang="en-US" sz="1400" dirty="0"/>
              <a:t>기능을 활성화하기 위해서는 다음 명령어를 </a:t>
            </a:r>
            <a:r>
              <a:rPr lang="en-US" altLang="ko-KR" sz="1400" dirty="0"/>
              <a:t>MongoDB </a:t>
            </a:r>
            <a:r>
              <a:rPr lang="ko-KR" altLang="en-US" sz="1400" dirty="0"/>
              <a:t>셸에 입력</a:t>
            </a:r>
            <a:endParaRPr lang="en-US" altLang="ko-KR" sz="1400" dirty="0"/>
          </a:p>
          <a:p>
            <a:pPr marL="1371600" lvl="3" indent="0" latinLnBrk="0">
              <a:lnSpc>
                <a:spcPct val="120000"/>
              </a:lnSpc>
              <a:spcBef>
                <a:spcPts val="0"/>
              </a:spcBef>
              <a:spcAft>
                <a:spcPts val="600"/>
              </a:spcAft>
              <a:buNone/>
            </a:pPr>
            <a:r>
              <a:rPr lang="en-US" altLang="ko-KR" sz="1400" dirty="0" err="1"/>
              <a:t>db.enableFreeMonitoring</a:t>
            </a:r>
            <a:r>
              <a:rPr lang="en-US" altLang="ko-KR" sz="1400" dirty="0"/>
              <a:t>()</a:t>
            </a:r>
          </a:p>
          <a:p>
            <a:pPr marL="1371600" lvl="3" indent="0" latinLnBrk="0">
              <a:lnSpc>
                <a:spcPct val="120000"/>
              </a:lnSpc>
              <a:spcBef>
                <a:spcPts val="0"/>
              </a:spcBef>
              <a:spcAft>
                <a:spcPts val="0"/>
              </a:spcAft>
              <a:buNone/>
            </a:pPr>
            <a:r>
              <a:rPr lang="en-US" altLang="ko-KR" sz="1400" dirty="0">
                <a:solidFill>
                  <a:srgbClr val="FF0000"/>
                </a:solidFill>
              </a:rPr>
              <a:t>{</a:t>
            </a:r>
          </a:p>
          <a:p>
            <a:pPr marL="1371600" lvl="3" indent="0" latinLnBrk="0">
              <a:lnSpc>
                <a:spcPct val="120000"/>
              </a:lnSpc>
              <a:spcBef>
                <a:spcPts val="0"/>
              </a:spcBef>
              <a:spcAft>
                <a:spcPts val="0"/>
              </a:spcAft>
              <a:buNone/>
            </a:pPr>
            <a:r>
              <a:rPr lang="en-US" altLang="ko-KR" sz="1400" dirty="0">
                <a:solidFill>
                  <a:srgbClr val="FF0000"/>
                </a:solidFill>
              </a:rPr>
              <a:t>  state: 'enabled',</a:t>
            </a:r>
          </a:p>
          <a:p>
            <a:pPr marL="1371600" lvl="3" indent="0" latinLnBrk="0">
              <a:lnSpc>
                <a:spcPct val="120000"/>
              </a:lnSpc>
              <a:spcBef>
                <a:spcPts val="0"/>
              </a:spcBef>
              <a:spcAft>
                <a:spcPts val="0"/>
              </a:spcAft>
              <a:buNone/>
            </a:pPr>
            <a:r>
              <a:rPr lang="en-US" altLang="ko-KR" sz="1400" dirty="0">
                <a:solidFill>
                  <a:srgbClr val="FF0000"/>
                </a:solidFill>
              </a:rPr>
              <a:t>  message: 'To see your monitoring data, navigate to the unique URL below. Anyone you share the URL with will also be able to view this page. You can disable monitoring at any time by running </a:t>
            </a:r>
            <a:r>
              <a:rPr lang="en-US" altLang="ko-KR" sz="1400" dirty="0" err="1">
                <a:solidFill>
                  <a:srgbClr val="FF0000"/>
                </a:solidFill>
              </a:rPr>
              <a:t>db.disableFreeMonitoring</a:t>
            </a:r>
            <a:r>
              <a:rPr lang="en-US" altLang="ko-KR" sz="1400" dirty="0">
                <a:solidFill>
                  <a:srgbClr val="FF0000"/>
                </a:solidFill>
              </a:rPr>
              <a:t>().',</a:t>
            </a:r>
          </a:p>
          <a:p>
            <a:pPr marL="1371600" lvl="3" indent="0" latinLnBrk="0">
              <a:lnSpc>
                <a:spcPct val="120000"/>
              </a:lnSpc>
              <a:spcBef>
                <a:spcPts val="0"/>
              </a:spcBef>
              <a:spcAft>
                <a:spcPts val="0"/>
              </a:spcAft>
              <a:buNone/>
            </a:pPr>
            <a:r>
              <a:rPr lang="en-US" altLang="ko-KR" sz="1400" dirty="0">
                <a:solidFill>
                  <a:srgbClr val="FF0000"/>
                </a:solidFill>
              </a:rPr>
              <a:t>  </a:t>
            </a:r>
            <a:r>
              <a:rPr lang="en-US" altLang="ko-KR" sz="1400" dirty="0" err="1">
                <a:solidFill>
                  <a:srgbClr val="FF0000"/>
                </a:solidFill>
              </a:rPr>
              <a:t>url</a:t>
            </a:r>
            <a:r>
              <a:rPr lang="en-US" altLang="ko-KR" sz="1400" dirty="0">
                <a:solidFill>
                  <a:srgbClr val="FF0000"/>
                </a:solidFill>
              </a:rPr>
              <a:t>: 'https://</a:t>
            </a:r>
            <a:r>
              <a:rPr lang="en-US" altLang="ko-KR" sz="1400" dirty="0" err="1">
                <a:solidFill>
                  <a:srgbClr val="FF0000"/>
                </a:solidFill>
              </a:rPr>
              <a:t>cloud.mongodb.com</a:t>
            </a:r>
            <a:r>
              <a:rPr lang="en-US" altLang="ko-KR" sz="1400" dirty="0">
                <a:solidFill>
                  <a:srgbClr val="FF0000"/>
                </a:solidFill>
              </a:rPr>
              <a:t>/</a:t>
            </a:r>
            <a:r>
              <a:rPr lang="en-US" altLang="ko-KR" sz="1400" dirty="0" err="1">
                <a:solidFill>
                  <a:srgbClr val="FF0000"/>
                </a:solidFill>
              </a:rPr>
              <a:t>freemonitoring</a:t>
            </a:r>
            <a:r>
              <a:rPr lang="en-US" altLang="ko-KR" sz="1400" dirty="0">
                <a:solidFill>
                  <a:srgbClr val="FF0000"/>
                </a:solidFill>
              </a:rPr>
              <a:t>/cluster/FV7ZQGPBFKHYQ3F6CGNY2NVCA34NB5G7',</a:t>
            </a:r>
          </a:p>
          <a:p>
            <a:pPr marL="1371600" lvl="3" indent="0" latinLnBrk="0">
              <a:lnSpc>
                <a:spcPct val="120000"/>
              </a:lnSpc>
              <a:spcBef>
                <a:spcPts val="0"/>
              </a:spcBef>
              <a:spcAft>
                <a:spcPts val="0"/>
              </a:spcAft>
              <a:buNone/>
            </a:pPr>
            <a:r>
              <a:rPr lang="en-US" altLang="ko-KR" sz="1400" dirty="0">
                <a:solidFill>
                  <a:srgbClr val="FF0000"/>
                </a:solidFill>
              </a:rPr>
              <a:t>  </a:t>
            </a:r>
            <a:r>
              <a:rPr lang="en-US" altLang="ko-KR" sz="1400" dirty="0" err="1">
                <a:solidFill>
                  <a:srgbClr val="FF0000"/>
                </a:solidFill>
              </a:rPr>
              <a:t>userReminder</a:t>
            </a:r>
            <a:r>
              <a:rPr lang="en-US" altLang="ko-KR" sz="1400" dirty="0">
                <a:solidFill>
                  <a:srgbClr val="FF0000"/>
                </a:solidFill>
              </a:rPr>
              <a:t>: '',</a:t>
            </a:r>
          </a:p>
          <a:p>
            <a:pPr marL="1371600" lvl="3" indent="0" latinLnBrk="0">
              <a:lnSpc>
                <a:spcPct val="120000"/>
              </a:lnSpc>
              <a:spcBef>
                <a:spcPts val="0"/>
              </a:spcBef>
              <a:spcAft>
                <a:spcPts val="0"/>
              </a:spcAft>
              <a:buNone/>
            </a:pPr>
            <a:r>
              <a:rPr lang="en-US" altLang="ko-KR" sz="1400" dirty="0">
                <a:solidFill>
                  <a:srgbClr val="FF0000"/>
                </a:solidFill>
              </a:rPr>
              <a:t>  ok: 1</a:t>
            </a:r>
          </a:p>
          <a:p>
            <a:pPr marL="1371600" lvl="3" indent="0" latinLnBrk="0">
              <a:lnSpc>
                <a:spcPct val="120000"/>
              </a:lnSpc>
              <a:spcBef>
                <a:spcPts val="0"/>
              </a:spcBef>
              <a:spcAft>
                <a:spcPts val="0"/>
              </a:spcAft>
              <a:buNone/>
            </a:pPr>
            <a:r>
              <a:rPr lang="en-US" altLang="ko-KR" sz="1400" dirty="0">
                <a:solidFill>
                  <a:srgbClr val="FF0000"/>
                </a:solidFill>
              </a:rPr>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23</a:t>
            </a:fld>
            <a:endParaRPr lang="ko-KR" altLang="en-US"/>
          </a:p>
        </p:txBody>
      </p:sp>
    </p:spTree>
    <p:extLst>
      <p:ext uri="{BB962C8B-B14F-4D97-AF65-F5344CB8AC3E}">
        <p14:creationId xmlns:p14="http://schemas.microsoft.com/office/powerpoint/2010/main" val="3770335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lnSpc>
                <a:spcPct val="120000"/>
              </a:lnSpc>
              <a:spcBef>
                <a:spcPts val="0"/>
              </a:spcBef>
              <a:spcAft>
                <a:spcPts val="600"/>
              </a:spcAft>
              <a:buFont typeface="Wingdings" pitchFamily="2" charset="2"/>
              <a:buChar char="v"/>
            </a:pPr>
            <a:r>
              <a:rPr lang="en-US" altLang="ko-KR" sz="1400" dirty="0"/>
              <a:t>MongoDB Management Tool</a:t>
            </a:r>
          </a:p>
          <a:p>
            <a:pPr lvl="1" latinLnBrk="0">
              <a:lnSpc>
                <a:spcPct val="120000"/>
              </a:lnSpc>
              <a:spcBef>
                <a:spcPts val="0"/>
              </a:spcBef>
              <a:spcAft>
                <a:spcPts val="600"/>
              </a:spcAft>
              <a:buFont typeface="Wingdings" pitchFamily="2" charset="2"/>
              <a:buChar char="ü"/>
            </a:pPr>
            <a:r>
              <a:rPr lang="en-US" altLang="ko-KR" sz="1400" dirty="0"/>
              <a:t>MongoDB Ops Manager</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24</a:t>
            </a:fld>
            <a:endParaRPr lang="ko-KR" altLang="en-US"/>
          </a:p>
        </p:txBody>
      </p:sp>
      <p:pic>
        <p:nvPicPr>
          <p:cNvPr id="6" name="그림 5">
            <a:extLst>
              <a:ext uri="{FF2B5EF4-FFF2-40B4-BE49-F238E27FC236}">
                <a16:creationId xmlns:a16="http://schemas.microsoft.com/office/drawing/2014/main" id="{6AF37EFC-1A24-4045-B7EE-34163D6234F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5119" y="2492896"/>
            <a:ext cx="5573762" cy="3511703"/>
          </a:xfrm>
          <a:prstGeom prst="rect">
            <a:avLst/>
          </a:prstGeom>
        </p:spPr>
      </p:pic>
    </p:spTree>
    <p:extLst>
      <p:ext uri="{BB962C8B-B14F-4D97-AF65-F5344CB8AC3E}">
        <p14:creationId xmlns:p14="http://schemas.microsoft.com/office/powerpoint/2010/main" val="339046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데이터베이스 상태 조회</a:t>
            </a:r>
            <a:endParaRPr lang="en-US" altLang="ko-KR" sz="1400" dirty="0"/>
          </a:p>
          <a:p>
            <a:pPr lvl="1" latinLnBrk="0">
              <a:spcBef>
                <a:spcPts val="0"/>
              </a:spcBef>
              <a:spcAft>
                <a:spcPts val="600"/>
              </a:spcAft>
              <a:buFont typeface="Wingdings" pitchFamily="2" charset="2"/>
              <a:buChar char="ü"/>
            </a:pPr>
            <a:r>
              <a:rPr lang="en" altLang="ko-KR" sz="1400" dirty="0" err="1"/>
              <a:t>db.getCollection</a:t>
            </a:r>
            <a:r>
              <a:rPr lang="en-US" altLang="ko-KR" sz="1400" dirty="0"/>
              <a:t>I</a:t>
            </a:r>
            <a:r>
              <a:rPr lang="en" altLang="ko-KR" sz="1400" dirty="0" err="1"/>
              <a:t>nfos</a:t>
            </a:r>
            <a:r>
              <a:rPr lang="en-US" altLang="ko-KR" sz="1400" dirty="0"/>
              <a:t>():</a:t>
            </a:r>
            <a:r>
              <a:rPr lang="ko-KR" altLang="en-US" sz="1400" dirty="0"/>
              <a:t> 현재 데이터베이스의 </a:t>
            </a:r>
            <a:r>
              <a:rPr lang="en" altLang="ko-KR" sz="1400" dirty="0"/>
              <a:t>Collection</a:t>
            </a:r>
            <a:r>
              <a:rPr lang="ko-KR" altLang="en-US" sz="1400" dirty="0"/>
              <a:t>들의 정보를 리스트로 반환하는데 </a:t>
            </a:r>
            <a:r>
              <a:rPr lang="en-US" altLang="ko-KR" sz="1400" dirty="0"/>
              <a:t> </a:t>
            </a:r>
            <a:r>
              <a:rPr lang="ko-KR" altLang="en-US" sz="1400" dirty="0"/>
              <a:t>이름과 타입</a:t>
            </a:r>
            <a:r>
              <a:rPr lang="en-US" altLang="ko-KR" sz="1400" dirty="0"/>
              <a:t>,</a:t>
            </a:r>
            <a:r>
              <a:rPr lang="ko-KR" altLang="en-US" sz="1400" dirty="0"/>
              <a:t> </a:t>
            </a:r>
            <a:r>
              <a:rPr lang="en" altLang="ko-KR" sz="1400" dirty="0"/>
              <a:t>UUID </a:t>
            </a:r>
            <a:r>
              <a:rPr lang="ko-KR" altLang="en-US" sz="1400" dirty="0"/>
              <a:t>정보를 리턴</a:t>
            </a:r>
            <a:endParaRPr lang="en-US" altLang="ko-KR" sz="1400" dirty="0"/>
          </a:p>
          <a:p>
            <a:pPr lvl="1" latinLnBrk="0">
              <a:spcBef>
                <a:spcPts val="0"/>
              </a:spcBef>
              <a:spcAft>
                <a:spcPts val="600"/>
              </a:spcAft>
              <a:buFont typeface="Wingdings" pitchFamily="2" charset="2"/>
              <a:buChar char="ü"/>
            </a:pPr>
            <a:r>
              <a:rPr lang="en" altLang="ko-KR" sz="1400" dirty="0" err="1"/>
              <a:t>db.serverStatus</a:t>
            </a:r>
            <a:r>
              <a:rPr lang="en" altLang="ko-KR" sz="1400" dirty="0"/>
              <a:t>()</a:t>
            </a:r>
            <a:r>
              <a:rPr lang="en-US" altLang="ko-KR" sz="1400" dirty="0"/>
              <a:t>:</a:t>
            </a:r>
            <a:r>
              <a:rPr lang="ko-KR" altLang="en-US" sz="1400" dirty="0"/>
              <a:t> 호스트</a:t>
            </a:r>
            <a:r>
              <a:rPr lang="en-US" altLang="ko-KR" sz="1400" dirty="0"/>
              <a:t>, </a:t>
            </a:r>
            <a:r>
              <a:rPr lang="ko-KR" altLang="en-US" sz="1400" dirty="0"/>
              <a:t>프로세스 </a:t>
            </a:r>
            <a:r>
              <a:rPr lang="en" altLang="ko-KR" sz="1400" dirty="0"/>
              <a:t>id, Lock </a:t>
            </a:r>
            <a:r>
              <a:rPr lang="ko-KR" altLang="en-US" sz="1400" dirty="0"/>
              <a:t>옵션</a:t>
            </a:r>
            <a:r>
              <a:rPr lang="en-US" altLang="ko-KR" sz="1400" dirty="0"/>
              <a:t>, </a:t>
            </a:r>
            <a:r>
              <a:rPr lang="ko-KR" altLang="en-US" sz="1400" dirty="0"/>
              <a:t>스토리지 엔진 이름</a:t>
            </a:r>
            <a:r>
              <a:rPr lang="en-US" altLang="ko-KR" sz="1400" dirty="0"/>
              <a:t>, </a:t>
            </a:r>
            <a:r>
              <a:rPr lang="ko-KR" altLang="en-US" sz="1400" dirty="0"/>
              <a:t>스토리지 엔진 통계 와 같은 정보를 제공</a:t>
            </a:r>
            <a:endParaRPr lang="en" altLang="ko-KR" sz="1400" dirty="0"/>
          </a:p>
          <a:p>
            <a:pPr lvl="1" latinLnBrk="0">
              <a:spcBef>
                <a:spcPts val="0"/>
              </a:spcBef>
              <a:spcAft>
                <a:spcPts val="600"/>
              </a:spcAft>
              <a:buFont typeface="Wingdings" pitchFamily="2" charset="2"/>
              <a:buChar char="ü"/>
            </a:pPr>
            <a:r>
              <a:rPr lang="en" altLang="ko-KR" sz="1400" dirty="0" err="1"/>
              <a:t>db.stats</a:t>
            </a:r>
            <a:r>
              <a:rPr lang="en" altLang="ko-KR" sz="1400" dirty="0"/>
              <a:t>()</a:t>
            </a:r>
            <a:r>
              <a:rPr lang="en-US" altLang="ko-KR" sz="1400" dirty="0"/>
              <a:t>:</a:t>
            </a:r>
            <a:r>
              <a:rPr lang="ko-KR" altLang="en-US" sz="1400" dirty="0"/>
              <a:t> 데이터베이스 내의 </a:t>
            </a:r>
            <a:r>
              <a:rPr lang="en" altLang="ko-KR" sz="1400" dirty="0"/>
              <a:t>Collection</a:t>
            </a:r>
            <a:r>
              <a:rPr lang="en-US" altLang="ko-KR" sz="1400" dirty="0"/>
              <a:t>, </a:t>
            </a:r>
            <a:r>
              <a:rPr lang="ko-KR" altLang="en-US" sz="1400" dirty="0"/>
              <a:t>뷰</a:t>
            </a:r>
            <a:r>
              <a:rPr lang="en-US" altLang="ko-KR" sz="1400" dirty="0"/>
              <a:t>, </a:t>
            </a:r>
            <a:r>
              <a:rPr lang="ko-KR" altLang="en-US" sz="1400" dirty="0"/>
              <a:t>오브젝트의 개수 와 크기에 대한 통계를 제공</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25</a:t>
            </a:fld>
            <a:endParaRPr lang="ko-KR" altLang="en-US"/>
          </a:p>
        </p:txBody>
      </p:sp>
    </p:spTree>
    <p:extLst>
      <p:ext uri="{BB962C8B-B14F-4D97-AF65-F5344CB8AC3E}">
        <p14:creationId xmlns:p14="http://schemas.microsoft.com/office/powerpoint/2010/main" val="367653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en" altLang="ko-KR" sz="1400" dirty="0"/>
              <a:t>Collection</a:t>
            </a:r>
            <a:r>
              <a:rPr lang="ko-KR" altLang="en-US" sz="1400" dirty="0"/>
              <a:t> 상태 조회</a:t>
            </a:r>
          </a:p>
          <a:p>
            <a:pPr lvl="1" latinLnBrk="0">
              <a:spcBef>
                <a:spcPts val="0"/>
              </a:spcBef>
              <a:spcAft>
                <a:spcPts val="600"/>
              </a:spcAft>
              <a:buFont typeface="Wingdings" pitchFamily="2" charset="2"/>
              <a:buChar char="ü"/>
            </a:pPr>
            <a:r>
              <a:rPr lang="en" altLang="ko-KR" sz="1400" dirty="0" err="1"/>
              <a:t>db.collection.isCapped</a:t>
            </a:r>
            <a:r>
              <a:rPr lang="en" altLang="ko-KR" sz="1400" dirty="0"/>
              <a:t>: Collection</a:t>
            </a:r>
            <a:r>
              <a:rPr lang="ko-KR" altLang="en-US" sz="1400" dirty="0"/>
              <a:t>이 </a:t>
            </a:r>
            <a:r>
              <a:rPr lang="en" altLang="ko-KR" sz="1400" dirty="0"/>
              <a:t>Capped Collection</a:t>
            </a:r>
            <a:r>
              <a:rPr lang="ko-KR" altLang="en-US" sz="1400" dirty="0"/>
              <a:t>이면 </a:t>
            </a:r>
            <a:r>
              <a:rPr lang="en" altLang="ko-KR" sz="1400" dirty="0"/>
              <a:t>true </a:t>
            </a:r>
            <a:r>
              <a:rPr lang="ko-KR" altLang="en-US" sz="1400" dirty="0"/>
              <a:t>값을 리턴</a:t>
            </a:r>
            <a:endParaRPr lang="en" altLang="ko-KR" sz="1400" dirty="0"/>
          </a:p>
          <a:p>
            <a:pPr lvl="1" latinLnBrk="0">
              <a:spcBef>
                <a:spcPts val="0"/>
              </a:spcBef>
              <a:spcAft>
                <a:spcPts val="600"/>
              </a:spcAft>
              <a:buFont typeface="Wingdings" pitchFamily="2" charset="2"/>
              <a:buChar char="ü"/>
            </a:pPr>
            <a:r>
              <a:rPr lang="en" altLang="ko-KR" sz="1400" dirty="0" err="1"/>
              <a:t>db.collection.latencyStats</a:t>
            </a:r>
            <a:r>
              <a:rPr lang="en" altLang="ko-KR" sz="1400" dirty="0"/>
              <a:t>(): Collection</a:t>
            </a:r>
            <a:r>
              <a:rPr lang="ko-KR" altLang="en-US" sz="1400" dirty="0"/>
              <a:t>의 지연 시간 통계를 리턴</a:t>
            </a:r>
            <a:endParaRPr lang="en" altLang="ko-KR" sz="1400" dirty="0"/>
          </a:p>
          <a:p>
            <a:pPr lvl="1" latinLnBrk="0">
              <a:spcBef>
                <a:spcPts val="0"/>
              </a:spcBef>
              <a:spcAft>
                <a:spcPts val="600"/>
              </a:spcAft>
              <a:buFont typeface="Wingdings" pitchFamily="2" charset="2"/>
              <a:buChar char="ü"/>
            </a:pPr>
            <a:r>
              <a:rPr lang="en" altLang="ko-KR" sz="1400" dirty="0" err="1"/>
              <a:t>db.collection.stats</a:t>
            </a:r>
            <a:r>
              <a:rPr lang="en" altLang="ko-KR" sz="1400" dirty="0"/>
              <a:t>(): </a:t>
            </a:r>
            <a:r>
              <a:rPr lang="ko-KR" altLang="en-US" sz="1400" dirty="0"/>
              <a:t>데이터베이스의 </a:t>
            </a:r>
            <a:r>
              <a:rPr lang="en" altLang="ko-KR" sz="1400" dirty="0"/>
              <a:t>stats</a:t>
            </a:r>
            <a:r>
              <a:rPr lang="ko-KR" altLang="en-US" sz="1400" dirty="0"/>
              <a:t>와 같이 </a:t>
            </a:r>
            <a:r>
              <a:rPr lang="en" altLang="ko-KR" sz="1400" dirty="0"/>
              <a:t>Collection</a:t>
            </a:r>
            <a:r>
              <a:rPr lang="ko-KR" altLang="en-US" sz="1400" dirty="0"/>
              <a:t>의 크기</a:t>
            </a:r>
            <a:r>
              <a:rPr lang="en-US" altLang="ko-KR" sz="1400" dirty="0"/>
              <a:t>, </a:t>
            </a:r>
            <a:r>
              <a:rPr lang="ko-KR" altLang="en-US" sz="1400" dirty="0"/>
              <a:t>도큐먼트 개수 및 스 </a:t>
            </a:r>
            <a:r>
              <a:rPr lang="ko-KR" altLang="en-US" sz="1400" dirty="0" err="1"/>
              <a:t>토리지</a:t>
            </a:r>
            <a:r>
              <a:rPr lang="ko-KR" altLang="en-US" sz="1400" dirty="0"/>
              <a:t> 엔진의 통계를 리턴</a:t>
            </a:r>
            <a:endParaRPr lang="en" altLang="ko-KR" sz="1400" dirty="0"/>
          </a:p>
          <a:p>
            <a:pPr lvl="1" latinLnBrk="0">
              <a:spcBef>
                <a:spcPts val="0"/>
              </a:spcBef>
              <a:spcAft>
                <a:spcPts val="600"/>
              </a:spcAft>
              <a:buFont typeface="Wingdings" pitchFamily="2" charset="2"/>
              <a:buChar char="ü"/>
            </a:pPr>
            <a:r>
              <a:rPr lang="en" altLang="ko-KR" sz="1400" dirty="0" err="1"/>
              <a:t>db.collection.storageSize</a:t>
            </a:r>
            <a:r>
              <a:rPr lang="en" altLang="ko-KR" sz="1400" dirty="0"/>
              <a:t>(): Collection</a:t>
            </a:r>
            <a:r>
              <a:rPr lang="ko-KR" altLang="en-US" sz="1400" dirty="0"/>
              <a:t> 스토리지 크기 리턴</a:t>
            </a:r>
            <a:endParaRPr lang="en-US" altLang="ko-KR" sz="1400" dirty="0"/>
          </a:p>
          <a:p>
            <a:pPr lvl="1" latinLnBrk="0">
              <a:spcBef>
                <a:spcPts val="0"/>
              </a:spcBef>
              <a:spcAft>
                <a:spcPts val="600"/>
              </a:spcAft>
              <a:buFont typeface="Wingdings" pitchFamily="2" charset="2"/>
              <a:buChar char="ü"/>
            </a:pPr>
            <a:r>
              <a:rPr lang="en" altLang="ko-KR" sz="1400" dirty="0" err="1"/>
              <a:t>db.collection.totalIndexSize</a:t>
            </a:r>
            <a:r>
              <a:rPr lang="en" altLang="ko-KR" sz="1400" dirty="0"/>
              <a:t>()</a:t>
            </a:r>
            <a:r>
              <a:rPr lang="en-US" altLang="ko-KR" sz="1400" dirty="0"/>
              <a:t>:</a:t>
            </a:r>
            <a:r>
              <a:rPr lang="ko-KR" altLang="en-US" sz="1400" dirty="0"/>
              <a:t> </a:t>
            </a:r>
            <a:r>
              <a:rPr lang="en" altLang="ko-KR" sz="1400" dirty="0"/>
              <a:t>Collection</a:t>
            </a:r>
            <a:r>
              <a:rPr lang="ko-KR" altLang="en-US" sz="1400" dirty="0"/>
              <a:t>의 인덱스 크기 리턴</a:t>
            </a:r>
            <a:r>
              <a:rPr lang="en" altLang="ko-KR" sz="1400" dirty="0"/>
              <a:t> </a:t>
            </a:r>
          </a:p>
          <a:p>
            <a:pPr lvl="1" latinLnBrk="0">
              <a:spcBef>
                <a:spcPts val="0"/>
              </a:spcBef>
              <a:spcAft>
                <a:spcPts val="600"/>
              </a:spcAft>
              <a:buFont typeface="Wingdings" pitchFamily="2" charset="2"/>
              <a:buChar char="ü"/>
            </a:pPr>
            <a:r>
              <a:rPr lang="en" altLang="ko-KR" sz="1400" dirty="0" err="1"/>
              <a:t>db.collection.totalSize</a:t>
            </a:r>
            <a:r>
              <a:rPr lang="en" altLang="ko-KR" sz="1400" dirty="0"/>
              <a:t>()</a:t>
            </a:r>
            <a:r>
              <a:rPr lang="en-US" altLang="ko-KR" sz="1400" dirty="0"/>
              <a:t>:</a:t>
            </a:r>
            <a:r>
              <a:rPr lang="ko-KR" altLang="en-US" sz="1400" dirty="0"/>
              <a:t> </a:t>
            </a:r>
            <a:r>
              <a:rPr lang="en" altLang="ko-KR" sz="1400" dirty="0"/>
              <a:t>Collection</a:t>
            </a:r>
            <a:r>
              <a:rPr lang="ko-KR" altLang="en-US" sz="1400" dirty="0"/>
              <a:t>의 스토리지 와 크기의 합을 리턴</a:t>
            </a: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26</a:t>
            </a:fld>
            <a:endParaRPr lang="ko-KR" altLang="en-US"/>
          </a:p>
        </p:txBody>
      </p:sp>
    </p:spTree>
    <p:extLst>
      <p:ext uri="{BB962C8B-B14F-4D97-AF65-F5344CB8AC3E}">
        <p14:creationId xmlns:p14="http://schemas.microsoft.com/office/powerpoint/2010/main" val="2552169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실습 </a:t>
            </a:r>
            <a:r>
              <a:rPr lang="en-US" altLang="ko-KR" sz="1400" dirty="0"/>
              <a:t>–</a:t>
            </a:r>
            <a:r>
              <a:rPr lang="ko-KR" altLang="en-US" sz="1400" dirty="0"/>
              <a:t> </a:t>
            </a:r>
            <a:r>
              <a:rPr lang="en-US" altLang="ko-KR" sz="1400" dirty="0"/>
              <a:t>Capped Collection </a:t>
            </a:r>
            <a:r>
              <a:rPr lang="ko-KR" altLang="en-US" sz="1400" dirty="0"/>
              <a:t>의</a:t>
            </a:r>
            <a:r>
              <a:rPr lang="en-US" altLang="ko-KR" sz="1400" dirty="0"/>
              <a:t> </a:t>
            </a:r>
            <a:r>
              <a:rPr lang="ko-KR" altLang="en-US" sz="1400" dirty="0"/>
              <a:t>동작</a:t>
            </a:r>
          </a:p>
          <a:p>
            <a:pPr marL="457200" lvl="1" indent="0" latinLnBrk="0">
              <a:spcBef>
                <a:spcPts val="0"/>
              </a:spcBef>
              <a:spcAft>
                <a:spcPts val="600"/>
              </a:spcAft>
              <a:buNone/>
            </a:pPr>
            <a:r>
              <a:rPr lang="en" altLang="ko-KR" sz="1400" dirty="0"/>
              <a:t>use </a:t>
            </a:r>
            <a:r>
              <a:rPr lang="en" altLang="ko-KR" sz="1400" dirty="0" err="1"/>
              <a:t>adam</a:t>
            </a:r>
            <a:endParaRPr lang="en" altLang="ko-KR" sz="1400" dirty="0"/>
          </a:p>
          <a:p>
            <a:pPr marL="457200" lvl="1" indent="0" latinLnBrk="0">
              <a:spcBef>
                <a:spcPts val="0"/>
              </a:spcBef>
              <a:spcAft>
                <a:spcPts val="600"/>
              </a:spcAft>
              <a:buNone/>
            </a:pPr>
            <a:r>
              <a:rPr lang="en" altLang="ko-KR" sz="1400" dirty="0" err="1"/>
              <a:t>db.createCollection</a:t>
            </a:r>
            <a:r>
              <a:rPr lang="en" altLang="ko-KR" sz="1400" dirty="0"/>
              <a:t>('</a:t>
            </a:r>
            <a:r>
              <a:rPr lang="en" altLang="ko-KR" sz="1400" dirty="0" err="1"/>
              <a:t>cappedCollection</a:t>
            </a:r>
            <a:r>
              <a:rPr lang="en" altLang="ko-KR" sz="1400" dirty="0"/>
              <a:t>', {</a:t>
            </a:r>
            <a:r>
              <a:rPr lang="en" altLang="ko-KR" sz="1400" dirty="0" err="1"/>
              <a:t>capped:true</a:t>
            </a:r>
            <a:r>
              <a:rPr lang="en" altLang="ko-KR" sz="1400" dirty="0"/>
              <a:t>, size:10000})</a:t>
            </a:r>
          </a:p>
          <a:p>
            <a:pPr marL="857250" lvl="2" indent="0" latinLnBrk="0">
              <a:spcBef>
                <a:spcPts val="0"/>
              </a:spcBef>
              <a:spcAft>
                <a:spcPts val="600"/>
              </a:spcAft>
              <a:buNone/>
            </a:pPr>
            <a:r>
              <a:rPr lang="en" altLang="ko-KR" sz="1400" dirty="0">
                <a:solidFill>
                  <a:srgbClr val="FF0000"/>
                </a:solidFill>
              </a:rPr>
              <a:t>{ ok: 1 }</a:t>
            </a:r>
          </a:p>
          <a:p>
            <a:pPr marL="457200" lvl="1" indent="0" latinLnBrk="0">
              <a:spcBef>
                <a:spcPts val="0"/>
              </a:spcBef>
              <a:spcAft>
                <a:spcPts val="600"/>
              </a:spcAft>
              <a:buNone/>
            </a:pPr>
            <a:r>
              <a:rPr lang="en" altLang="ko-KR" sz="1400" dirty="0" err="1"/>
              <a:t>db.cappedCollection.insertOne</a:t>
            </a:r>
            <a:r>
              <a:rPr lang="en" altLang="ko-KR" sz="1400" dirty="0"/>
              <a:t>({x:1})</a:t>
            </a:r>
          </a:p>
          <a:p>
            <a:pPr marL="857250" lvl="2" indent="0" latinLnBrk="0">
              <a:spcBef>
                <a:spcPts val="0"/>
              </a:spcBef>
              <a:spcAft>
                <a:spcPts val="600"/>
              </a:spcAft>
              <a:buNone/>
            </a:pPr>
            <a:r>
              <a:rPr lang="en" altLang="ko-KR" sz="1400" dirty="0">
                <a:solidFill>
                  <a:srgbClr val="FF0000"/>
                </a:solidFill>
              </a:rPr>
              <a:t>{ acknowledged: true,</a:t>
            </a:r>
          </a:p>
          <a:p>
            <a:pPr marL="85725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a:t>
            </a:r>
            <a:r>
              <a:rPr lang="en" altLang="ko-KR" sz="1400" dirty="0" err="1">
                <a:solidFill>
                  <a:srgbClr val="FF0000"/>
                </a:solidFill>
              </a:rPr>
              <a:t>ObjectId</a:t>
            </a:r>
            <a:r>
              <a:rPr lang="en" altLang="ko-KR" sz="1400" dirty="0">
                <a:solidFill>
                  <a:srgbClr val="FF0000"/>
                </a:solidFill>
              </a:rPr>
              <a:t>("625cdb5b88993df9910866b2") }</a:t>
            </a:r>
          </a:p>
          <a:p>
            <a:pPr marL="457200" lvl="1" indent="0" latinLnBrk="0">
              <a:spcBef>
                <a:spcPts val="0"/>
              </a:spcBef>
              <a:spcAft>
                <a:spcPts val="600"/>
              </a:spcAft>
              <a:buNone/>
            </a:pPr>
            <a:r>
              <a:rPr lang="en" altLang="ko-KR" sz="1400" dirty="0" err="1"/>
              <a:t>db.cappedCollection.find</a:t>
            </a:r>
            <a:r>
              <a:rPr lang="en" altLang="ko-KR" sz="1400" dirty="0"/>
              <a:t>()</a:t>
            </a:r>
          </a:p>
          <a:p>
            <a:pPr marL="914400" lvl="2" indent="0" latinLnBrk="0">
              <a:spcBef>
                <a:spcPts val="0"/>
              </a:spcBef>
              <a:spcAft>
                <a:spcPts val="60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("625cdb5b88993df9910866b2"), x: 1 }</a:t>
            </a:r>
          </a:p>
          <a:p>
            <a:pPr lvl="1" latinLnBrk="0">
              <a:spcBef>
                <a:spcPts val="0"/>
              </a:spcBef>
              <a:spcAft>
                <a:spcPts val="600"/>
              </a:spcAft>
              <a:buFont typeface="Wingdings" pitchFamily="2" charset="2"/>
              <a:buChar char="ü"/>
            </a:pP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27</a:t>
            </a:fld>
            <a:endParaRPr lang="ko-KR" altLang="en-US"/>
          </a:p>
        </p:txBody>
      </p:sp>
    </p:spTree>
    <p:extLst>
      <p:ext uri="{BB962C8B-B14F-4D97-AF65-F5344CB8AC3E}">
        <p14:creationId xmlns:p14="http://schemas.microsoft.com/office/powerpoint/2010/main" val="1920644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실습 </a:t>
            </a:r>
            <a:r>
              <a:rPr lang="en-US" altLang="ko-KR" sz="1400" dirty="0"/>
              <a:t>–</a:t>
            </a:r>
            <a:r>
              <a:rPr lang="ko-KR" altLang="en-US" sz="1400" dirty="0"/>
              <a:t> </a:t>
            </a:r>
            <a:r>
              <a:rPr lang="en-US" altLang="ko-KR" sz="1400" dirty="0"/>
              <a:t>Capped Collection </a:t>
            </a:r>
            <a:r>
              <a:rPr lang="ko-KR" altLang="en-US" sz="1400" dirty="0"/>
              <a:t>의</a:t>
            </a:r>
            <a:r>
              <a:rPr lang="en-US" altLang="ko-KR" sz="1400" dirty="0"/>
              <a:t> </a:t>
            </a:r>
            <a:r>
              <a:rPr lang="ko-KR" altLang="en-US" sz="1400" dirty="0"/>
              <a:t>동작</a:t>
            </a:r>
          </a:p>
          <a:p>
            <a:pPr marL="457200" lvl="1" indent="0" latinLnBrk="0">
              <a:spcBef>
                <a:spcPts val="0"/>
              </a:spcBef>
              <a:spcAft>
                <a:spcPts val="600"/>
              </a:spcAft>
              <a:buNone/>
            </a:pPr>
            <a:r>
              <a:rPr lang="en" altLang="ko-KR" sz="1400" dirty="0" err="1"/>
              <a:t>db.cappedCollection.stats</a:t>
            </a:r>
            <a:r>
              <a:rPr lang="en" altLang="ko-KR" sz="1400" dirty="0"/>
              <a:t>()</a:t>
            </a:r>
          </a:p>
          <a:p>
            <a:pPr marL="914400" lvl="2" indent="0" latinLnBrk="0">
              <a:spcBef>
                <a:spcPts val="0"/>
              </a:spcBef>
              <a:spcAft>
                <a:spcPts val="600"/>
              </a:spcAft>
              <a:buNone/>
            </a:pPr>
            <a:r>
              <a:rPr lang="en" altLang="ko-KR" sz="1400" dirty="0">
                <a:solidFill>
                  <a:srgbClr val="FF0000"/>
                </a:solidFill>
              </a:rPr>
              <a:t>{</a:t>
            </a:r>
          </a:p>
          <a:p>
            <a:pPr marL="914400" lvl="2" indent="0" latinLnBrk="0">
              <a:spcBef>
                <a:spcPts val="0"/>
              </a:spcBef>
              <a:spcAft>
                <a:spcPts val="600"/>
              </a:spcAft>
              <a:buNone/>
            </a:pPr>
            <a:r>
              <a:rPr lang="en" altLang="ko-KR" sz="1400" dirty="0">
                <a:solidFill>
                  <a:srgbClr val="FF0000"/>
                </a:solidFill>
              </a:rPr>
              <a:t>  ns: '</a:t>
            </a:r>
            <a:r>
              <a:rPr lang="en" altLang="ko-KR" sz="1400" dirty="0" err="1">
                <a:solidFill>
                  <a:srgbClr val="FF0000"/>
                </a:solidFill>
              </a:rPr>
              <a:t>adam.cappedCollection</a:t>
            </a:r>
            <a:r>
              <a:rPr lang="en" altLang="ko-KR" sz="1400" dirty="0">
                <a:solidFill>
                  <a:srgbClr val="FF0000"/>
                </a:solidFill>
              </a:rPr>
              <a:t>',</a:t>
            </a:r>
          </a:p>
          <a:p>
            <a:pPr marL="914400" lvl="2" indent="0" latinLnBrk="0">
              <a:spcBef>
                <a:spcPts val="0"/>
              </a:spcBef>
              <a:spcAft>
                <a:spcPts val="600"/>
              </a:spcAft>
              <a:buNone/>
            </a:pPr>
            <a:r>
              <a:rPr lang="en" altLang="ko-KR" sz="1400" dirty="0">
                <a:solidFill>
                  <a:srgbClr val="FF0000"/>
                </a:solidFill>
              </a:rPr>
              <a:t>  size: 29,</a:t>
            </a:r>
          </a:p>
          <a:p>
            <a:pPr marL="914400" lvl="2" indent="0" latinLnBrk="0">
              <a:spcBef>
                <a:spcPts val="0"/>
              </a:spcBef>
              <a:spcAft>
                <a:spcPts val="600"/>
              </a:spcAft>
              <a:buNone/>
            </a:pPr>
            <a:r>
              <a:rPr lang="en" altLang="ko-KR" sz="1400" dirty="0">
                <a:solidFill>
                  <a:srgbClr val="FF0000"/>
                </a:solidFill>
              </a:rPr>
              <a:t>  count: 1,</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avgObjSize</a:t>
            </a:r>
            <a:r>
              <a:rPr lang="en" altLang="ko-KR" sz="1400" dirty="0">
                <a:solidFill>
                  <a:srgbClr val="FF0000"/>
                </a:solidFill>
              </a:rPr>
              <a:t>: 29,</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storageSize</a:t>
            </a:r>
            <a:r>
              <a:rPr lang="en" altLang="ko-KR" sz="1400" dirty="0">
                <a:solidFill>
                  <a:srgbClr val="FF0000"/>
                </a:solidFill>
              </a:rPr>
              <a:t>: 20480,</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freeStorageSize</a:t>
            </a:r>
            <a:r>
              <a:rPr lang="en" altLang="ko-KR" sz="1400" dirty="0">
                <a:solidFill>
                  <a:srgbClr val="FF0000"/>
                </a:solidFill>
              </a:rPr>
              <a:t>: 0,</a:t>
            </a:r>
          </a:p>
          <a:p>
            <a:pPr marL="914400" lvl="2" indent="0" latinLnBrk="0">
              <a:spcBef>
                <a:spcPts val="0"/>
              </a:spcBef>
              <a:spcAft>
                <a:spcPts val="600"/>
              </a:spcAft>
              <a:buNone/>
            </a:pPr>
            <a:r>
              <a:rPr lang="en" altLang="ko-KR" sz="1400" dirty="0">
                <a:solidFill>
                  <a:srgbClr val="FF0000"/>
                </a:solidFill>
              </a:rPr>
              <a:t>  capped: true,</a:t>
            </a:r>
          </a:p>
          <a:p>
            <a:pPr marL="914400" lvl="2" indent="0" latinLnBrk="0">
              <a:spcBef>
                <a:spcPts val="0"/>
              </a:spcBef>
              <a:spcAft>
                <a:spcPts val="600"/>
              </a:spcAft>
              <a:buNone/>
            </a:pPr>
            <a:r>
              <a:rPr lang="en" altLang="ko-KR" sz="1400" dirty="0">
                <a:solidFill>
                  <a:srgbClr val="FF0000"/>
                </a:solidFill>
              </a:rPr>
              <a:t>  max: 0,</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maxSize</a:t>
            </a:r>
            <a:r>
              <a:rPr lang="en" altLang="ko-KR" sz="1400" dirty="0">
                <a:solidFill>
                  <a:srgbClr val="FF0000"/>
                </a:solidFill>
              </a:rPr>
              <a:t>: 10240,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28</a:t>
            </a:fld>
            <a:endParaRPr lang="ko-KR" altLang="en-US"/>
          </a:p>
        </p:txBody>
      </p:sp>
    </p:spTree>
    <p:extLst>
      <p:ext uri="{BB962C8B-B14F-4D97-AF65-F5344CB8AC3E}">
        <p14:creationId xmlns:p14="http://schemas.microsoft.com/office/powerpoint/2010/main" val="148112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실습 </a:t>
            </a:r>
            <a:r>
              <a:rPr lang="en-US" altLang="ko-KR" sz="1400" dirty="0"/>
              <a:t>–</a:t>
            </a:r>
            <a:r>
              <a:rPr lang="ko-KR" altLang="en-US" sz="1400" dirty="0"/>
              <a:t> </a:t>
            </a:r>
            <a:r>
              <a:rPr lang="en-US" altLang="ko-KR" sz="1400" dirty="0"/>
              <a:t>Capped Collection </a:t>
            </a:r>
            <a:r>
              <a:rPr lang="ko-KR" altLang="en-US" sz="1400" dirty="0"/>
              <a:t>의</a:t>
            </a:r>
            <a:r>
              <a:rPr lang="en-US" altLang="ko-KR" sz="1400" dirty="0"/>
              <a:t> </a:t>
            </a:r>
            <a:r>
              <a:rPr lang="ko-KR" altLang="en-US" sz="1400" dirty="0"/>
              <a:t>동작</a:t>
            </a:r>
          </a:p>
          <a:p>
            <a:pPr marL="457200" lvl="1" indent="0" latinLnBrk="0">
              <a:spcBef>
                <a:spcPts val="0"/>
              </a:spcBef>
              <a:spcAft>
                <a:spcPts val="600"/>
              </a:spcAft>
              <a:buNone/>
            </a:pPr>
            <a:r>
              <a:rPr lang="en" altLang="ko-KR" sz="1400" dirty="0"/>
              <a:t>for(</a:t>
            </a:r>
            <a:r>
              <a:rPr lang="en" altLang="ko-KR" sz="1400" dirty="0" err="1"/>
              <a:t>i</a:t>
            </a:r>
            <a:r>
              <a:rPr lang="en" altLang="ko-KR" sz="1400" dirty="0"/>
              <a:t>=0; </a:t>
            </a:r>
            <a:r>
              <a:rPr lang="en" altLang="ko-KR" sz="1400" dirty="0" err="1"/>
              <a:t>i</a:t>
            </a:r>
            <a:r>
              <a:rPr lang="en" altLang="ko-KR" sz="1400" dirty="0"/>
              <a:t>&lt;1000; </a:t>
            </a:r>
            <a:r>
              <a:rPr lang="en" altLang="ko-KR" sz="1400" dirty="0" err="1"/>
              <a:t>i</a:t>
            </a:r>
            <a:r>
              <a:rPr lang="en" altLang="ko-KR" sz="1400" dirty="0"/>
              <a:t>++){ </a:t>
            </a:r>
            <a:r>
              <a:rPr lang="en" altLang="ko-KR" sz="1400" dirty="0" err="1"/>
              <a:t>db.cappedCollection.insertOne</a:t>
            </a:r>
            <a:r>
              <a:rPr lang="en" altLang="ko-KR" sz="1400" dirty="0"/>
              <a:t>({</a:t>
            </a:r>
            <a:r>
              <a:rPr lang="en" altLang="ko-KR" sz="1400" dirty="0" err="1"/>
              <a:t>x:i</a:t>
            </a:r>
            <a:r>
              <a:rPr lang="en" altLang="ko-KR" sz="1400" dirty="0"/>
              <a:t>})}</a:t>
            </a:r>
          </a:p>
          <a:p>
            <a:pPr marL="914400" lvl="2" indent="0" latinLnBrk="0">
              <a:spcBef>
                <a:spcPts val="0"/>
              </a:spcBef>
              <a:spcAft>
                <a:spcPts val="600"/>
              </a:spcAft>
              <a:buNone/>
            </a:pPr>
            <a:r>
              <a:rPr lang="en" altLang="ko-KR" sz="1400" dirty="0">
                <a:solidFill>
                  <a:srgbClr val="FF0000"/>
                </a:solidFill>
              </a:rPr>
              <a:t>{ acknowledged: true,</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a:t>
            </a:r>
            <a:r>
              <a:rPr lang="en" altLang="ko-KR" sz="1400" dirty="0">
                <a:solidFill>
                  <a:srgbClr val="FF0000"/>
                </a:solidFill>
              </a:rPr>
              <a:t>: </a:t>
            </a:r>
            <a:r>
              <a:rPr lang="en" altLang="ko-KR" sz="1400" dirty="0" err="1">
                <a:solidFill>
                  <a:srgbClr val="FF0000"/>
                </a:solidFill>
              </a:rPr>
              <a:t>ObjectId</a:t>
            </a:r>
            <a:r>
              <a:rPr lang="en" altLang="ko-KR" sz="1400" dirty="0">
                <a:solidFill>
                  <a:srgbClr val="FF0000"/>
                </a:solidFill>
              </a:rPr>
              <a:t>("625d022b88993df991086a9a")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29</a:t>
            </a:fld>
            <a:endParaRPr lang="ko-KR" altLang="en-US"/>
          </a:p>
        </p:txBody>
      </p:sp>
    </p:spTree>
    <p:extLst>
      <p:ext uri="{BB962C8B-B14F-4D97-AF65-F5344CB8AC3E}">
        <p14:creationId xmlns:p14="http://schemas.microsoft.com/office/powerpoint/2010/main" val="339435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anose="05000000000000000000" pitchFamily="2" charset="2"/>
              <a:buChar char="ü"/>
            </a:pPr>
            <a:r>
              <a:rPr lang="ko-KR" altLang="en-US" sz="1400" dirty="0"/>
              <a:t>장점</a:t>
            </a:r>
            <a:endParaRPr lang="en-US" altLang="ko-KR" sz="1400" dirty="0"/>
          </a:p>
          <a:p>
            <a:pPr marL="1217250" lvl="2" indent="-285750" latinLnBrk="0">
              <a:spcBef>
                <a:spcPts val="0"/>
              </a:spcBef>
              <a:spcAft>
                <a:spcPts val="600"/>
              </a:spcAft>
              <a:buFont typeface="Wingdings" pitchFamily="2" charset="2"/>
              <a:buChar char="q"/>
            </a:pPr>
            <a:r>
              <a:rPr lang="en-US" altLang="ko-KR" sz="1400" dirty="0"/>
              <a:t>Light Weight</a:t>
            </a:r>
          </a:p>
          <a:p>
            <a:pPr marL="1674450" lvl="3" indent="-285750" latinLnBrk="0">
              <a:spcBef>
                <a:spcPts val="0"/>
              </a:spcBef>
              <a:spcAft>
                <a:spcPts val="600"/>
              </a:spcAft>
              <a:buFont typeface="Courier New" panose="02070309020205020404" pitchFamily="49" charset="0"/>
              <a:buChar char="o"/>
            </a:pPr>
            <a:r>
              <a:rPr lang="ko-KR" altLang="en-US" sz="1400" dirty="0"/>
              <a:t>각 필드의 값을 단순히 문자열만으로 저장하는 것이 아니라 정수와 부동 소수점 그리고 날짜 등과 같이 이진 데이터 타입을 이용해서 데이터를 저장</a:t>
            </a:r>
            <a:endParaRPr lang="en-US" altLang="ko-KR" sz="1400" dirty="0"/>
          </a:p>
          <a:p>
            <a:pPr marL="1674450" lvl="3" indent="-285750" latinLnBrk="0">
              <a:spcBef>
                <a:spcPts val="0"/>
              </a:spcBef>
              <a:spcAft>
                <a:spcPts val="600"/>
              </a:spcAft>
              <a:buFont typeface="Courier New" panose="02070309020205020404" pitchFamily="49" charset="0"/>
              <a:buChar char="o"/>
            </a:pPr>
            <a:r>
              <a:rPr lang="ko-KR" altLang="en-US" sz="1400" dirty="0"/>
              <a:t>문자열 대신에 숫자나 날짜로 저장하면 메모리를 절약할 수 있어서 데이터를 디스크 파일로 저장하거나 네트워크로 전송할 때 상당히 가볍고 효율적으로 처리 가능</a:t>
            </a:r>
            <a:endParaRPr lang="en-US" altLang="ko-KR" sz="1400" dirty="0"/>
          </a:p>
          <a:p>
            <a:pPr marL="1217250" lvl="2" indent="-285750" latinLnBrk="0">
              <a:spcBef>
                <a:spcPts val="0"/>
              </a:spcBef>
              <a:spcAft>
                <a:spcPts val="600"/>
              </a:spcAft>
              <a:buFont typeface="Wingdings" pitchFamily="2" charset="2"/>
              <a:buChar char="q"/>
            </a:pPr>
            <a:r>
              <a:rPr lang="en-US" altLang="ko-KR" sz="1400" dirty="0"/>
              <a:t>Traversable: </a:t>
            </a:r>
            <a:r>
              <a:rPr lang="ko-KR" altLang="en-US" sz="1400" dirty="0"/>
              <a:t>각 필드는 항상 데이터 타입과 필드 값의 길이가 먼저 저장돼 있기 때문에 복잡한 처리 과정 없이 불필요한 필드는 건너뛰고 필요한 필드만 빠르게 찾아갈 수 있게 저장</a:t>
            </a:r>
            <a:endParaRPr lang="en-US" altLang="ko-KR" sz="1400" dirty="0"/>
          </a:p>
          <a:p>
            <a:pPr marL="1217250" lvl="2" indent="-285750" latinLnBrk="0">
              <a:spcBef>
                <a:spcPts val="0"/>
              </a:spcBef>
              <a:spcAft>
                <a:spcPts val="600"/>
              </a:spcAft>
              <a:buFont typeface="Wingdings" pitchFamily="2" charset="2"/>
              <a:buChar char="q"/>
            </a:pPr>
            <a:r>
              <a:rPr lang="en-US" altLang="ko-KR" sz="1400" dirty="0"/>
              <a:t>Efficient: </a:t>
            </a:r>
            <a:r>
              <a:rPr lang="ko-KR" altLang="en-US" sz="1400" dirty="0"/>
              <a:t>기본 데이터 타입으로 </a:t>
            </a:r>
            <a:r>
              <a:rPr lang="en-US" altLang="ko-KR" sz="1400" dirty="0"/>
              <a:t>C</a:t>
            </a:r>
            <a:r>
              <a:rPr lang="ko-KR" altLang="en-US" sz="1400" dirty="0"/>
              <a:t>언어의 </a:t>
            </a:r>
            <a:r>
              <a:rPr lang="en-US" altLang="ko-KR" sz="1400" dirty="0"/>
              <a:t>Primitive</a:t>
            </a:r>
            <a:r>
              <a:rPr lang="ko-KR" altLang="en-US" sz="1400" dirty="0"/>
              <a:t> 타입을 사용하고 있기 때문에 어떤 개발 언어에서도 매우 빠르게 </a:t>
            </a:r>
            <a:r>
              <a:rPr lang="en-US" altLang="ko-KR" sz="1400" dirty="0"/>
              <a:t>Encoding</a:t>
            </a:r>
            <a:r>
              <a:rPr lang="ko-KR" altLang="en-US" sz="1400" dirty="0"/>
              <a:t> 및 </a:t>
            </a:r>
            <a:r>
              <a:rPr lang="en-US" altLang="ko-KR" sz="1400" dirty="0"/>
              <a:t>Decoding</a:t>
            </a:r>
          </a:p>
          <a:p>
            <a:pPr marL="1217250" lvl="2" indent="-285750"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a:t>
            </a:fld>
            <a:endParaRPr lang="ko-KR" altLang="en-US"/>
          </a:p>
        </p:txBody>
      </p:sp>
    </p:spTree>
    <p:extLst>
      <p:ext uri="{BB962C8B-B14F-4D97-AF65-F5344CB8AC3E}">
        <p14:creationId xmlns:p14="http://schemas.microsoft.com/office/powerpoint/2010/main" val="310335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Collection</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실습 </a:t>
            </a:r>
            <a:r>
              <a:rPr lang="en-US" altLang="ko-KR" sz="1400" dirty="0"/>
              <a:t>–</a:t>
            </a:r>
            <a:r>
              <a:rPr lang="ko-KR" altLang="en-US" sz="1400" dirty="0"/>
              <a:t> </a:t>
            </a:r>
            <a:r>
              <a:rPr lang="en-US" altLang="ko-KR" sz="1400" dirty="0"/>
              <a:t>Capped Collection </a:t>
            </a:r>
            <a:r>
              <a:rPr lang="ko-KR" altLang="en-US" sz="1400" dirty="0"/>
              <a:t>의</a:t>
            </a:r>
            <a:r>
              <a:rPr lang="en-US" altLang="ko-KR" sz="1400" dirty="0"/>
              <a:t> </a:t>
            </a:r>
            <a:r>
              <a:rPr lang="ko-KR" altLang="en-US" sz="1400" dirty="0"/>
              <a:t>동작</a:t>
            </a:r>
          </a:p>
          <a:p>
            <a:pPr marL="457200" lvl="1" indent="0" latinLnBrk="0">
              <a:spcBef>
                <a:spcPts val="0"/>
              </a:spcBef>
              <a:spcAft>
                <a:spcPts val="600"/>
              </a:spcAft>
              <a:buNone/>
            </a:pPr>
            <a:r>
              <a:rPr lang="en" altLang="ko-KR" sz="1400" dirty="0" err="1"/>
              <a:t>db.cappedCollection.find</a:t>
            </a:r>
            <a:r>
              <a:rPr lang="en" altLang="ko-KR" sz="1400" dirty="0"/>
              <a:t>()</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("625d022688993df99108693a"), x: 647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("625d022688993df99108693b"), x: 648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("625d022688993df99108693c"), x: 649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("625d022688993df99108693d"), x: 650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("625d022688993df99108693e"), x: 651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("625d022688993df99108693f"), x: 652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("625d022688993df991086940"), x: 653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("625d022688993df991086941"), x: 654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("625d022688993df991086942"), x: 655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("625d022688993df991086943"), x: 656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("625d022688993df991086944"), x: 657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("625d022688993df991086945"), x: 658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("625d022688993df991086946"), x: 659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("625d022688993df991086947"), x: 660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("625d022688993df991086948"), x: 661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("625d022688993df991086949"), x: 662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("625d022688993df99108694a"), x: 663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("625d022688993df99108694b"), x: 664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("625d022688993df99108694c"), x: 665 }</a:t>
            </a:r>
          </a:p>
          <a:p>
            <a:pPr marL="914400" lvl="2"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("625d022688993df99108694d"), x: 666 }</a:t>
            </a:r>
          </a:p>
          <a:p>
            <a:pPr marL="914400" lvl="2" indent="0" latinLnBrk="0">
              <a:spcBef>
                <a:spcPts val="0"/>
              </a:spcBef>
              <a:spcAft>
                <a:spcPts val="0"/>
              </a:spcAft>
              <a:buNone/>
            </a:pPr>
            <a:r>
              <a:rPr lang="en" altLang="ko-KR" sz="1400" dirty="0">
                <a:solidFill>
                  <a:srgbClr val="FF0000"/>
                </a:solidFill>
              </a:rPr>
              <a:t>Type "it" for more</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30</a:t>
            </a:fld>
            <a:endParaRPr lang="ko-KR" altLang="en-US"/>
          </a:p>
        </p:txBody>
      </p:sp>
    </p:spTree>
    <p:extLst>
      <p:ext uri="{BB962C8B-B14F-4D97-AF65-F5344CB8AC3E}">
        <p14:creationId xmlns:p14="http://schemas.microsoft.com/office/powerpoint/2010/main" val="3761559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en" altLang="ko-KR" sz="1400" dirty="0"/>
              <a:t>Collection</a:t>
            </a:r>
            <a:r>
              <a:rPr lang="ko-KR" altLang="en-US" sz="1400" dirty="0"/>
              <a:t>의 전체 데이터 조회</a:t>
            </a:r>
            <a:endParaRPr lang="en-US" altLang="ko-KR" sz="1400" dirty="0"/>
          </a:p>
          <a:p>
            <a:pPr lvl="1" latinLnBrk="0">
              <a:spcBef>
                <a:spcPts val="0"/>
              </a:spcBef>
              <a:spcAft>
                <a:spcPts val="600"/>
              </a:spcAft>
              <a:buFont typeface="Wingdings" pitchFamily="2" charset="2"/>
              <a:buChar char="ü"/>
            </a:pPr>
            <a:r>
              <a:rPr lang="en-US" altLang="ko-KR" sz="1400" dirty="0"/>
              <a:t>db.</a:t>
            </a:r>
            <a:r>
              <a:rPr lang="en" altLang="ko-KR" sz="1400" dirty="0"/>
              <a:t>Collection</a:t>
            </a:r>
            <a:r>
              <a:rPr lang="ko-KR" altLang="en-US" sz="1400" dirty="0"/>
              <a:t>이름</a:t>
            </a:r>
            <a:r>
              <a:rPr lang="en-US" altLang="ko-KR" sz="1400" dirty="0"/>
              <a:t>.find(): </a:t>
            </a:r>
            <a:r>
              <a:rPr lang="en" altLang="ko-KR" sz="1400" dirty="0"/>
              <a:t>Collection</a:t>
            </a:r>
            <a:r>
              <a:rPr lang="ko-KR" altLang="en-US" sz="1400" dirty="0"/>
              <a:t>의 전체 데이터 조회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31</a:t>
            </a:fld>
            <a:endParaRPr lang="ko-KR" altLang="en-US"/>
          </a:p>
        </p:txBody>
      </p:sp>
    </p:spTree>
    <p:extLst>
      <p:ext uri="{BB962C8B-B14F-4D97-AF65-F5344CB8AC3E}">
        <p14:creationId xmlns:p14="http://schemas.microsoft.com/office/powerpoint/2010/main" val="2964269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5362227"/>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a:t>Mongo DB</a:t>
            </a:r>
            <a:r>
              <a:rPr lang="ko-KR" altLang="en-US" sz="1400" dirty="0"/>
              <a:t>에서 도큐먼트 생성 동작은 단일 </a:t>
            </a:r>
            <a:r>
              <a:rPr lang="en" altLang="ko-KR" sz="1400" dirty="0"/>
              <a:t>Collection</a:t>
            </a:r>
            <a:r>
              <a:rPr lang="ko-KR" altLang="en-US" sz="1400" dirty="0"/>
              <a:t>을 대상으로 수행</a:t>
            </a:r>
            <a:endParaRPr lang="en-US" altLang="ko-KR" sz="1400" dirty="0"/>
          </a:p>
          <a:p>
            <a:pPr lvl="1" latinLnBrk="0">
              <a:spcBef>
                <a:spcPts val="0"/>
              </a:spcBef>
              <a:spcAft>
                <a:spcPts val="600"/>
              </a:spcAft>
              <a:buFont typeface="Wingdings" pitchFamily="2" charset="2"/>
              <a:buChar char="ü"/>
            </a:pPr>
            <a:r>
              <a:rPr lang="ko-KR" altLang="en-US" sz="1400" dirty="0"/>
              <a:t>단일 도큐먼트 레벨에서 원자적으로 실행</a:t>
            </a:r>
            <a:endParaRPr lang="en-US" altLang="ko-KR" sz="1400" dirty="0"/>
          </a:p>
          <a:p>
            <a:pPr lvl="1" latinLnBrk="0">
              <a:spcBef>
                <a:spcPts val="0"/>
              </a:spcBef>
              <a:spcAft>
                <a:spcPts val="600"/>
              </a:spcAft>
              <a:buFont typeface="Wingdings" pitchFamily="2" charset="2"/>
              <a:buChar char="ü"/>
            </a:pPr>
            <a:r>
              <a:rPr lang="en-US" altLang="ko-KR" sz="1400" dirty="0"/>
              <a:t>JSON </a:t>
            </a:r>
            <a:r>
              <a:rPr lang="ko-KR" altLang="en-US" sz="1400" dirty="0"/>
              <a:t>표현식으로 데이터를 만들어서 삽입하면 되는데 </a:t>
            </a:r>
            <a:r>
              <a:rPr lang="en" altLang="ko-KR" sz="1400" dirty="0"/>
              <a:t>Collection</a:t>
            </a:r>
            <a:r>
              <a:rPr lang="ko-KR" altLang="en-US" sz="1400" dirty="0"/>
              <a:t>을 생성하면서 삽입</a:t>
            </a:r>
            <a:r>
              <a:rPr lang="en-US" altLang="ko-KR" sz="1400" dirty="0"/>
              <a:t> </a:t>
            </a:r>
            <a:r>
              <a:rPr lang="ko-KR" altLang="en-US" sz="1400" dirty="0"/>
              <a:t>가능하고 </a:t>
            </a:r>
            <a:r>
              <a:rPr lang="en" altLang="ko-KR" sz="1400" dirty="0"/>
              <a:t>Collection</a:t>
            </a:r>
            <a:r>
              <a:rPr lang="ko-KR" altLang="en-US" sz="1400" dirty="0"/>
              <a:t>을 먼저 만들고 삽입하는 것도 가능 </a:t>
            </a:r>
            <a:endParaRPr lang="en-US" altLang="ko-KR" sz="1400" dirty="0"/>
          </a:p>
          <a:p>
            <a:pPr lvl="1" latinLnBrk="0">
              <a:spcBef>
                <a:spcPts val="0"/>
              </a:spcBef>
              <a:spcAft>
                <a:spcPts val="600"/>
              </a:spcAft>
              <a:buFont typeface="Wingdings" pitchFamily="2" charset="2"/>
              <a:buChar char="ü"/>
            </a:pPr>
            <a:r>
              <a:rPr lang="ko-KR" altLang="en-US" sz="1400" dirty="0"/>
              <a:t>데이터를</a:t>
            </a:r>
            <a:r>
              <a:rPr lang="en-US" altLang="ko-KR" sz="1400" dirty="0"/>
              <a:t> </a:t>
            </a:r>
            <a:r>
              <a:rPr lang="ko-KR" altLang="en-US" sz="1400" dirty="0"/>
              <a:t>삽입할 때 </a:t>
            </a:r>
            <a:r>
              <a:rPr lang="en-US" altLang="ko-KR" sz="1400" dirty="0"/>
              <a:t>_id</a:t>
            </a:r>
            <a:r>
              <a:rPr lang="ko-KR" altLang="en-US" sz="1400" dirty="0"/>
              <a:t>라는 </a:t>
            </a:r>
            <a:r>
              <a:rPr lang="en-US" altLang="ko-KR" sz="1400" dirty="0"/>
              <a:t>key</a:t>
            </a:r>
            <a:r>
              <a:rPr lang="ko-KR" altLang="en-US" sz="1400" dirty="0"/>
              <a:t>를 만들지 않고 데이터를 삽입하면 </a:t>
            </a:r>
            <a:r>
              <a:rPr lang="en-US" altLang="ko-KR" sz="1400" dirty="0"/>
              <a:t>_id</a:t>
            </a:r>
            <a:r>
              <a:rPr lang="ko-KR" altLang="en-US" sz="1400" dirty="0"/>
              <a:t>라는 </a:t>
            </a:r>
            <a:r>
              <a:rPr lang="en-US" altLang="ko-KR" sz="1400" dirty="0"/>
              <a:t>key</a:t>
            </a:r>
            <a:r>
              <a:rPr lang="ko-KR" altLang="en-US" sz="1400" dirty="0"/>
              <a:t>가 자동으로 생성된 후 </a:t>
            </a:r>
            <a:r>
              <a:rPr lang="en-US" altLang="ko-KR" sz="1400" dirty="0" err="1"/>
              <a:t>ObjectId</a:t>
            </a:r>
            <a:r>
              <a:rPr lang="ko-KR" altLang="en-US" sz="1400" dirty="0"/>
              <a:t>를 부여하는데 </a:t>
            </a:r>
            <a:r>
              <a:rPr lang="en-US" altLang="ko-KR" sz="1400" dirty="0"/>
              <a:t>_id</a:t>
            </a:r>
            <a:r>
              <a:rPr lang="ko-KR" altLang="en-US" sz="1400" dirty="0"/>
              <a:t>는 </a:t>
            </a:r>
            <a:r>
              <a:rPr lang="en-US" altLang="ko-KR" sz="1400" dirty="0"/>
              <a:t>primary key</a:t>
            </a:r>
            <a:r>
              <a:rPr lang="ko-KR" altLang="en-US" sz="1400" dirty="0"/>
              <a:t> 이면서 </a:t>
            </a:r>
            <a:r>
              <a:rPr lang="en-US" altLang="ko-KR" sz="1400" dirty="0"/>
              <a:t>Index</a:t>
            </a:r>
          </a:p>
          <a:p>
            <a:pPr lvl="1" latinLnBrk="0">
              <a:spcBef>
                <a:spcPts val="0"/>
              </a:spcBef>
              <a:spcAft>
                <a:spcPts val="600"/>
              </a:spcAft>
              <a:buFont typeface="Wingdings" pitchFamily="2" charset="2"/>
              <a:buChar char="ü"/>
            </a:pPr>
            <a:r>
              <a:rPr lang="en-US" altLang="ko-KR" sz="1400" dirty="0"/>
              <a:t>db.</a:t>
            </a:r>
            <a:r>
              <a:rPr lang="en" altLang="ko-KR" sz="1400" dirty="0"/>
              <a:t>Collection</a:t>
            </a:r>
            <a:r>
              <a:rPr lang="ko-KR" altLang="en-US" sz="1400" dirty="0"/>
              <a:t>이름</a:t>
            </a:r>
            <a:r>
              <a:rPr lang="en-US" altLang="ko-KR" sz="1400" dirty="0"/>
              <a:t>.insert(JSON</a:t>
            </a:r>
            <a:r>
              <a:rPr lang="ko-KR" altLang="en-US" sz="1400" dirty="0"/>
              <a:t>표기법</a:t>
            </a:r>
            <a:r>
              <a:rPr lang="en-US" altLang="ko-KR" sz="1400" dirty="0"/>
              <a:t>) </a:t>
            </a:r>
            <a:r>
              <a:rPr lang="ko-KR" altLang="en-US" sz="1400" dirty="0"/>
              <a:t>함수로 도큐먼트 생성이 가능하며 </a:t>
            </a:r>
            <a:r>
              <a:rPr lang="en-US" altLang="ko-KR" sz="1400" dirty="0"/>
              <a:t>insert </a:t>
            </a:r>
            <a:r>
              <a:rPr lang="ko-KR" altLang="en-US" sz="1400" dirty="0"/>
              <a:t>대신 </a:t>
            </a:r>
            <a:r>
              <a:rPr lang="en-US" altLang="ko-KR" sz="1400" dirty="0"/>
              <a:t>save </a:t>
            </a:r>
            <a:r>
              <a:rPr lang="ko-KR" altLang="en-US" sz="1400" dirty="0"/>
              <a:t>사용이 가능하고 </a:t>
            </a:r>
            <a:r>
              <a:rPr lang="en-US" altLang="ko-KR" sz="1400" dirty="0"/>
              <a:t>3.4</a:t>
            </a:r>
            <a:r>
              <a:rPr lang="ko-KR" altLang="en-US" sz="1400" dirty="0"/>
              <a:t> 버전 </a:t>
            </a:r>
            <a:r>
              <a:rPr lang="ko-KR" altLang="en-US" sz="1400" dirty="0" err="1"/>
              <a:t>부터는</a:t>
            </a:r>
            <a:r>
              <a:rPr lang="ko-KR" altLang="en-US" sz="1400" dirty="0"/>
              <a:t> </a:t>
            </a:r>
            <a:r>
              <a:rPr lang="en-US" altLang="ko-KR" sz="1400" dirty="0" err="1"/>
              <a:t>insertOne</a:t>
            </a:r>
            <a:r>
              <a:rPr lang="en-US" altLang="ko-KR" sz="1400" dirty="0"/>
              <a:t> </a:t>
            </a:r>
            <a:r>
              <a:rPr lang="ko-KR" altLang="en-US" sz="1400" dirty="0"/>
              <a:t>과 </a:t>
            </a:r>
            <a:r>
              <a:rPr lang="en-US" altLang="ko-KR" sz="1400" dirty="0" err="1"/>
              <a:t>insertMany</a:t>
            </a:r>
            <a:r>
              <a:rPr lang="ko-KR" altLang="en-US" sz="1400" dirty="0"/>
              <a:t> 지원 </a:t>
            </a:r>
            <a:r>
              <a:rPr lang="en-US" altLang="ko-KR" sz="1400" dirty="0"/>
              <a:t>–</a:t>
            </a:r>
            <a:r>
              <a:rPr lang="ko-KR" altLang="en-US" sz="1400" dirty="0"/>
              <a:t> 최신 </a:t>
            </a:r>
            <a:r>
              <a:rPr lang="en-US" altLang="ko-KR" sz="1400" dirty="0"/>
              <a:t>API </a:t>
            </a:r>
            <a:r>
              <a:rPr lang="ko-KR" altLang="en-US" sz="1400" dirty="0"/>
              <a:t>에서는 </a:t>
            </a:r>
            <a:r>
              <a:rPr lang="en-US" altLang="ko-KR" sz="1400" dirty="0"/>
              <a:t>insert </a:t>
            </a:r>
            <a:r>
              <a:rPr lang="ko-KR" altLang="en-US" sz="1400" dirty="0"/>
              <a:t>는 </a:t>
            </a:r>
            <a:r>
              <a:rPr lang="en-US" altLang="ko-KR" sz="1400" dirty="0"/>
              <a:t>deprecated</a:t>
            </a:r>
          </a:p>
          <a:p>
            <a:pPr lvl="1" latinLnBrk="0">
              <a:spcBef>
                <a:spcPts val="0"/>
              </a:spcBef>
              <a:spcAft>
                <a:spcPts val="600"/>
              </a:spcAft>
              <a:buFont typeface="Wingdings" pitchFamily="2" charset="2"/>
              <a:buChar char="ü"/>
            </a:pPr>
            <a:r>
              <a:rPr lang="en-US" altLang="ko-KR" sz="1400" dirty="0"/>
              <a:t>insert</a:t>
            </a:r>
            <a:r>
              <a:rPr lang="ko-KR" altLang="en-US" sz="1400" dirty="0"/>
              <a:t>는 동일한 </a:t>
            </a:r>
            <a:r>
              <a:rPr lang="en-US" altLang="ko-KR" sz="1400" dirty="0"/>
              <a:t>_id</a:t>
            </a:r>
            <a:r>
              <a:rPr lang="ko-KR" altLang="en-US" sz="1400" dirty="0" err="1"/>
              <a:t>를</a:t>
            </a:r>
            <a:r>
              <a:rPr lang="ko-KR" altLang="en-US" sz="1400" dirty="0"/>
              <a:t> 강제로 삽입하면 에러를 발생시키지만 </a:t>
            </a:r>
            <a:r>
              <a:rPr lang="en-US" altLang="ko-KR" sz="1400" dirty="0"/>
              <a:t>save</a:t>
            </a:r>
            <a:r>
              <a:rPr lang="ko-KR" altLang="en-US" sz="1400" dirty="0"/>
              <a:t>는 수정을 수행</a:t>
            </a:r>
            <a:endParaRPr lang="en-US" altLang="ko-KR" sz="1400" dirty="0"/>
          </a:p>
          <a:p>
            <a:pPr lvl="1" latinLnBrk="0">
              <a:spcBef>
                <a:spcPts val="0"/>
              </a:spcBef>
              <a:spcAft>
                <a:spcPts val="600"/>
              </a:spcAft>
              <a:buFont typeface="Wingdings" pitchFamily="2" charset="2"/>
              <a:buChar char="ü"/>
            </a:pPr>
            <a:r>
              <a:rPr lang="en-US" altLang="ko-KR" sz="1400" dirty="0" err="1"/>
              <a:t>db.collection.insert</a:t>
            </a:r>
            <a:r>
              <a:rPr lang="en-US" altLang="ko-KR" sz="1400" dirty="0"/>
              <a:t>({</a:t>
            </a:r>
            <a:r>
              <a:rPr lang="en-US" altLang="ko-KR" sz="1400" dirty="0" err="1"/>
              <a:t>key:value</a:t>
            </a:r>
            <a:r>
              <a:rPr lang="en-US" altLang="ko-KR" sz="1400" dirty="0"/>
              <a:t>, </a:t>
            </a:r>
            <a:r>
              <a:rPr lang="en-US" altLang="ko-KR" sz="1400" dirty="0" err="1"/>
              <a:t>key:value</a:t>
            </a:r>
            <a:r>
              <a:rPr lang="en-US" altLang="ko-KR" sz="1400" dirty="0"/>
              <a:t>…}) </a:t>
            </a:r>
            <a:r>
              <a:rPr lang="ko-KR" altLang="en-US" sz="1400" dirty="0"/>
              <a:t>형태로 삽입</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32</a:t>
            </a:fld>
            <a:endParaRPr lang="ko-KR" altLang="en-US"/>
          </a:p>
        </p:txBody>
      </p:sp>
    </p:spTree>
    <p:extLst>
      <p:ext uri="{BB962C8B-B14F-4D97-AF65-F5344CB8AC3E}">
        <p14:creationId xmlns:p14="http://schemas.microsoft.com/office/powerpoint/2010/main" val="379970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marL="455850" lvl="1" indent="0" latinLnBrk="0">
              <a:spcBef>
                <a:spcPts val="0"/>
              </a:spcBef>
              <a:spcAft>
                <a:spcPts val="600"/>
              </a:spcAft>
              <a:buNone/>
            </a:pPr>
            <a:r>
              <a:rPr lang="en-US" altLang="ko-KR" sz="1400" dirty="0"/>
              <a:t>use </a:t>
            </a:r>
            <a:r>
              <a:rPr lang="en-US" altLang="ko-KR" sz="1400" dirty="0" err="1"/>
              <a:t>adam</a:t>
            </a:r>
            <a:endParaRPr lang="en-US" altLang="ko-KR" sz="1400" dirty="0"/>
          </a:p>
          <a:p>
            <a:pPr marL="455850" lvl="1" indent="0" latinLnBrk="0">
              <a:spcBef>
                <a:spcPts val="0"/>
              </a:spcBef>
              <a:spcAft>
                <a:spcPts val="600"/>
              </a:spcAft>
              <a:buNone/>
            </a:pPr>
            <a:r>
              <a:rPr lang="en-US" altLang="ko-KR" sz="1400" dirty="0" err="1"/>
              <a:t>db.users.insert</a:t>
            </a:r>
            <a:r>
              <a:rPr lang="en-US" altLang="ko-KR" sz="1400" dirty="0"/>
              <a:t>( { name: "</a:t>
            </a:r>
            <a:r>
              <a:rPr lang="en-US" altLang="ko-KR" sz="1400" dirty="0" err="1"/>
              <a:t>adam</a:t>
            </a:r>
            <a:r>
              <a:rPr lang="en-US" altLang="ko-KR" sz="1400" dirty="0"/>
              <a:t>", age: 25, gender: "man"})</a:t>
            </a:r>
          </a:p>
          <a:p>
            <a:pPr marL="800100" lvl="2" indent="0" latinLnBrk="0">
              <a:spcBef>
                <a:spcPts val="0"/>
              </a:spcBef>
              <a:spcAft>
                <a:spcPts val="600"/>
              </a:spcAft>
              <a:buNone/>
            </a:pPr>
            <a:r>
              <a:rPr lang="en-US" altLang="ko-KR" sz="1400" dirty="0" err="1">
                <a:solidFill>
                  <a:srgbClr val="FF0000"/>
                </a:solidFill>
              </a:rPr>
              <a:t>WriteResult</a:t>
            </a:r>
            <a:r>
              <a:rPr lang="en-US" altLang="ko-KR" sz="1400" dirty="0">
                <a:solidFill>
                  <a:srgbClr val="FF0000"/>
                </a:solidFill>
              </a:rPr>
              <a:t>({ "</a:t>
            </a:r>
            <a:r>
              <a:rPr lang="en-US" altLang="ko-KR" sz="1400" dirty="0" err="1">
                <a:solidFill>
                  <a:srgbClr val="FF0000"/>
                </a:solidFill>
              </a:rPr>
              <a:t>nInserted</a:t>
            </a:r>
            <a:r>
              <a:rPr lang="en-US" altLang="ko-KR" sz="1400" dirty="0">
                <a:solidFill>
                  <a:srgbClr val="FF0000"/>
                </a:solidFill>
              </a:rPr>
              <a:t>" : 1 })</a:t>
            </a:r>
            <a:endParaRPr lang="en-US" altLang="ko-KR" sz="1400" dirty="0"/>
          </a:p>
          <a:p>
            <a:pPr marL="455850" lvl="1" indent="0" latinLnBrk="0">
              <a:spcBef>
                <a:spcPts val="0"/>
              </a:spcBef>
              <a:spcAft>
                <a:spcPts val="600"/>
              </a:spcAft>
              <a:buNone/>
            </a:pPr>
            <a:r>
              <a:rPr lang="en-US" altLang="ko-KR" sz="1400" dirty="0" err="1"/>
              <a:t>db.users.find</a:t>
            </a:r>
            <a:r>
              <a:rPr lang="en-US" altLang="ko-KR" sz="1400" dirty="0"/>
              <a:t>()</a:t>
            </a:r>
          </a:p>
          <a:p>
            <a:pPr marL="400050" lvl="1"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33</a:t>
            </a:fld>
            <a:endParaRPr lang="ko-KR" altLang="en-US"/>
          </a:p>
        </p:txBody>
      </p:sp>
      <p:pic>
        <p:nvPicPr>
          <p:cNvPr id="6" name="그림 5">
            <a:extLst>
              <a:ext uri="{FF2B5EF4-FFF2-40B4-BE49-F238E27FC236}">
                <a16:creationId xmlns:a16="http://schemas.microsoft.com/office/drawing/2014/main" id="{7785E39B-AEFB-9348-9EAB-A532BF9CCC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424" y="3710690"/>
            <a:ext cx="7956376" cy="1447893"/>
          </a:xfrm>
          <a:prstGeom prst="rect">
            <a:avLst/>
          </a:prstGeom>
        </p:spPr>
      </p:pic>
    </p:spTree>
    <p:extLst>
      <p:ext uri="{BB962C8B-B14F-4D97-AF65-F5344CB8AC3E}">
        <p14:creationId xmlns:p14="http://schemas.microsoft.com/office/powerpoint/2010/main" val="2107168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720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 </a:t>
            </a:r>
            <a:r>
              <a:rPr lang="en-US" altLang="ko-KR" sz="1400" dirty="0"/>
              <a:t>–</a:t>
            </a:r>
            <a:r>
              <a:rPr lang="ko-KR" altLang="en-US" sz="1400" dirty="0"/>
              <a:t> 객체 안에 객체 나 배열을 가진 도큐먼트 생성</a:t>
            </a:r>
            <a:endParaRPr lang="en-US" altLang="ko-KR" sz="1400" dirty="0"/>
          </a:p>
          <a:p>
            <a:pPr marL="400050" lvl="1" indent="0" latinLnBrk="0">
              <a:spcBef>
                <a:spcPts val="0"/>
              </a:spcBef>
              <a:spcAft>
                <a:spcPts val="0"/>
              </a:spcAft>
              <a:buNone/>
            </a:pPr>
            <a:r>
              <a:rPr lang="en-US" altLang="ko-KR" sz="1400" dirty="0" err="1"/>
              <a:t>db.inventory.insert</a:t>
            </a:r>
            <a:r>
              <a:rPr lang="en-US" altLang="ko-KR" sz="1400" dirty="0"/>
              <a:t>(</a:t>
            </a:r>
          </a:p>
          <a:p>
            <a:pPr marL="400050" lvl="1" indent="0" latinLnBrk="0">
              <a:spcBef>
                <a:spcPts val="0"/>
              </a:spcBef>
              <a:spcAft>
                <a:spcPts val="0"/>
              </a:spcAft>
              <a:buNone/>
            </a:pPr>
            <a:r>
              <a:rPr lang="en-US" altLang="ko-KR" sz="1400" dirty="0"/>
              <a:t>   {</a:t>
            </a:r>
          </a:p>
          <a:p>
            <a:pPr marL="400050" lvl="1" indent="0" latinLnBrk="0">
              <a:spcBef>
                <a:spcPts val="0"/>
              </a:spcBef>
              <a:spcAft>
                <a:spcPts val="0"/>
              </a:spcAft>
              <a:buNone/>
            </a:pPr>
            <a:r>
              <a:rPr lang="en-US" altLang="ko-KR" sz="1400" dirty="0"/>
              <a:t>     item:"ABC1",</a:t>
            </a:r>
          </a:p>
          <a:p>
            <a:pPr marL="400050" lvl="1" indent="0" latinLnBrk="0">
              <a:spcBef>
                <a:spcPts val="0"/>
              </a:spcBef>
              <a:spcAft>
                <a:spcPts val="0"/>
              </a:spcAft>
              <a:buNone/>
            </a:pPr>
            <a:r>
              <a:rPr lang="en-US" altLang="ko-KR" sz="1400" dirty="0"/>
              <a:t>     details:{</a:t>
            </a:r>
          </a:p>
          <a:p>
            <a:pPr marL="400050" lvl="1" indent="0" latinLnBrk="0">
              <a:spcBef>
                <a:spcPts val="0"/>
              </a:spcBef>
              <a:spcAft>
                <a:spcPts val="0"/>
              </a:spcAft>
              <a:buNone/>
            </a:pPr>
            <a:r>
              <a:rPr lang="en-US" altLang="ko-KR" sz="1400" dirty="0"/>
              <a:t>         model : "14Q3",</a:t>
            </a:r>
          </a:p>
          <a:p>
            <a:pPr marL="400050" lvl="1" indent="0" latinLnBrk="0">
              <a:spcBef>
                <a:spcPts val="0"/>
              </a:spcBef>
              <a:spcAft>
                <a:spcPts val="0"/>
              </a:spcAft>
              <a:buNone/>
            </a:pPr>
            <a:r>
              <a:rPr lang="en-US" altLang="ko-KR" sz="1400" dirty="0"/>
              <a:t>         manufacturer : "</a:t>
            </a:r>
            <a:r>
              <a:rPr lang="en-US" altLang="ko-KR" sz="1400" dirty="0" err="1"/>
              <a:t>xyz</a:t>
            </a:r>
            <a:r>
              <a:rPr lang="en-US" altLang="ko-KR" sz="1400" dirty="0"/>
              <a:t> Company"</a:t>
            </a:r>
          </a:p>
          <a:p>
            <a:pPr marL="400050" lvl="1" indent="0" latinLnBrk="0">
              <a:spcBef>
                <a:spcPts val="0"/>
              </a:spcBef>
              <a:spcAft>
                <a:spcPts val="0"/>
              </a:spcAft>
              <a:buNone/>
            </a:pPr>
            <a:r>
              <a:rPr lang="en-US" altLang="ko-KR" sz="1400" dirty="0"/>
              <a:t>      },</a:t>
            </a:r>
          </a:p>
          <a:p>
            <a:pPr marL="400050" lvl="1" indent="0" latinLnBrk="0">
              <a:spcBef>
                <a:spcPts val="0"/>
              </a:spcBef>
              <a:spcAft>
                <a:spcPts val="0"/>
              </a:spcAft>
              <a:buNone/>
            </a:pPr>
            <a:r>
              <a:rPr lang="en-US" altLang="ko-KR" sz="1400" dirty="0"/>
              <a:t>      stock:[{size:"s",qty:25},{size:"M",qty:50}],</a:t>
            </a:r>
          </a:p>
          <a:p>
            <a:pPr marL="400050" lvl="1" indent="0" latinLnBrk="0">
              <a:spcBef>
                <a:spcPts val="0"/>
              </a:spcBef>
              <a:spcAft>
                <a:spcPts val="0"/>
              </a:spcAft>
              <a:buNone/>
            </a:pPr>
            <a:r>
              <a:rPr lang="en-US" altLang="ko-KR" sz="1400" dirty="0"/>
              <a:t>      category: "clothing"</a:t>
            </a:r>
          </a:p>
          <a:p>
            <a:pPr marL="400050" lvl="1" indent="0" latinLnBrk="0">
              <a:spcBef>
                <a:spcPts val="0"/>
              </a:spcBef>
              <a:spcAft>
                <a:spcPts val="0"/>
              </a:spcAft>
              <a:buNone/>
            </a:pPr>
            <a:r>
              <a:rPr lang="en-US" altLang="ko-KR" sz="1400" dirty="0"/>
              <a:t>    }</a:t>
            </a:r>
          </a:p>
          <a:p>
            <a:pPr marL="400050" lvl="1" indent="0" latinLnBrk="0">
              <a:spcBef>
                <a:spcPts val="0"/>
              </a:spcBef>
              <a:spcAft>
                <a:spcPts val="0"/>
              </a:spcAft>
              <a:buNone/>
            </a:pPr>
            <a:r>
              <a:rPr lang="en-US" altLang="ko-KR" sz="1400" dirty="0"/>
              <a:t>)</a:t>
            </a:r>
          </a:p>
          <a:p>
            <a:pPr marL="400050" lvl="1" indent="0" latinLnBrk="0">
              <a:spcBef>
                <a:spcPts val="0"/>
              </a:spcBef>
              <a:spcAft>
                <a:spcPts val="600"/>
              </a:spcAft>
              <a:buNone/>
            </a:pPr>
            <a:endParaRPr lang="en-US" altLang="ko-KR" sz="1400" dirty="0"/>
          </a:p>
          <a:p>
            <a:pPr marL="400050" lvl="1" indent="0" latinLnBrk="0">
              <a:spcBef>
                <a:spcPts val="0"/>
              </a:spcBef>
              <a:spcAft>
                <a:spcPts val="600"/>
              </a:spcAft>
              <a:buNone/>
            </a:pPr>
            <a:r>
              <a:rPr lang="en-US" altLang="ko-KR" sz="1400" dirty="0" err="1"/>
              <a:t>db.inventory.find</a:t>
            </a:r>
            <a:r>
              <a:rPr lang="en-US" altLang="ko-KR" sz="1400" dirty="0"/>
              <a:t>()</a:t>
            </a: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34</a:t>
            </a:fld>
            <a:endParaRPr lang="ko-KR" altLang="en-US"/>
          </a:p>
        </p:txBody>
      </p:sp>
    </p:spTree>
    <p:extLst>
      <p:ext uri="{BB962C8B-B14F-4D97-AF65-F5344CB8AC3E}">
        <p14:creationId xmlns:p14="http://schemas.microsoft.com/office/powerpoint/2010/main" val="3851752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7200"/>
            <a:ext cx="8229600" cy="4949825"/>
          </a:xfrm>
        </p:spPr>
        <p:txBody>
          <a:bodyPr>
            <a:normAutofit/>
          </a:bodyPr>
          <a:lstStyle/>
          <a:p>
            <a:pPr latinLnBrk="0">
              <a:buFont typeface="Wingdings" pitchFamily="2" charset="2"/>
              <a:buChar char="v"/>
            </a:pPr>
            <a:r>
              <a:rPr lang="ko-KR" altLang="en-US" sz="1400" dirty="0"/>
              <a:t>도큐먼트 생성 </a:t>
            </a:r>
            <a:r>
              <a:rPr lang="en-US" altLang="ko-KR" sz="1400" dirty="0"/>
              <a:t>–</a:t>
            </a:r>
            <a:r>
              <a:rPr lang="ko-KR" altLang="en-US" sz="1400" dirty="0"/>
              <a:t> 객체 안에 객체 나 배열을 가진 도큐먼트 생성</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35</a:t>
            </a:fld>
            <a:endParaRPr lang="ko-KR" altLang="en-US"/>
          </a:p>
        </p:txBody>
      </p:sp>
      <p:pic>
        <p:nvPicPr>
          <p:cNvPr id="6" name="그림 5">
            <a:extLst>
              <a:ext uri="{FF2B5EF4-FFF2-40B4-BE49-F238E27FC236}">
                <a16:creationId xmlns:a16="http://schemas.microsoft.com/office/drawing/2014/main" id="{53C0AC84-F6C5-F448-9844-5FBF5880B65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4694" y="1774371"/>
            <a:ext cx="7794612" cy="3309257"/>
          </a:xfrm>
          <a:prstGeom prst="rect">
            <a:avLst/>
          </a:prstGeom>
        </p:spPr>
      </p:pic>
    </p:spTree>
    <p:extLst>
      <p:ext uri="{BB962C8B-B14F-4D97-AF65-F5344CB8AC3E}">
        <p14:creationId xmlns:p14="http://schemas.microsoft.com/office/powerpoint/2010/main" val="3939433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r>
              <a:rPr lang="en-US" altLang="ko-KR" sz="1400" dirty="0"/>
              <a:t> – </a:t>
            </a:r>
            <a:r>
              <a:rPr lang="ko-KR" altLang="en-US" sz="1400" dirty="0"/>
              <a:t>배열 삽입 </a:t>
            </a:r>
            <a:r>
              <a:rPr lang="en-US" altLang="ko-KR" sz="1400" dirty="0"/>
              <a:t>–</a:t>
            </a:r>
            <a:r>
              <a:rPr lang="ko-KR" altLang="en-US" sz="1400" dirty="0"/>
              <a:t> 분할해서 각각의 데이터로 삽입</a:t>
            </a:r>
            <a:endParaRPr lang="en-US" altLang="ko-KR" sz="1400" dirty="0"/>
          </a:p>
          <a:p>
            <a:pPr marL="400050" lvl="1" indent="0" latinLnBrk="0">
              <a:spcBef>
                <a:spcPts val="0"/>
              </a:spcBef>
              <a:spcAft>
                <a:spcPts val="600"/>
              </a:spcAft>
              <a:buNone/>
            </a:pPr>
            <a:r>
              <a:rPr lang="en-US" altLang="ko-KR" sz="1400" dirty="0" err="1">
                <a:solidFill>
                  <a:srgbClr val="FF0000"/>
                </a:solidFill>
              </a:rPr>
              <a:t>db.users.insert</a:t>
            </a:r>
            <a:r>
              <a:rPr lang="en-US" altLang="ko-KR" sz="1400" dirty="0">
                <a:solidFill>
                  <a:srgbClr val="FF0000"/>
                </a:solidFill>
              </a:rPr>
              <a:t>([{</a:t>
            </a:r>
            <a:r>
              <a:rPr lang="en-US" altLang="ko-KR" sz="1400" dirty="0" err="1">
                <a:solidFill>
                  <a:srgbClr val="FF0000"/>
                </a:solidFill>
              </a:rPr>
              <a:t>name:"matt</a:t>
            </a:r>
            <a:r>
              <a:rPr lang="en-US" altLang="ko-KR" sz="1400" dirty="0">
                <a:solidFill>
                  <a:srgbClr val="FF0000"/>
                </a:solidFill>
              </a:rPr>
              <a:t>"}, {name:"</a:t>
            </a:r>
            <a:r>
              <a:rPr lang="en-US" altLang="ko-KR" sz="1400" dirty="0" err="1">
                <a:solidFill>
                  <a:srgbClr val="FF0000"/>
                </a:solidFill>
              </a:rPr>
              <a:t>lara</a:t>
            </a:r>
            <a:r>
              <a:rPr lang="en-US" altLang="ko-KR" sz="1400" dirty="0">
                <a:solidFill>
                  <a:srgbClr val="FF0000"/>
                </a:solidFill>
              </a:rPr>
              <a:t>"}])</a:t>
            </a:r>
          </a:p>
          <a:p>
            <a:pPr marL="400050" lvl="1" indent="0" latinLnBrk="0">
              <a:spcBef>
                <a:spcPts val="0"/>
              </a:spcBef>
              <a:spcAft>
                <a:spcPts val="600"/>
              </a:spcAft>
              <a:buNone/>
            </a:pPr>
            <a:endParaRPr lang="en-US" altLang="ko-KR" sz="1400" dirty="0">
              <a:solidFill>
                <a:srgbClr val="FF0000"/>
              </a:solidFill>
            </a:endParaRPr>
          </a:p>
          <a:p>
            <a:pPr marL="400050" lvl="1" indent="0" latinLnBrk="0">
              <a:spcBef>
                <a:spcPts val="0"/>
              </a:spcBef>
              <a:spcAft>
                <a:spcPts val="600"/>
              </a:spcAft>
              <a:buNone/>
            </a:pPr>
            <a:r>
              <a:rPr lang="en-US" altLang="ko-KR" sz="1400" dirty="0" err="1">
                <a:solidFill>
                  <a:srgbClr val="FF0000"/>
                </a:solidFill>
              </a:rPr>
              <a:t>db.users.find</a:t>
            </a:r>
            <a:r>
              <a:rPr lang="en-US" altLang="ko-KR" sz="1400" dirty="0">
                <a:solidFill>
                  <a:srgbClr val="FF0000"/>
                </a:solidFill>
              </a:rPr>
              <a:t>()</a:t>
            </a:r>
          </a:p>
          <a:p>
            <a:pPr marL="400050" lvl="1" indent="0" latinLnBrk="0">
              <a:spcBef>
                <a:spcPts val="0"/>
              </a:spcBef>
              <a:spcAft>
                <a:spcPts val="600"/>
              </a:spcAft>
              <a:buNone/>
            </a:pPr>
            <a:endParaRPr lang="en-US" altLang="ko-KR" sz="1400" dirty="0">
              <a:solidFill>
                <a:srgbClr val="FF0000"/>
              </a:solidFill>
            </a:endParaRPr>
          </a:p>
          <a:p>
            <a:pPr latinLnBrk="0">
              <a:spcBef>
                <a:spcPts val="0"/>
              </a:spcBef>
              <a:spcAft>
                <a:spcPts val="600"/>
              </a:spcAft>
              <a:buFont typeface="Wingdings" pitchFamily="2" charset="2"/>
              <a:buChar char="v"/>
            </a:pPr>
            <a:r>
              <a:rPr lang="en" altLang="ko-KR" sz="1400" dirty="0"/>
              <a:t>Mongo DB</a:t>
            </a:r>
            <a:r>
              <a:rPr lang="ko-KR" altLang="en-US" sz="1400" dirty="0"/>
              <a:t>에서는 최상위 배열을 지원하지 않기 때문에 배열 데이터를 삽입하면 배열의 데이터를 분해해서 각각의 데이터를 삽입</a:t>
            </a:r>
            <a:endParaRPr lang="en-US" altLang="ko-KR" sz="1400" dirty="0"/>
          </a:p>
          <a:p>
            <a:pPr marL="400050" lvl="1"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36</a:t>
            </a:fld>
            <a:endParaRPr lang="ko-KR" altLang="en-US"/>
          </a:p>
        </p:txBody>
      </p:sp>
      <p:pic>
        <p:nvPicPr>
          <p:cNvPr id="7" name="그림 6">
            <a:extLst>
              <a:ext uri="{FF2B5EF4-FFF2-40B4-BE49-F238E27FC236}">
                <a16:creationId xmlns:a16="http://schemas.microsoft.com/office/drawing/2014/main" id="{1A0C0C8D-BC8E-8D48-A302-0AD6F9CBDD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7814" y="3435897"/>
            <a:ext cx="7208371" cy="2336800"/>
          </a:xfrm>
          <a:prstGeom prst="rect">
            <a:avLst/>
          </a:prstGeom>
        </p:spPr>
      </p:pic>
    </p:spTree>
    <p:extLst>
      <p:ext uri="{BB962C8B-B14F-4D97-AF65-F5344CB8AC3E}">
        <p14:creationId xmlns:p14="http://schemas.microsoft.com/office/powerpoint/2010/main" val="3596994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7200"/>
            <a:ext cx="8229600" cy="5363787"/>
          </a:xfrm>
        </p:spPr>
        <p:txBody>
          <a:bodyPr>
            <a:normAutofit/>
          </a:bodyPr>
          <a:lstStyle/>
          <a:p>
            <a:pPr latinLnBrk="0">
              <a:buFont typeface="Wingdings" pitchFamily="2" charset="2"/>
              <a:buChar char="v"/>
            </a:pPr>
            <a:r>
              <a:rPr lang="ko-KR" altLang="en-US" sz="1400" dirty="0"/>
              <a:t>도큐먼트 생성 </a:t>
            </a:r>
            <a:r>
              <a:rPr lang="en-US" altLang="ko-KR" sz="1400" dirty="0"/>
              <a:t>– </a:t>
            </a:r>
            <a:r>
              <a:rPr lang="ko-KR" altLang="en-US" sz="1400" dirty="0"/>
              <a:t>배열 삽입</a:t>
            </a:r>
            <a:endParaRPr lang="en-US" altLang="ko-KR" sz="1400" dirty="0"/>
          </a:p>
          <a:p>
            <a:pPr marL="400050" lvl="1" indent="0" latinLnBrk="0">
              <a:spcBef>
                <a:spcPts val="0"/>
              </a:spcBef>
              <a:buNone/>
            </a:pPr>
            <a:r>
              <a:rPr lang="en-US" altLang="ko-KR" sz="1400" dirty="0"/>
              <a:t>var </a:t>
            </a:r>
            <a:r>
              <a:rPr lang="en-US" altLang="ko-KR" sz="1400" dirty="0" err="1"/>
              <a:t>mydocuments</a:t>
            </a:r>
            <a:r>
              <a:rPr lang="en-US" altLang="ko-KR" sz="1400" dirty="0"/>
              <a:t> = [</a:t>
            </a:r>
          </a:p>
          <a:p>
            <a:pPr marL="400050" lvl="1" indent="0" latinLnBrk="0">
              <a:spcBef>
                <a:spcPts val="0"/>
              </a:spcBef>
              <a:buNone/>
            </a:pPr>
            <a:r>
              <a:rPr lang="en-US" altLang="ko-KR" sz="1400" dirty="0"/>
              <a:t>   {item:"ABC2", details:{model : "14Q3",manufacturer : "ABC Company"},</a:t>
            </a:r>
          </a:p>
          <a:p>
            <a:pPr marL="400050" lvl="1" indent="0" latinLnBrk="0">
              <a:spcBef>
                <a:spcPts val="0"/>
              </a:spcBef>
              <a:buNone/>
            </a:pPr>
            <a:r>
              <a:rPr lang="en-US" altLang="ko-KR" sz="1400" dirty="0"/>
              <a:t>    stock:[{size:"M",qty:50}],</a:t>
            </a:r>
          </a:p>
          <a:p>
            <a:pPr marL="400050" lvl="1" indent="0" latinLnBrk="0">
              <a:spcBef>
                <a:spcPts val="0"/>
              </a:spcBef>
              <a:buNone/>
            </a:pPr>
            <a:r>
              <a:rPr lang="en-US" altLang="ko-KR" sz="1400" dirty="0"/>
              <a:t>    category: "clothing"</a:t>
            </a:r>
          </a:p>
          <a:p>
            <a:pPr marL="400050" lvl="1" indent="0" latinLnBrk="0">
              <a:spcBef>
                <a:spcPts val="0"/>
              </a:spcBef>
              <a:buNone/>
            </a:pPr>
            <a:r>
              <a:rPr lang="en-US" altLang="ko-KR" sz="1400" dirty="0"/>
              <a:t>   },</a:t>
            </a:r>
          </a:p>
          <a:p>
            <a:pPr marL="400050" lvl="1" indent="0" latinLnBrk="0">
              <a:spcBef>
                <a:spcPts val="0"/>
              </a:spcBef>
              <a:buNone/>
            </a:pPr>
            <a:r>
              <a:rPr lang="en-US" altLang="ko-KR" sz="1400" dirty="0"/>
              <a:t>   {item:"ABC3",details:{ model : "14Q3",manufacturer : "CCC Company"},</a:t>
            </a:r>
          </a:p>
          <a:p>
            <a:pPr marL="400050" lvl="1" indent="0" latinLnBrk="0">
              <a:spcBef>
                <a:spcPts val="0"/>
              </a:spcBef>
              <a:buNone/>
            </a:pPr>
            <a:r>
              <a:rPr lang="en-US" altLang="ko-KR" sz="1400" dirty="0"/>
              <a:t>    stock:[{size:"s",qty:25},{size:"M",qty:50},{size:"L",qty:50}],</a:t>
            </a:r>
          </a:p>
          <a:p>
            <a:pPr marL="400050" lvl="1" indent="0" latinLnBrk="0">
              <a:spcBef>
                <a:spcPts val="0"/>
              </a:spcBef>
              <a:buNone/>
            </a:pPr>
            <a:r>
              <a:rPr lang="en-US" altLang="ko-KR" sz="1400" dirty="0"/>
              <a:t>    category: "clothing"</a:t>
            </a:r>
          </a:p>
          <a:p>
            <a:pPr marL="400050" lvl="1" indent="0" latinLnBrk="0">
              <a:spcBef>
                <a:spcPts val="0"/>
              </a:spcBef>
              <a:buNone/>
            </a:pPr>
            <a:r>
              <a:rPr lang="en-US" altLang="ko-KR" sz="1400" dirty="0"/>
              <a:t>   },</a:t>
            </a:r>
          </a:p>
          <a:p>
            <a:pPr marL="400050" lvl="1" indent="0" latinLnBrk="0">
              <a:spcBef>
                <a:spcPts val="0"/>
              </a:spcBef>
              <a:buNone/>
            </a:pPr>
            <a:r>
              <a:rPr lang="en-US" altLang="ko-KR" sz="1400" dirty="0"/>
              <a:t>   {item:"ABC3",details:{model : "14Q3",manufacturer : "AAA Company"},</a:t>
            </a:r>
          </a:p>
          <a:p>
            <a:pPr marL="400050" lvl="1" indent="0" latinLnBrk="0">
              <a:spcBef>
                <a:spcPts val="0"/>
              </a:spcBef>
              <a:buNone/>
            </a:pPr>
            <a:r>
              <a:rPr lang="en-US" altLang="ko-KR" sz="1400" dirty="0"/>
              <a:t>    stock:[{size:"s",qty:30}],</a:t>
            </a:r>
          </a:p>
          <a:p>
            <a:pPr marL="400050" lvl="1" indent="0" latinLnBrk="0">
              <a:spcBef>
                <a:spcPts val="0"/>
              </a:spcBef>
              <a:buNone/>
            </a:pPr>
            <a:r>
              <a:rPr lang="en-US" altLang="ko-KR" sz="1400" dirty="0"/>
              <a:t>    category: "clothing"</a:t>
            </a:r>
          </a:p>
          <a:p>
            <a:pPr marL="400050" lvl="1" indent="0" latinLnBrk="0">
              <a:spcBef>
                <a:spcPts val="0"/>
              </a:spcBef>
              <a:buNone/>
            </a:pPr>
            <a:r>
              <a:rPr lang="en-US" altLang="ko-KR" sz="1400" dirty="0"/>
              <a:t>    },</a:t>
            </a:r>
          </a:p>
          <a:p>
            <a:pPr marL="400050" lvl="1" indent="0" latinLnBrk="0">
              <a:spcBef>
                <a:spcPts val="0"/>
              </a:spcBef>
              <a:buNone/>
            </a:pPr>
            <a:r>
              <a:rPr lang="en-US" altLang="ko-KR" sz="1400" dirty="0"/>
              <a:t>]</a:t>
            </a:r>
          </a:p>
          <a:p>
            <a:pPr marL="400050" lvl="1" indent="0" latinLnBrk="0">
              <a:buNone/>
            </a:pPr>
            <a:endParaRPr lang="en-US" altLang="ko-KR" sz="1400" dirty="0"/>
          </a:p>
          <a:p>
            <a:pPr marL="400050" lvl="1" indent="0" latinLnBrk="0">
              <a:buNone/>
            </a:pPr>
            <a:r>
              <a:rPr lang="en-US" altLang="ko-KR" sz="1400" dirty="0" err="1"/>
              <a:t>db.inventory.insert</a:t>
            </a:r>
            <a:r>
              <a:rPr lang="en-US" altLang="ko-KR" sz="1400" dirty="0"/>
              <a:t>(</a:t>
            </a:r>
            <a:r>
              <a:rPr lang="en-US" altLang="ko-KR" sz="1400" dirty="0" err="1"/>
              <a:t>mydocuments</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37</a:t>
            </a:fld>
            <a:endParaRPr lang="ko-KR" altLang="en-US"/>
          </a:p>
        </p:txBody>
      </p:sp>
    </p:spTree>
    <p:extLst>
      <p:ext uri="{BB962C8B-B14F-4D97-AF65-F5344CB8AC3E}">
        <p14:creationId xmlns:p14="http://schemas.microsoft.com/office/powerpoint/2010/main" val="185758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7200"/>
            <a:ext cx="8229600" cy="5363787"/>
          </a:xfrm>
        </p:spPr>
        <p:txBody>
          <a:bodyPr>
            <a:normAutofit/>
          </a:bodyPr>
          <a:lstStyle/>
          <a:p>
            <a:pPr latinLnBrk="0">
              <a:buFont typeface="Wingdings" pitchFamily="2" charset="2"/>
              <a:buChar char="v"/>
            </a:pPr>
            <a:r>
              <a:rPr lang="ko-KR" altLang="en-US" sz="1400" dirty="0"/>
              <a:t>도큐먼트 생성 </a:t>
            </a:r>
            <a:r>
              <a:rPr lang="en-US" altLang="ko-KR" sz="1400" dirty="0"/>
              <a:t>– </a:t>
            </a:r>
            <a:r>
              <a:rPr lang="ko-KR" altLang="en-US" sz="1400" dirty="0"/>
              <a:t>배열 삽입</a:t>
            </a:r>
            <a:r>
              <a:rPr lang="en-US" altLang="ko-KR" sz="1400" dirty="0"/>
              <a:t>    </a:t>
            </a:r>
          </a:p>
          <a:p>
            <a:pPr marL="400050" lvl="1" indent="0" latinLnBrk="0">
              <a:buNone/>
            </a:pPr>
            <a:r>
              <a:rPr lang="en-US" altLang="ko-KR" sz="1400" dirty="0" err="1"/>
              <a:t>db.inventory.find</a:t>
            </a:r>
            <a:r>
              <a:rPr lang="en-US" altLang="ko-KR" sz="1400" dirty="0"/>
              <a:t>()</a:t>
            </a:r>
          </a:p>
          <a:p>
            <a:pPr marL="400050" lvl="1" indent="0" latinLnBrk="0">
              <a:buNone/>
            </a:pPr>
            <a:endParaRPr lang="en-US" altLang="ko-KR" sz="1400" dirty="0"/>
          </a:p>
          <a:p>
            <a:pPr marL="400050" lvl="1" indent="0" latinLnBrk="0">
              <a:buNone/>
            </a:pPr>
            <a:r>
              <a:rPr lang="en-US" altLang="ko-KR" sz="1400" dirty="0">
                <a:solidFill>
                  <a:srgbClr val="FF0000"/>
                </a:solidFill>
              </a:rPr>
              <a:t>{ acknowledged: true,</a:t>
            </a:r>
          </a:p>
          <a:p>
            <a:pPr marL="400050" lvl="1" indent="0" latinLnBrk="0">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a:t>
            </a:r>
          </a:p>
          <a:p>
            <a:pPr marL="400050" lvl="1" indent="0" latinLnBrk="0">
              <a:buNone/>
            </a:pP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("627998e6c174fa3271682bca"),</a:t>
            </a:r>
          </a:p>
          <a:p>
            <a:pPr marL="400050" lvl="1" indent="0" latinLnBrk="0">
              <a:buNone/>
            </a:pPr>
            <a:r>
              <a:rPr lang="en-US" altLang="ko-KR" sz="1400" dirty="0">
                <a:solidFill>
                  <a:srgbClr val="FF0000"/>
                </a:solidFill>
              </a:rPr>
              <a:t>     '1': </a:t>
            </a:r>
            <a:r>
              <a:rPr lang="en-US" altLang="ko-KR" sz="1400" dirty="0" err="1">
                <a:solidFill>
                  <a:srgbClr val="FF0000"/>
                </a:solidFill>
              </a:rPr>
              <a:t>ObjectId</a:t>
            </a:r>
            <a:r>
              <a:rPr lang="en-US" altLang="ko-KR" sz="1400" dirty="0">
                <a:solidFill>
                  <a:srgbClr val="FF0000"/>
                </a:solidFill>
              </a:rPr>
              <a:t>("627998e6c174fa3271682bcb"),</a:t>
            </a:r>
          </a:p>
          <a:p>
            <a:pPr marL="400050" lvl="1" indent="0" latinLnBrk="0">
              <a:buNone/>
            </a:pPr>
            <a:r>
              <a:rPr lang="en-US" altLang="ko-KR" sz="1400" dirty="0">
                <a:solidFill>
                  <a:srgbClr val="FF0000"/>
                </a:solidFill>
              </a:rPr>
              <a:t>     '2': </a:t>
            </a:r>
            <a:r>
              <a:rPr lang="en-US" altLang="ko-KR" sz="1400" dirty="0" err="1">
                <a:solidFill>
                  <a:srgbClr val="FF0000"/>
                </a:solidFill>
              </a:rPr>
              <a:t>ObjectId</a:t>
            </a:r>
            <a:r>
              <a:rPr lang="en-US" altLang="ko-KR" sz="1400" dirty="0">
                <a:solidFill>
                  <a:srgbClr val="FF0000"/>
                </a:solidFill>
              </a:rPr>
              <a:t>("627998e6c174fa3271682bcc")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38</a:t>
            </a:fld>
            <a:endParaRPr lang="ko-KR" altLang="en-US"/>
          </a:p>
        </p:txBody>
      </p:sp>
    </p:spTree>
    <p:extLst>
      <p:ext uri="{BB962C8B-B14F-4D97-AF65-F5344CB8AC3E}">
        <p14:creationId xmlns:p14="http://schemas.microsoft.com/office/powerpoint/2010/main" val="1763913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dirty="0"/>
          </a:p>
        </p:txBody>
      </p:sp>
      <p:sp>
        <p:nvSpPr>
          <p:cNvPr id="3" name="내용 개체 틀 2"/>
          <p:cNvSpPr>
            <a:spLocks noGrp="1"/>
          </p:cNvSpPr>
          <p:nvPr>
            <p:ph idx="1"/>
          </p:nvPr>
        </p:nvSpPr>
        <p:spPr>
          <a:xfrm>
            <a:off x="457200" y="1268760"/>
            <a:ext cx="8229600" cy="4949825"/>
          </a:xfrm>
        </p:spPr>
        <p:txBody>
          <a:bodyPr>
            <a:normAutofit/>
          </a:bodyPr>
          <a:lstStyle/>
          <a:p>
            <a:pPr marL="0" latinLnBrk="0">
              <a:spcBef>
                <a:spcPts val="0"/>
              </a:spcBef>
              <a:spcAft>
                <a:spcPts val="600"/>
              </a:spcAft>
              <a:buFont typeface="Wingdings" pitchFamily="2" charset="2"/>
              <a:buChar char="v"/>
            </a:pPr>
            <a:r>
              <a:rPr lang="ko-KR" altLang="en-US" sz="1400" dirty="0"/>
              <a:t>도큐먼트 생성</a:t>
            </a:r>
            <a:endParaRPr lang="en-US" altLang="ko-KR" sz="1400" dirty="0"/>
          </a:p>
          <a:p>
            <a:pPr marL="800100" lvl="2" latinLnBrk="0">
              <a:spcBef>
                <a:spcPts val="0"/>
              </a:spcBef>
              <a:spcAft>
                <a:spcPts val="600"/>
              </a:spcAft>
              <a:buFont typeface="Wingdings" pitchFamily="2" charset="2"/>
              <a:buChar char="ü"/>
            </a:pPr>
            <a:r>
              <a:rPr lang="en-US" altLang="ko-KR" sz="1400" dirty="0"/>
              <a:t>insert</a:t>
            </a:r>
            <a:r>
              <a:rPr lang="ko-KR" altLang="en-US" sz="1400" dirty="0"/>
              <a:t> 함수의 두번째 매개변수는 생략이 가능한데 </a:t>
            </a:r>
            <a:r>
              <a:rPr lang="en-US" altLang="ko-KR" sz="1400" dirty="0"/>
              <a:t>ordered </a:t>
            </a:r>
            <a:r>
              <a:rPr lang="ko-KR" altLang="en-US" sz="1400" dirty="0"/>
              <a:t>옵션을 설정해서 첫번째 매개변수의 데이터가 배열일 때 싱글 스레드를 이용할지 멀티 스레드를 이용할 지를 설정할 수 있음</a:t>
            </a:r>
            <a:endParaRPr lang="en-US" altLang="ko-KR" sz="1400" dirty="0"/>
          </a:p>
          <a:p>
            <a:pPr marL="800100" lvl="2" latinLnBrk="0">
              <a:spcBef>
                <a:spcPts val="0"/>
              </a:spcBef>
              <a:spcAft>
                <a:spcPts val="600"/>
              </a:spcAft>
              <a:buFont typeface="Wingdings" pitchFamily="2" charset="2"/>
              <a:buChar char="ü"/>
            </a:pPr>
            <a:r>
              <a:rPr lang="en-US" altLang="ko-KR" sz="1400" dirty="0"/>
              <a:t>{</a:t>
            </a:r>
            <a:r>
              <a:rPr lang="en-US" altLang="ko-KR" sz="1400" dirty="0" err="1"/>
              <a:t>ordered:true</a:t>
            </a:r>
            <a:r>
              <a:rPr lang="en-US" altLang="ko-KR" sz="1400" dirty="0"/>
              <a:t>} </a:t>
            </a:r>
            <a:r>
              <a:rPr lang="ko-KR" altLang="en-US" sz="1400" dirty="0"/>
              <a:t>이면 싱글 스레드를 이용해서 순서대로 저장하고 </a:t>
            </a:r>
            <a:r>
              <a:rPr lang="en-US" altLang="ko-KR" sz="1400" dirty="0"/>
              <a:t>false</a:t>
            </a:r>
            <a:r>
              <a:rPr lang="ko-KR" altLang="en-US" sz="1400" dirty="0" err="1"/>
              <a:t>를</a:t>
            </a:r>
            <a:r>
              <a:rPr lang="ko-KR" altLang="en-US" sz="1400" dirty="0"/>
              <a:t> 설정하면 멀티 스레드를 이용해서 저장</a:t>
            </a:r>
            <a:endParaRPr lang="en-US" altLang="ko-KR" sz="1400" dirty="0"/>
          </a:p>
          <a:p>
            <a:pPr marL="800100" lvl="2" latinLnBrk="0">
              <a:spcBef>
                <a:spcPts val="0"/>
              </a:spcBef>
              <a:spcAft>
                <a:spcPts val="600"/>
              </a:spcAft>
              <a:buFont typeface="Wingdings" pitchFamily="2" charset="2"/>
              <a:buChar char="ü"/>
            </a:pPr>
            <a:r>
              <a:rPr lang="ko-KR" altLang="en-US" sz="1400" dirty="0"/>
              <a:t>기본값은 </a:t>
            </a:r>
            <a:r>
              <a:rPr lang="en-US" altLang="ko-KR" sz="1400" dirty="0"/>
              <a:t>true</a:t>
            </a:r>
            <a:r>
              <a:rPr lang="ko-KR" altLang="en-US" sz="1400" dirty="0"/>
              <a:t> 인데 싱글 스레드를 이용해서 데이터를 삽입하면 중간에 에러가 발생하면 에러가 발생한 지점까지 수행하고 중지되지만 </a:t>
            </a:r>
            <a:r>
              <a:rPr lang="en-US" altLang="ko-KR" sz="1400" dirty="0"/>
              <a:t>false</a:t>
            </a:r>
            <a:r>
              <a:rPr lang="ko-KR" altLang="en-US" sz="1400" dirty="0" err="1"/>
              <a:t>를</a:t>
            </a:r>
            <a:r>
              <a:rPr lang="ko-KR" altLang="en-US" sz="1400" dirty="0"/>
              <a:t> 설정하면 어떤 스레드에서 에러가 발생하면 에러가 발생한 스레드는 중지되지만 다른 스레드는 작업을 계속 수행</a:t>
            </a:r>
            <a:endParaRPr lang="en-US" altLang="ko-KR" sz="1400" dirty="0"/>
          </a:p>
          <a:p>
            <a:pPr marL="800100" lvl="2" latinLnBrk="0">
              <a:spcBef>
                <a:spcPts val="0"/>
              </a:spcBef>
              <a:spcAft>
                <a:spcPts val="600"/>
              </a:spcAft>
              <a:buFont typeface="Wingdings" pitchFamily="2" charset="2"/>
              <a:buChar char="ü"/>
            </a:pPr>
            <a:r>
              <a:rPr lang="en-US" altLang="ko-KR" sz="1400" dirty="0"/>
              <a:t>sample </a:t>
            </a:r>
            <a:r>
              <a:rPr lang="en" altLang="ko-KR" sz="1400" dirty="0"/>
              <a:t>Collection</a:t>
            </a:r>
            <a:r>
              <a:rPr lang="ko-KR" altLang="en-US" sz="1400" dirty="0"/>
              <a:t>의 </a:t>
            </a:r>
            <a:r>
              <a:rPr lang="en-US" altLang="ko-KR" sz="1400" dirty="0"/>
              <a:t>name</a:t>
            </a:r>
            <a:r>
              <a:rPr lang="ko-KR" altLang="en-US" sz="1400" dirty="0"/>
              <a:t> 컬럼을 인덱스로 설정하고 중복 없이 저장하도록 설정</a:t>
            </a:r>
            <a:endParaRPr lang="en-US" altLang="ko-KR" sz="1400" dirty="0"/>
          </a:p>
          <a:p>
            <a:pPr marL="800100" lvl="2" indent="0" latinLnBrk="0">
              <a:spcBef>
                <a:spcPts val="0"/>
              </a:spcBef>
              <a:spcAft>
                <a:spcPts val="600"/>
              </a:spcAft>
              <a:buNone/>
            </a:pPr>
            <a:r>
              <a:rPr lang="en-US" altLang="ko-KR" sz="1400" dirty="0" err="1"/>
              <a:t>db.sample.createIndex</a:t>
            </a:r>
            <a:r>
              <a:rPr lang="en-US" altLang="ko-KR" sz="1400" dirty="0"/>
              <a:t>({name:1}, {</a:t>
            </a:r>
            <a:r>
              <a:rPr lang="en-US" altLang="ko-KR" sz="1400" dirty="0" err="1"/>
              <a:t>unique:true</a:t>
            </a:r>
            <a:r>
              <a:rPr lang="en-US" altLang="ko-KR" sz="1400" dirty="0"/>
              <a:t>})</a:t>
            </a:r>
          </a:p>
          <a:p>
            <a:pPr marL="800100" lvl="2" indent="0" latinLnBrk="0">
              <a:spcBef>
                <a:spcPts val="0"/>
              </a:spcBef>
              <a:spcAft>
                <a:spcPts val="600"/>
              </a:spcAft>
              <a:buNone/>
            </a:pPr>
            <a:r>
              <a:rPr lang="en" altLang="ko-KR" sz="1400" dirty="0">
                <a:solidFill>
                  <a:srgbClr val="FF0000"/>
                </a:solidFill>
              </a:rPr>
              <a:t>'name_1'</a:t>
            </a:r>
          </a:p>
          <a:p>
            <a:pPr marL="800100" lvl="2" indent="0" latinLnBrk="0">
              <a:spcBef>
                <a:spcPts val="0"/>
              </a:spcBef>
              <a:spcAft>
                <a:spcPts val="600"/>
              </a:spcAft>
              <a:buNone/>
            </a:pPr>
            <a:endParaRPr lang="en"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39</a:t>
            </a:fld>
            <a:endParaRPr lang="ko-KR" altLang="en-US"/>
          </a:p>
        </p:txBody>
      </p:sp>
    </p:spTree>
    <p:extLst>
      <p:ext uri="{BB962C8B-B14F-4D97-AF65-F5344CB8AC3E}">
        <p14:creationId xmlns:p14="http://schemas.microsoft.com/office/powerpoint/2010/main" val="30683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indent="-285750" latinLnBrk="0">
              <a:spcBef>
                <a:spcPts val="0"/>
              </a:spcBef>
              <a:spcAft>
                <a:spcPts val="600"/>
              </a:spcAft>
              <a:buFont typeface="Wingdings" pitchFamily="2" charset="2"/>
              <a:buChar char="q"/>
            </a:pPr>
            <a:r>
              <a:rPr lang="en-US" altLang="ko-KR" sz="1400" dirty="0"/>
              <a:t>Double</a:t>
            </a:r>
          </a:p>
          <a:p>
            <a:pPr marL="1217250" lvl="2" indent="-285750" latinLnBrk="0">
              <a:spcBef>
                <a:spcPts val="0"/>
              </a:spcBef>
              <a:spcAft>
                <a:spcPts val="600"/>
              </a:spcAft>
              <a:buFont typeface="Wingdings" pitchFamily="2" charset="2"/>
              <a:buChar char="q"/>
            </a:pPr>
            <a:r>
              <a:rPr lang="en-US" altLang="ko-KR" sz="1400" dirty="0"/>
              <a:t>String</a:t>
            </a:r>
          </a:p>
          <a:p>
            <a:pPr marL="1217250" lvl="2" indent="-285750" latinLnBrk="0">
              <a:spcBef>
                <a:spcPts val="0"/>
              </a:spcBef>
              <a:spcAft>
                <a:spcPts val="600"/>
              </a:spcAft>
              <a:buFont typeface="Wingdings" pitchFamily="2" charset="2"/>
              <a:buChar char="q"/>
            </a:pPr>
            <a:r>
              <a:rPr lang="en-US" altLang="ko-KR" sz="1400" dirty="0"/>
              <a:t>Object</a:t>
            </a:r>
          </a:p>
          <a:p>
            <a:pPr marL="1217250" lvl="2" indent="-285750" latinLnBrk="0">
              <a:spcBef>
                <a:spcPts val="0"/>
              </a:spcBef>
              <a:spcAft>
                <a:spcPts val="600"/>
              </a:spcAft>
              <a:buFont typeface="Wingdings" pitchFamily="2" charset="2"/>
              <a:buChar char="q"/>
            </a:pPr>
            <a:r>
              <a:rPr lang="en-US" altLang="ko-KR" sz="1400" dirty="0"/>
              <a:t>Array</a:t>
            </a:r>
          </a:p>
          <a:p>
            <a:pPr marL="1217250" lvl="2" indent="-285750" latinLnBrk="0">
              <a:spcBef>
                <a:spcPts val="0"/>
              </a:spcBef>
              <a:spcAft>
                <a:spcPts val="600"/>
              </a:spcAft>
              <a:buFont typeface="Wingdings" pitchFamily="2" charset="2"/>
              <a:buChar char="q"/>
            </a:pPr>
            <a:r>
              <a:rPr lang="en-US" altLang="ko-KR" sz="1400" dirty="0"/>
              <a:t>Binary Data</a:t>
            </a:r>
          </a:p>
          <a:p>
            <a:pPr marL="1217250" lvl="2" indent="-285750" latinLnBrk="0">
              <a:spcBef>
                <a:spcPts val="0"/>
              </a:spcBef>
              <a:spcAft>
                <a:spcPts val="600"/>
              </a:spcAft>
              <a:buFont typeface="Wingdings" pitchFamily="2" charset="2"/>
              <a:buChar char="q"/>
            </a:pPr>
            <a:r>
              <a:rPr lang="en-US" altLang="ko-KR" sz="1400" dirty="0" err="1"/>
              <a:t>ObjectId</a:t>
            </a:r>
            <a:r>
              <a:rPr lang="en-US" altLang="ko-KR" sz="1400" dirty="0"/>
              <a:t>: 12Byte </a:t>
            </a:r>
            <a:r>
              <a:rPr lang="ko-KR" altLang="en-US" sz="1400" dirty="0"/>
              <a:t>의 </a:t>
            </a:r>
            <a:r>
              <a:rPr lang="en-US" altLang="ko-KR" sz="1400" dirty="0"/>
              <a:t>Binary Data </a:t>
            </a:r>
            <a:r>
              <a:rPr lang="ko-KR" altLang="en-US" sz="1400" dirty="0"/>
              <a:t>로 </a:t>
            </a:r>
            <a:r>
              <a:rPr lang="en-US" altLang="ko-KR" sz="1400" dirty="0"/>
              <a:t>MongoDB</a:t>
            </a:r>
            <a:r>
              <a:rPr lang="ko-KR" altLang="en-US" sz="1400" dirty="0"/>
              <a:t>의 </a:t>
            </a:r>
            <a:r>
              <a:rPr lang="en-US" altLang="ko-KR" sz="1400" dirty="0"/>
              <a:t>Primary Key </a:t>
            </a:r>
            <a:r>
              <a:rPr lang="ko-KR" altLang="en-US" sz="1400" dirty="0"/>
              <a:t>인 </a:t>
            </a:r>
            <a:r>
              <a:rPr lang="en-US" altLang="ko-KR" sz="1400" dirty="0"/>
              <a:t>_id</a:t>
            </a:r>
            <a:r>
              <a:rPr lang="ko-KR" altLang="en-US" sz="1400" dirty="0"/>
              <a:t> 필드의 값으로 주로 사용</a:t>
            </a:r>
            <a:endParaRPr lang="en-US" altLang="ko-KR" sz="1400" dirty="0"/>
          </a:p>
          <a:p>
            <a:pPr marL="1217250" lvl="2" indent="-285750" latinLnBrk="0">
              <a:spcBef>
                <a:spcPts val="0"/>
              </a:spcBef>
              <a:spcAft>
                <a:spcPts val="600"/>
              </a:spcAft>
              <a:buFont typeface="Wingdings" pitchFamily="2" charset="2"/>
              <a:buChar char="q"/>
            </a:pPr>
            <a:r>
              <a:rPr lang="en-US" altLang="ko-KR" sz="1400" dirty="0"/>
              <a:t>Boolean</a:t>
            </a:r>
          </a:p>
          <a:p>
            <a:pPr marL="1217250" lvl="2" indent="-285750" latinLnBrk="0">
              <a:spcBef>
                <a:spcPts val="0"/>
              </a:spcBef>
              <a:spcAft>
                <a:spcPts val="600"/>
              </a:spcAft>
              <a:buFont typeface="Wingdings" pitchFamily="2" charset="2"/>
              <a:buChar char="q"/>
            </a:pPr>
            <a:r>
              <a:rPr lang="en-US" altLang="ko-KR" sz="1400" dirty="0"/>
              <a:t>Date,</a:t>
            </a:r>
            <a:r>
              <a:rPr lang="ko-KR" altLang="en-US" sz="1400" dirty="0"/>
              <a:t> </a:t>
            </a:r>
            <a:r>
              <a:rPr lang="en-US" altLang="ko-KR" sz="1400" dirty="0"/>
              <a:t>Timestamp</a:t>
            </a:r>
          </a:p>
          <a:p>
            <a:pPr marL="1217250" lvl="2" indent="-285750" latinLnBrk="0">
              <a:spcBef>
                <a:spcPts val="0"/>
              </a:spcBef>
              <a:spcAft>
                <a:spcPts val="600"/>
              </a:spcAft>
              <a:buFont typeface="Wingdings" pitchFamily="2" charset="2"/>
              <a:buChar char="q"/>
            </a:pPr>
            <a:r>
              <a:rPr lang="en-US" altLang="ko-KR" sz="1400" dirty="0"/>
              <a:t>Null</a:t>
            </a:r>
          </a:p>
          <a:p>
            <a:pPr marL="1217250" lvl="2" indent="-285750" latinLnBrk="0">
              <a:spcBef>
                <a:spcPts val="0"/>
              </a:spcBef>
              <a:spcAft>
                <a:spcPts val="600"/>
              </a:spcAft>
              <a:buFont typeface="Wingdings" pitchFamily="2" charset="2"/>
              <a:buChar char="q"/>
            </a:pPr>
            <a:r>
              <a:rPr lang="en-US" altLang="ko-KR" sz="1400" dirty="0"/>
              <a:t>Regular Expression</a:t>
            </a:r>
          </a:p>
          <a:p>
            <a:pPr marL="1217250" lvl="2" indent="-285750" latinLnBrk="0">
              <a:spcBef>
                <a:spcPts val="0"/>
              </a:spcBef>
              <a:spcAft>
                <a:spcPts val="600"/>
              </a:spcAft>
              <a:buFont typeface="Wingdings" pitchFamily="2" charset="2"/>
              <a:buChar char="q"/>
            </a:pPr>
            <a:r>
              <a:rPr lang="en-US" altLang="ko-KR" sz="1400" dirty="0"/>
              <a:t>JavaScript,</a:t>
            </a:r>
            <a:r>
              <a:rPr lang="ko-KR" altLang="en-US" sz="1400" dirty="0"/>
              <a:t> </a:t>
            </a:r>
            <a:r>
              <a:rPr lang="en-US" altLang="ko-KR" sz="1400" dirty="0"/>
              <a:t>JavaScript(with scope)</a:t>
            </a:r>
          </a:p>
          <a:p>
            <a:pPr marL="1217250" lvl="2" indent="-285750" latinLnBrk="0">
              <a:spcBef>
                <a:spcPts val="0"/>
              </a:spcBef>
              <a:spcAft>
                <a:spcPts val="600"/>
              </a:spcAft>
              <a:buFont typeface="Wingdings" pitchFamily="2" charset="2"/>
              <a:buChar char="q"/>
            </a:pPr>
            <a:r>
              <a:rPr lang="en-US" altLang="ko-KR" sz="1400" dirty="0"/>
              <a:t>Symbol</a:t>
            </a:r>
          </a:p>
          <a:p>
            <a:pPr marL="1217250" lvl="2" indent="-285750" latinLnBrk="0">
              <a:spcBef>
                <a:spcPts val="0"/>
              </a:spcBef>
              <a:spcAft>
                <a:spcPts val="600"/>
              </a:spcAft>
              <a:buFont typeface="Wingdings" pitchFamily="2" charset="2"/>
              <a:buChar char="q"/>
            </a:pPr>
            <a:r>
              <a:rPr lang="en-US" altLang="ko-KR" sz="1400" dirty="0"/>
              <a:t>32bit Integer,</a:t>
            </a:r>
            <a:r>
              <a:rPr lang="ko-KR" altLang="en-US" sz="1400" dirty="0"/>
              <a:t> </a:t>
            </a:r>
            <a:r>
              <a:rPr lang="en-US" altLang="ko-KR" sz="1400" dirty="0"/>
              <a:t>64bit Integer</a:t>
            </a:r>
          </a:p>
          <a:p>
            <a:pPr marL="1217250" lvl="2" indent="-285750" latinLnBrk="0">
              <a:spcBef>
                <a:spcPts val="0"/>
              </a:spcBef>
              <a:spcAft>
                <a:spcPts val="600"/>
              </a:spcAft>
              <a:buFont typeface="Wingdings" pitchFamily="2" charset="2"/>
              <a:buChar char="q"/>
            </a:pPr>
            <a:r>
              <a:rPr lang="en-US" altLang="ko-KR" sz="1400" dirty="0"/>
              <a:t>Decimal128:</a:t>
            </a:r>
            <a:r>
              <a:rPr lang="ko-KR" altLang="en-US" sz="1400" dirty="0"/>
              <a:t> 정확한 숫자</a:t>
            </a:r>
            <a:r>
              <a:rPr lang="en-US" altLang="ko-KR" sz="1400" dirty="0"/>
              <a:t>(3.4</a:t>
            </a:r>
            <a:r>
              <a:rPr lang="ko-KR" altLang="en-US" sz="1400" dirty="0"/>
              <a:t> 버전에서 도입</a:t>
            </a:r>
            <a:r>
              <a:rPr lang="en-US" altLang="ko-KR" sz="1400" dirty="0"/>
              <a:t>)</a:t>
            </a:r>
          </a:p>
          <a:p>
            <a:pPr marL="1217250" lvl="2" indent="-285750" latinLnBrk="0">
              <a:spcBef>
                <a:spcPts val="0"/>
              </a:spcBef>
              <a:spcAft>
                <a:spcPts val="600"/>
              </a:spcAft>
              <a:buFont typeface="Wingdings" pitchFamily="2" charset="2"/>
              <a:buChar char="q"/>
            </a:pPr>
            <a:r>
              <a:rPr lang="en-US" altLang="ko-KR" sz="1400" dirty="0"/>
              <a:t>Min Key,</a:t>
            </a:r>
            <a:r>
              <a:rPr lang="ko-KR" altLang="en-US" sz="1400" dirty="0"/>
              <a:t> </a:t>
            </a:r>
            <a:r>
              <a:rPr lang="en-US" altLang="ko-KR" sz="1400" dirty="0"/>
              <a:t>Max Key</a:t>
            </a:r>
          </a:p>
          <a:p>
            <a:pPr marL="1217250" lvl="2" indent="-285750"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a:t>
            </a:fld>
            <a:endParaRPr lang="ko-KR" altLang="en-US"/>
          </a:p>
        </p:txBody>
      </p:sp>
    </p:spTree>
    <p:extLst>
      <p:ext uri="{BB962C8B-B14F-4D97-AF65-F5344CB8AC3E}">
        <p14:creationId xmlns:p14="http://schemas.microsoft.com/office/powerpoint/2010/main" val="120968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solidFill>
                <a:srgbClr val="FF0000"/>
              </a:solidFill>
            </a:endParaRPr>
          </a:p>
          <a:p>
            <a:pPr marL="400050" lvl="1" indent="0" latinLnBrk="0">
              <a:spcBef>
                <a:spcPts val="0"/>
              </a:spcBef>
              <a:spcAft>
                <a:spcPts val="600"/>
              </a:spcAft>
              <a:buNone/>
            </a:pPr>
            <a:r>
              <a:rPr lang="en-US" altLang="ko-KR" sz="1400" dirty="0" err="1"/>
              <a:t>db.sample.insert</a:t>
            </a:r>
            <a:r>
              <a:rPr lang="en-US" altLang="ko-KR" sz="1400" dirty="0"/>
              <a:t>({</a:t>
            </a:r>
            <a:r>
              <a:rPr lang="en-US" altLang="ko-KR" sz="1400" dirty="0" err="1"/>
              <a:t>name:"park</a:t>
            </a:r>
            <a:r>
              <a:rPr lang="en-US" altLang="ko-KR" sz="1400" dirty="0"/>
              <a:t>"})</a:t>
            </a:r>
          </a:p>
          <a:p>
            <a:pPr marL="400050" lvl="1" indent="0" latinLnBrk="0">
              <a:spcBef>
                <a:spcPts val="0"/>
              </a:spcBef>
              <a:spcAft>
                <a:spcPts val="600"/>
              </a:spcAft>
              <a:buNone/>
            </a:pPr>
            <a:endParaRPr lang="en-US" altLang="ko-KR" sz="1400" dirty="0"/>
          </a:p>
          <a:p>
            <a:pPr marL="400050" lvl="1" indent="0" latinLnBrk="0">
              <a:spcBef>
                <a:spcPts val="0"/>
              </a:spcBef>
              <a:spcAft>
                <a:spcPts val="600"/>
              </a:spcAft>
              <a:buNone/>
            </a:pPr>
            <a:r>
              <a:rPr lang="en" altLang="ko-KR" sz="1400" dirty="0">
                <a:solidFill>
                  <a:srgbClr val="FF0000"/>
                </a:solidFill>
              </a:rPr>
              <a:t>{ acknowledged: true,</a:t>
            </a:r>
          </a:p>
          <a:p>
            <a:pPr marL="400050" lvl="1"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insertedIds</a:t>
            </a:r>
            <a:r>
              <a:rPr lang="en" altLang="ko-KR" sz="1400" dirty="0">
                <a:solidFill>
                  <a:srgbClr val="FF0000"/>
                </a:solidFill>
              </a:rPr>
              <a:t>: { '0': </a:t>
            </a:r>
            <a:r>
              <a:rPr lang="en" altLang="ko-KR" sz="1400" dirty="0" err="1">
                <a:solidFill>
                  <a:srgbClr val="FF0000"/>
                </a:solidFill>
              </a:rPr>
              <a:t>ObjectId</a:t>
            </a:r>
            <a:r>
              <a:rPr lang="en" altLang="ko-KR" sz="1400" dirty="0">
                <a:solidFill>
                  <a:srgbClr val="FF0000"/>
                </a:solidFill>
              </a:rPr>
              <a:t>("62799974c174fa3271682bcd") }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40</a:t>
            </a:fld>
            <a:endParaRPr lang="ko-KR" altLang="en-US"/>
          </a:p>
        </p:txBody>
      </p:sp>
    </p:spTree>
    <p:extLst>
      <p:ext uri="{BB962C8B-B14F-4D97-AF65-F5344CB8AC3E}">
        <p14:creationId xmlns:p14="http://schemas.microsoft.com/office/powerpoint/2010/main" val="705672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59"/>
            <a:ext cx="8229600" cy="5362227"/>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solidFill>
                <a:srgbClr val="FF0000"/>
              </a:solidFill>
            </a:endParaRPr>
          </a:p>
          <a:p>
            <a:pPr marL="400050" lvl="1" indent="0" latinLnBrk="0">
              <a:spcBef>
                <a:spcPts val="0"/>
              </a:spcBef>
              <a:spcAft>
                <a:spcPts val="600"/>
              </a:spcAft>
              <a:buNone/>
            </a:pPr>
            <a:r>
              <a:rPr lang="en-US" altLang="ko-KR" sz="1400" dirty="0" err="1"/>
              <a:t>db.sample.insert</a:t>
            </a:r>
            <a:r>
              <a:rPr lang="en-US" altLang="ko-KR" sz="1400" dirty="0"/>
              <a:t>([{name:"</a:t>
            </a:r>
            <a:r>
              <a:rPr lang="en-US" altLang="ko-KR" sz="1400" dirty="0" err="1"/>
              <a:t>kim</a:t>
            </a:r>
            <a:r>
              <a:rPr lang="en-US" altLang="ko-KR" sz="1400" dirty="0"/>
              <a:t>"}, {</a:t>
            </a:r>
            <a:r>
              <a:rPr lang="en-US" altLang="ko-KR" sz="1400" dirty="0" err="1"/>
              <a:t>name:"park</a:t>
            </a:r>
            <a:r>
              <a:rPr lang="en-US" altLang="ko-KR" sz="1400" dirty="0"/>
              <a:t>"},{</a:t>
            </a:r>
            <a:r>
              <a:rPr lang="en-US" altLang="ko-KR" sz="1400" dirty="0" err="1"/>
              <a:t>name:"lee</a:t>
            </a:r>
            <a:r>
              <a:rPr lang="en-US" altLang="ko-KR" sz="1400" dirty="0"/>
              <a:t>"}, {</a:t>
            </a:r>
            <a:r>
              <a:rPr lang="en-US" altLang="ko-KR" sz="1400" dirty="0" err="1"/>
              <a:t>name:"choi</a:t>
            </a:r>
            <a:r>
              <a:rPr lang="en-US" altLang="ko-KR" sz="1400" dirty="0"/>
              <a:t>"}], {</a:t>
            </a:r>
            <a:r>
              <a:rPr lang="en-US" altLang="ko-KR" sz="1400" dirty="0" err="1"/>
              <a:t>ordered:true</a:t>
            </a:r>
            <a:r>
              <a:rPr lang="en-US" altLang="ko-KR" sz="1400" dirty="0"/>
              <a:t>})</a:t>
            </a:r>
          </a:p>
          <a:p>
            <a:pPr marL="400050" lvl="1" indent="0" latinLnBrk="0">
              <a:spcBef>
                <a:spcPts val="0"/>
              </a:spcBef>
              <a:spcAft>
                <a:spcPts val="600"/>
              </a:spcAft>
              <a:buNone/>
            </a:pPr>
            <a:endParaRPr lang="en-US" altLang="ko-KR" sz="1400" dirty="0"/>
          </a:p>
          <a:p>
            <a:pPr marL="400050" lvl="1" indent="0" latinLnBrk="0">
              <a:spcBef>
                <a:spcPts val="0"/>
              </a:spcBef>
              <a:spcAft>
                <a:spcPts val="600"/>
              </a:spcAft>
              <a:buNone/>
            </a:pPr>
            <a:r>
              <a:rPr lang="en-US" altLang="ko-KR" sz="1400" dirty="0">
                <a:solidFill>
                  <a:srgbClr val="FF0000"/>
                </a:solidFill>
              </a:rPr>
              <a:t>E11000 duplicate key error collection: </a:t>
            </a:r>
            <a:r>
              <a:rPr lang="en-US" altLang="ko-KR" sz="1400" dirty="0" err="1">
                <a:solidFill>
                  <a:srgbClr val="FF0000"/>
                </a:solidFill>
              </a:rPr>
              <a:t>adam.sample</a:t>
            </a:r>
            <a:r>
              <a:rPr lang="en-US" altLang="ko-KR" sz="1400" dirty="0">
                <a:solidFill>
                  <a:srgbClr val="FF0000"/>
                </a:solidFill>
              </a:rPr>
              <a:t> index: name_1 dup key: { name: "park"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41</a:t>
            </a:fld>
            <a:endParaRPr lang="ko-KR" altLang="en-US"/>
          </a:p>
        </p:txBody>
      </p:sp>
    </p:spTree>
    <p:extLst>
      <p:ext uri="{BB962C8B-B14F-4D97-AF65-F5344CB8AC3E}">
        <p14:creationId xmlns:p14="http://schemas.microsoft.com/office/powerpoint/2010/main" val="1398426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kim</a:t>
            </a:r>
            <a:r>
              <a:rPr lang="en-US" altLang="ko-KR" sz="1400" dirty="0"/>
              <a:t> </a:t>
            </a:r>
            <a:r>
              <a:rPr lang="ko-KR" altLang="en-US" sz="1400" dirty="0"/>
              <a:t>데이터를 삽입하는 부분까지는 문제가 없어서 실행되었지만 </a:t>
            </a:r>
            <a:r>
              <a:rPr lang="en-US" altLang="ko-KR" sz="1400" dirty="0"/>
              <a:t>park</a:t>
            </a:r>
            <a:r>
              <a:rPr lang="ko-KR" altLang="en-US" sz="1400" dirty="0"/>
              <a:t>을 다시 삽입하려고 하는 부분에서 에러가 발생해서 </a:t>
            </a:r>
            <a:r>
              <a:rPr lang="en-US" altLang="ko-KR" sz="1400" dirty="0" err="1"/>
              <a:t>kim</a:t>
            </a:r>
            <a:r>
              <a:rPr lang="ko-KR" altLang="en-US" sz="1400" dirty="0"/>
              <a:t> 데이터까지 삽입하고 나머지는 삽입하지 않음</a:t>
            </a:r>
            <a:endParaRPr lang="en-US" altLang="ko-KR" sz="1400" dirty="0"/>
          </a:p>
          <a:p>
            <a:pPr marL="800100" lvl="2" indent="0" latinLnBrk="0">
              <a:spcBef>
                <a:spcPts val="0"/>
              </a:spcBef>
              <a:spcAft>
                <a:spcPts val="600"/>
              </a:spcAft>
              <a:buNone/>
            </a:pPr>
            <a:r>
              <a:rPr lang="en-US" altLang="ko-KR" sz="1400" dirty="0" err="1"/>
              <a:t>db.sample.find</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42</a:t>
            </a:fld>
            <a:endParaRPr lang="ko-KR" altLang="en-US"/>
          </a:p>
        </p:txBody>
      </p:sp>
      <p:pic>
        <p:nvPicPr>
          <p:cNvPr id="6" name="그림 5">
            <a:extLst>
              <a:ext uri="{FF2B5EF4-FFF2-40B4-BE49-F238E27FC236}">
                <a16:creationId xmlns:a16="http://schemas.microsoft.com/office/drawing/2014/main" id="{C1449899-4E5C-E642-AB43-E54A77362F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9592" y="2584302"/>
            <a:ext cx="8028384" cy="1689395"/>
          </a:xfrm>
          <a:prstGeom prst="rect">
            <a:avLst/>
          </a:prstGeom>
        </p:spPr>
      </p:pic>
    </p:spTree>
    <p:extLst>
      <p:ext uri="{BB962C8B-B14F-4D97-AF65-F5344CB8AC3E}">
        <p14:creationId xmlns:p14="http://schemas.microsoft.com/office/powerpoint/2010/main" val="2738910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marL="400050" lvl="1" indent="0" latinLnBrk="0">
              <a:spcBef>
                <a:spcPts val="0"/>
              </a:spcBef>
              <a:spcAft>
                <a:spcPts val="600"/>
              </a:spcAft>
              <a:buNone/>
            </a:pPr>
            <a:r>
              <a:rPr lang="en-US" altLang="ko-KR" sz="1400" dirty="0" err="1"/>
              <a:t>db.sample.drop</a:t>
            </a:r>
            <a:r>
              <a:rPr lang="en-US" altLang="ko-KR" sz="1400" dirty="0"/>
              <a:t>()</a:t>
            </a:r>
          </a:p>
          <a:p>
            <a:pPr marL="400050" lvl="1" indent="0" latinLnBrk="0">
              <a:spcBef>
                <a:spcPts val="0"/>
              </a:spcBef>
              <a:spcAft>
                <a:spcPts val="600"/>
              </a:spcAft>
              <a:buNone/>
            </a:pPr>
            <a:r>
              <a:rPr lang="en-US" altLang="ko-KR" sz="1400" dirty="0">
                <a:solidFill>
                  <a:srgbClr val="FF0000"/>
                </a:solidFill>
              </a:rPr>
              <a:t>true</a:t>
            </a:r>
            <a:endParaRPr lang="en-US" altLang="ko-KR" sz="1400" dirty="0"/>
          </a:p>
          <a:p>
            <a:pPr marL="400050" lvl="1" indent="0" latinLnBrk="0">
              <a:spcBef>
                <a:spcPts val="0"/>
              </a:spcBef>
              <a:spcAft>
                <a:spcPts val="600"/>
              </a:spcAft>
              <a:buNone/>
            </a:pPr>
            <a:r>
              <a:rPr lang="en-US" altLang="ko-KR" sz="1400" dirty="0" err="1"/>
              <a:t>db.sample.createIndex</a:t>
            </a:r>
            <a:r>
              <a:rPr lang="en-US" altLang="ko-KR" sz="1400" dirty="0"/>
              <a:t>({name:1}, {</a:t>
            </a:r>
            <a:r>
              <a:rPr lang="en-US" altLang="ko-KR" sz="1400" dirty="0" err="1"/>
              <a:t>unique:true</a:t>
            </a:r>
            <a:r>
              <a:rPr lang="en-US" altLang="ko-KR" sz="1400" dirty="0"/>
              <a:t>})</a:t>
            </a:r>
          </a:p>
          <a:p>
            <a:pPr marL="400050" lvl="1" indent="0" latinLnBrk="0">
              <a:spcBef>
                <a:spcPts val="0"/>
              </a:spcBef>
              <a:spcAft>
                <a:spcPts val="600"/>
              </a:spcAft>
              <a:buNone/>
            </a:pPr>
            <a:r>
              <a:rPr lang="en-US" altLang="ko-KR" sz="1400" dirty="0">
                <a:solidFill>
                  <a:srgbClr val="FF0000"/>
                </a:solidFill>
              </a:rPr>
              <a:t>'name_1'</a:t>
            </a:r>
            <a:endParaRPr lang="en-US" altLang="ko-KR" sz="1400" dirty="0"/>
          </a:p>
          <a:p>
            <a:pPr marL="400050" lvl="1" indent="0" latinLnBrk="0">
              <a:spcBef>
                <a:spcPts val="0"/>
              </a:spcBef>
              <a:spcAft>
                <a:spcPts val="600"/>
              </a:spcAft>
              <a:buNone/>
            </a:pPr>
            <a:r>
              <a:rPr lang="en-US" altLang="ko-KR" sz="1400" dirty="0" err="1"/>
              <a:t>db.sample.insert</a:t>
            </a:r>
            <a:r>
              <a:rPr lang="en-US" altLang="ko-KR" sz="1400" dirty="0"/>
              <a:t>({</a:t>
            </a:r>
            <a:r>
              <a:rPr lang="en-US" altLang="ko-KR" sz="1400" dirty="0" err="1"/>
              <a:t>name:"park</a:t>
            </a:r>
            <a:r>
              <a:rPr lang="en-US" altLang="ko-KR" sz="1400" dirty="0"/>
              <a:t>"})</a:t>
            </a:r>
          </a:p>
          <a:p>
            <a:pPr marL="400050" lvl="1" indent="0" latinLnBrk="0">
              <a:spcBef>
                <a:spcPts val="0"/>
              </a:spcBef>
              <a:spcAft>
                <a:spcPts val="600"/>
              </a:spcAft>
              <a:buNone/>
            </a:pPr>
            <a:r>
              <a:rPr lang="en" altLang="ko-KR" sz="1400" dirty="0">
                <a:solidFill>
                  <a:srgbClr val="FF0000"/>
                </a:solidFill>
              </a:rPr>
              <a:t>{ acknowledged: true,</a:t>
            </a:r>
          </a:p>
          <a:p>
            <a:pPr marL="400050" lvl="1"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insertedIds</a:t>
            </a:r>
            <a:r>
              <a:rPr lang="en" altLang="ko-KR" sz="1400" dirty="0">
                <a:solidFill>
                  <a:srgbClr val="FF0000"/>
                </a:solidFill>
              </a:rPr>
              <a:t>: { '0': </a:t>
            </a:r>
            <a:r>
              <a:rPr lang="en" altLang="ko-KR" sz="1400" dirty="0" err="1">
                <a:solidFill>
                  <a:srgbClr val="FF0000"/>
                </a:solidFill>
              </a:rPr>
              <a:t>ObjectId</a:t>
            </a:r>
            <a:r>
              <a:rPr lang="en" altLang="ko-KR" sz="1400" dirty="0">
                <a:solidFill>
                  <a:srgbClr val="FF0000"/>
                </a:solidFill>
              </a:rPr>
              <a:t>("627999f5c174fa3271682bd2") } }</a:t>
            </a:r>
          </a:p>
          <a:p>
            <a:pPr marL="400050" lvl="1" indent="0" latinLnBrk="0">
              <a:spcBef>
                <a:spcPts val="0"/>
              </a:spcBef>
              <a:spcAft>
                <a:spcPts val="600"/>
              </a:spcAft>
              <a:buNone/>
            </a:pPr>
            <a:endParaRPr lang="en" altLang="ko-KR" sz="1400" dirty="0">
              <a:solidFill>
                <a:srgbClr val="FF0000"/>
              </a:solidFill>
            </a:endParaRPr>
          </a:p>
          <a:p>
            <a:pPr marL="400050" lvl="1" indent="0" latinLnBrk="0">
              <a:spcBef>
                <a:spcPts val="0"/>
              </a:spcBef>
              <a:spcAft>
                <a:spcPts val="600"/>
              </a:spcAft>
              <a:buNone/>
            </a:pPr>
            <a:r>
              <a:rPr lang="en-US" altLang="ko-KR" sz="1400" dirty="0" err="1"/>
              <a:t>db.sample.insert</a:t>
            </a:r>
            <a:r>
              <a:rPr lang="en-US" altLang="ko-KR" sz="1400" dirty="0"/>
              <a:t>([{name:"</a:t>
            </a:r>
            <a:r>
              <a:rPr lang="en-US" altLang="ko-KR" sz="1400" dirty="0" err="1"/>
              <a:t>kim</a:t>
            </a:r>
            <a:r>
              <a:rPr lang="en-US" altLang="ko-KR" sz="1400" dirty="0"/>
              <a:t>"}, {</a:t>
            </a:r>
            <a:r>
              <a:rPr lang="en-US" altLang="ko-KR" sz="1400" dirty="0" err="1"/>
              <a:t>name:"park</a:t>
            </a:r>
            <a:r>
              <a:rPr lang="en-US" altLang="ko-KR" sz="1400" dirty="0"/>
              <a:t>"},{</a:t>
            </a:r>
            <a:r>
              <a:rPr lang="en-US" altLang="ko-KR" sz="1400" dirty="0" err="1"/>
              <a:t>name:"lee</a:t>
            </a:r>
            <a:r>
              <a:rPr lang="en-US" altLang="ko-KR" sz="1400" dirty="0"/>
              <a:t>"}, {name:"</a:t>
            </a:r>
            <a:r>
              <a:rPr lang="en-US" altLang="ko-KR" sz="1400" dirty="0" err="1"/>
              <a:t>choi</a:t>
            </a:r>
            <a:r>
              <a:rPr lang="en-US" altLang="ko-KR" sz="1400" dirty="0"/>
              <a:t>"}], {</a:t>
            </a:r>
            <a:r>
              <a:rPr lang="en-US" altLang="ko-KR" sz="1400" dirty="0" err="1"/>
              <a:t>ordered:false</a:t>
            </a:r>
            <a:r>
              <a:rPr lang="en-US" altLang="ko-KR" sz="1400" dirty="0"/>
              <a:t>})</a:t>
            </a:r>
          </a:p>
          <a:p>
            <a:pPr marL="400050" lvl="1" indent="0" latinLnBrk="0">
              <a:spcBef>
                <a:spcPts val="0"/>
              </a:spcBef>
              <a:spcAft>
                <a:spcPts val="600"/>
              </a:spcAft>
              <a:buNone/>
            </a:pPr>
            <a:endParaRPr lang="en-US" altLang="ko-KR" sz="1400" dirty="0"/>
          </a:p>
          <a:p>
            <a:pPr marL="400050" lvl="1" indent="0" latinLnBrk="0">
              <a:spcBef>
                <a:spcPts val="0"/>
              </a:spcBef>
              <a:spcAft>
                <a:spcPts val="600"/>
              </a:spcAft>
              <a:buNone/>
            </a:pPr>
            <a:r>
              <a:rPr lang="en-US" altLang="ko-KR" sz="1400" dirty="0">
                <a:solidFill>
                  <a:srgbClr val="FF0000"/>
                </a:solidFill>
              </a:rPr>
              <a:t>E11000 duplicate key error collection: </a:t>
            </a:r>
            <a:r>
              <a:rPr lang="en-US" altLang="ko-KR" sz="1400" dirty="0" err="1">
                <a:solidFill>
                  <a:srgbClr val="FF0000"/>
                </a:solidFill>
              </a:rPr>
              <a:t>adam.sample</a:t>
            </a:r>
            <a:r>
              <a:rPr lang="en-US" altLang="ko-KR" sz="1400" dirty="0">
                <a:solidFill>
                  <a:srgbClr val="FF0000"/>
                </a:solidFill>
              </a:rPr>
              <a:t> index: name_1 dup key: { name: "park" }</a:t>
            </a:r>
          </a:p>
          <a:p>
            <a:pPr marL="400050" lvl="1" indent="0" latinLnBrk="0">
              <a:spcBef>
                <a:spcPts val="0"/>
              </a:spcBef>
              <a:spcAft>
                <a:spcPts val="600"/>
              </a:spcAft>
              <a:buNone/>
            </a:pPr>
            <a:endParaRPr lang="en"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43</a:t>
            </a:fld>
            <a:endParaRPr lang="ko-KR" altLang="en-US"/>
          </a:p>
        </p:txBody>
      </p:sp>
    </p:spTree>
    <p:extLst>
      <p:ext uri="{BB962C8B-B14F-4D97-AF65-F5344CB8AC3E}">
        <p14:creationId xmlns:p14="http://schemas.microsoft.com/office/powerpoint/2010/main" val="1484284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a:t>park</a:t>
            </a:r>
            <a:r>
              <a:rPr lang="ko-KR" altLang="en-US" sz="1400" dirty="0"/>
              <a:t>이 중복되어서 에러가 발생하지만 독립된 스레드를 이용하기 때문에 다른 데이터는 삽입</a:t>
            </a:r>
            <a:endParaRPr lang="en-US" altLang="ko-KR" sz="1400" dirty="0"/>
          </a:p>
          <a:p>
            <a:pPr marL="800100" lvl="2" indent="0" latinLnBrk="0">
              <a:spcBef>
                <a:spcPts val="0"/>
              </a:spcBef>
              <a:spcAft>
                <a:spcPts val="600"/>
              </a:spcAft>
              <a:buNone/>
            </a:pPr>
            <a:r>
              <a:rPr lang="en-US" altLang="ko-KR" sz="1400" dirty="0" err="1"/>
              <a:t>db.sample.find</a:t>
            </a:r>
            <a:r>
              <a:rPr lang="en-US" altLang="ko-KR" sz="1400" dirty="0"/>
              <a:t>()</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("627999f5c174fa3271682bd2"), name: 'park'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("62799a1fc174fa3271682bd3"), name: '</a:t>
            </a:r>
            <a:r>
              <a:rPr lang="en-US" altLang="ko-KR" sz="1400" dirty="0" err="1">
                <a:solidFill>
                  <a:srgbClr val="FF0000"/>
                </a:solidFill>
              </a:rPr>
              <a:t>kim</a:t>
            </a:r>
            <a:r>
              <a:rPr lang="en-US" altLang="ko-KR" sz="1400" dirty="0">
                <a:solidFill>
                  <a:srgbClr val="FF0000"/>
                </a:solidFill>
              </a:rPr>
              <a:t>'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("62799a1fc174fa3271682bd5"), name: 'lee'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("62799a1fc174fa3271682bd6"), name: '</a:t>
            </a:r>
            <a:r>
              <a:rPr lang="en-US" altLang="ko-KR" sz="1400" dirty="0" err="1">
                <a:solidFill>
                  <a:srgbClr val="FF0000"/>
                </a:solidFill>
              </a:rPr>
              <a:t>choi</a:t>
            </a:r>
            <a:r>
              <a:rPr lang="en-US" altLang="ko-KR" sz="1400" dirty="0">
                <a:solidFill>
                  <a:srgbClr val="FF0000"/>
                </a:solidFill>
              </a:rPr>
              <a:t>' }</a:t>
            </a:r>
          </a:p>
          <a:p>
            <a:pPr lvl="1" latinLnBrk="0">
              <a:spcBef>
                <a:spcPts val="0"/>
              </a:spcBef>
              <a:spcAft>
                <a:spcPts val="600"/>
              </a:spcAft>
              <a:buFont typeface="Wingdings" pitchFamily="2" charset="2"/>
              <a:buChar char="ü"/>
            </a:pPr>
            <a:r>
              <a:rPr lang="ko-KR" altLang="en-US" sz="1400" dirty="0"/>
              <a:t>조그마한 실패는 무시하고 최대한 빨리 데이터를 저장하고자 한다면 </a:t>
            </a:r>
            <a:r>
              <a:rPr lang="en-US" altLang="ko-KR" sz="1400" dirty="0"/>
              <a:t>ordered </a:t>
            </a:r>
            <a:r>
              <a:rPr lang="ko-KR" altLang="en-US" sz="1400" dirty="0"/>
              <a:t>옵션을 </a:t>
            </a:r>
            <a:r>
              <a:rPr lang="en-US" altLang="ko-KR" sz="1400" dirty="0"/>
              <a:t>false</a:t>
            </a:r>
            <a:r>
              <a:rPr lang="ko-KR" altLang="en-US" sz="1400" dirty="0"/>
              <a:t>로 설정해서 여러 스레드를 이용해서 </a:t>
            </a:r>
            <a:r>
              <a:rPr lang="en-US" altLang="ko-KR" sz="1400" dirty="0"/>
              <a:t>insert </a:t>
            </a:r>
            <a:r>
              <a:rPr lang="ko-KR" altLang="en-US" sz="1400" dirty="0"/>
              <a:t>하는 것이 좋음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44</a:t>
            </a:fld>
            <a:endParaRPr lang="ko-KR" altLang="en-US"/>
          </a:p>
        </p:txBody>
      </p:sp>
    </p:spTree>
    <p:extLst>
      <p:ext uri="{BB962C8B-B14F-4D97-AF65-F5344CB8AC3E}">
        <p14:creationId xmlns:p14="http://schemas.microsoft.com/office/powerpoint/2010/main" val="3729154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a:t>Mongo DB</a:t>
            </a:r>
            <a:r>
              <a:rPr lang="ko-KR" altLang="en-US" sz="1400" dirty="0"/>
              <a:t>에서는 없는 옵션을 이용해서 삽입</a:t>
            </a:r>
            <a:r>
              <a:rPr lang="en-US" altLang="ko-KR" sz="1400" dirty="0"/>
              <a:t>,</a:t>
            </a:r>
            <a:r>
              <a:rPr lang="ko-KR" altLang="en-US" sz="1400" dirty="0"/>
              <a:t> 삭제</a:t>
            </a:r>
            <a:r>
              <a:rPr lang="en-US" altLang="ko-KR" sz="1400" dirty="0"/>
              <a:t>,</a:t>
            </a:r>
            <a:r>
              <a:rPr lang="ko-KR" altLang="en-US" sz="1400" dirty="0"/>
              <a:t> 갱신 작업을 수행하면 에러를 발생시키기도 하지만 에러를 발생시키지 않고 작업을 수행하기도 하는데 </a:t>
            </a:r>
            <a:r>
              <a:rPr lang="en-US" altLang="ko-KR" sz="1400" dirty="0"/>
              <a:t>Mongo DB</a:t>
            </a:r>
            <a:r>
              <a:rPr lang="ko-KR" altLang="en-US" sz="1400" dirty="0"/>
              <a:t>에서는 필요한 옵션만 추출해서 작업을 수행하기 때문</a:t>
            </a:r>
            <a:endParaRPr lang="en-US" altLang="ko-KR" sz="1400" dirty="0"/>
          </a:p>
          <a:p>
            <a:pPr marL="800100" lvl="2" indent="0" latinLnBrk="0">
              <a:spcBef>
                <a:spcPts val="0"/>
              </a:spcBef>
              <a:spcAft>
                <a:spcPts val="600"/>
              </a:spcAft>
              <a:buNone/>
            </a:pPr>
            <a:r>
              <a:rPr lang="en-US" altLang="ko-KR" sz="1400" dirty="0" err="1"/>
              <a:t>db.sample.insert</a:t>
            </a:r>
            <a:r>
              <a:rPr lang="en-US" altLang="ko-KR" sz="1400" dirty="0"/>
              <a:t>({name:"</a:t>
            </a:r>
            <a:r>
              <a:rPr lang="en-US" altLang="ko-KR" sz="1400" dirty="0" err="1"/>
              <a:t>hwang</a:t>
            </a:r>
            <a:r>
              <a:rPr lang="en-US" altLang="ko-KR" sz="1400" dirty="0"/>
              <a:t>"}, {</a:t>
            </a:r>
            <a:r>
              <a:rPr lang="en-US" altLang="ko-KR" sz="1400" dirty="0" err="1"/>
              <a:t>noption:true</a:t>
            </a:r>
            <a:r>
              <a:rPr lang="en-US" altLang="ko-KR" sz="1400" dirty="0"/>
              <a:t>})</a:t>
            </a:r>
          </a:p>
          <a:p>
            <a:pPr marL="800100" lvl="2" indent="0" latinLnBrk="0">
              <a:spcBef>
                <a:spcPts val="0"/>
              </a:spcBef>
              <a:spcAft>
                <a:spcPts val="600"/>
              </a:spcAft>
              <a:buNone/>
            </a:pPr>
            <a:r>
              <a:rPr lang="en" altLang="ko-KR" sz="1400" dirty="0">
                <a:solidFill>
                  <a:srgbClr val="FF0000"/>
                </a:solidFill>
              </a:rPr>
              <a:t>{ acknowledged: true,</a:t>
            </a:r>
          </a:p>
          <a:p>
            <a:pPr marL="8001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insertedIds</a:t>
            </a:r>
            <a:r>
              <a:rPr lang="en" altLang="ko-KR" sz="1400" dirty="0">
                <a:solidFill>
                  <a:srgbClr val="FF0000"/>
                </a:solidFill>
              </a:rPr>
              <a:t>: { '0': </a:t>
            </a:r>
            <a:r>
              <a:rPr lang="en" altLang="ko-KR" sz="1400" dirty="0" err="1">
                <a:solidFill>
                  <a:srgbClr val="FF0000"/>
                </a:solidFill>
              </a:rPr>
              <a:t>ObjectId</a:t>
            </a:r>
            <a:r>
              <a:rPr lang="en" altLang="ko-KR" sz="1400" dirty="0">
                <a:solidFill>
                  <a:srgbClr val="FF0000"/>
                </a:solidFill>
              </a:rPr>
              <a:t>("62799aa6c174fa3271682bd7") } }</a:t>
            </a:r>
            <a:endParaRPr lang="en-US" altLang="ko-KR" sz="1400" dirty="0">
              <a:solidFill>
                <a:srgbClr val="FF0000"/>
              </a:solidFill>
            </a:endParaRPr>
          </a:p>
          <a:p>
            <a:pPr marL="800100" lvl="2" indent="0" latinLnBrk="0">
              <a:spcBef>
                <a:spcPts val="0"/>
              </a:spcBef>
              <a:spcAft>
                <a:spcPts val="600"/>
              </a:spcAft>
              <a:buNone/>
            </a:pPr>
            <a:r>
              <a:rPr lang="en-US" altLang="ko-KR" sz="1400" dirty="0" err="1"/>
              <a:t>db.sample.find</a:t>
            </a:r>
            <a:r>
              <a:rPr lang="en-US" altLang="ko-KR" sz="1400" dirty="0"/>
              <a:t>()</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("627999f5c174fa3271682bd2"), name: 'park'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("62799a1fc174fa3271682bd3"), name: '</a:t>
            </a:r>
            <a:r>
              <a:rPr lang="en-US" altLang="ko-KR" sz="1400" dirty="0" err="1">
                <a:solidFill>
                  <a:srgbClr val="FF0000"/>
                </a:solidFill>
              </a:rPr>
              <a:t>kim</a:t>
            </a:r>
            <a:r>
              <a:rPr lang="en-US" altLang="ko-KR" sz="1400" dirty="0">
                <a:solidFill>
                  <a:srgbClr val="FF0000"/>
                </a:solidFill>
              </a:rPr>
              <a:t>'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("62799a1fc174fa3271682bd5"), name: 'lee'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("62799a1fc174fa3271682bd6"), name: '</a:t>
            </a:r>
            <a:r>
              <a:rPr lang="en-US" altLang="ko-KR" sz="1400" dirty="0" err="1">
                <a:solidFill>
                  <a:srgbClr val="FF0000"/>
                </a:solidFill>
              </a:rPr>
              <a:t>choi</a:t>
            </a:r>
            <a:r>
              <a:rPr lang="en-US" altLang="ko-KR" sz="1400" dirty="0">
                <a:solidFill>
                  <a:srgbClr val="FF0000"/>
                </a:solidFill>
              </a:rPr>
              <a:t>'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("62799aa6c174fa3271682bd7"), name: '</a:t>
            </a:r>
            <a:r>
              <a:rPr lang="en-US" altLang="ko-KR" sz="1400" dirty="0" err="1">
                <a:solidFill>
                  <a:srgbClr val="FF0000"/>
                </a:solidFill>
              </a:rPr>
              <a:t>hwang</a:t>
            </a:r>
            <a:r>
              <a:rPr lang="en-US" altLang="ko-KR" sz="1400" dirty="0">
                <a:solidFill>
                  <a:srgbClr val="FF0000"/>
                </a:solidFill>
              </a:rPr>
              <a:t>'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45</a:t>
            </a:fld>
            <a:endParaRPr lang="ko-KR" altLang="en-US"/>
          </a:p>
        </p:txBody>
      </p:sp>
    </p:spTree>
    <p:extLst>
      <p:ext uri="{BB962C8B-B14F-4D97-AF65-F5344CB8AC3E}">
        <p14:creationId xmlns:p14="http://schemas.microsoft.com/office/powerpoint/2010/main" val="1919499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ObjectId</a:t>
            </a:r>
            <a:endParaRPr lang="en-US" altLang="ko-KR" sz="1400" dirty="0"/>
          </a:p>
          <a:p>
            <a:pPr lvl="2" latinLnBrk="0">
              <a:spcBef>
                <a:spcPts val="0"/>
              </a:spcBef>
              <a:spcAft>
                <a:spcPts val="600"/>
              </a:spcAft>
              <a:buFont typeface="Wingdings" pitchFamily="2" charset="2"/>
              <a:buChar char="q"/>
            </a:pPr>
            <a:r>
              <a:rPr lang="en-US" altLang="ko-KR" sz="1400" dirty="0"/>
              <a:t>RDBMS</a:t>
            </a:r>
            <a:r>
              <a:rPr lang="ko-KR" altLang="en-US" sz="1400" dirty="0"/>
              <a:t>에서는 </a:t>
            </a:r>
            <a:r>
              <a:rPr lang="en-US" altLang="ko-KR" sz="1400" dirty="0" err="1"/>
              <a:t>Auto_Increment</a:t>
            </a:r>
            <a:r>
              <a:rPr lang="en-US" altLang="ko-KR" sz="1400" dirty="0"/>
              <a:t> </a:t>
            </a:r>
            <a:r>
              <a:rPr lang="ko-KR" altLang="en-US" sz="1400" dirty="0"/>
              <a:t>또는 </a:t>
            </a:r>
            <a:r>
              <a:rPr lang="en-US" altLang="ko-KR" sz="1400" dirty="0"/>
              <a:t>Sequence</a:t>
            </a:r>
            <a:r>
              <a:rPr lang="ko-KR" altLang="en-US" sz="1400" dirty="0" err="1"/>
              <a:t>를</a:t>
            </a:r>
            <a:r>
              <a:rPr lang="ko-KR" altLang="en-US" sz="1400" dirty="0"/>
              <a:t> 이용해서 일련번호를 제공</a:t>
            </a:r>
            <a:endParaRPr lang="en-US" altLang="ko-KR" sz="1400" dirty="0"/>
          </a:p>
          <a:p>
            <a:pPr lvl="2" latinLnBrk="0">
              <a:spcBef>
                <a:spcPts val="0"/>
              </a:spcBef>
              <a:spcAft>
                <a:spcPts val="600"/>
              </a:spcAft>
              <a:buFont typeface="Wingdings" pitchFamily="2" charset="2"/>
              <a:buChar char="q"/>
            </a:pPr>
            <a:r>
              <a:rPr lang="en-US" altLang="ko-KR" sz="1400" dirty="0"/>
              <a:t>Mongo DB</a:t>
            </a:r>
            <a:r>
              <a:rPr lang="ko-KR" altLang="en-US" sz="1400" dirty="0"/>
              <a:t>에서는 </a:t>
            </a:r>
            <a:r>
              <a:rPr lang="en-US" altLang="ko-KR" sz="1400" dirty="0"/>
              <a:t>12byte</a:t>
            </a:r>
            <a:r>
              <a:rPr lang="ko-KR" altLang="en-US" sz="1400" dirty="0"/>
              <a:t> 로 구성된 </a:t>
            </a:r>
            <a:r>
              <a:rPr lang="en-US" altLang="ko-KR" sz="1400" dirty="0" err="1"/>
              <a:t>ObjectId</a:t>
            </a:r>
            <a:r>
              <a:rPr lang="ko-KR" altLang="en-US" sz="1400" dirty="0" err="1"/>
              <a:t>를</a:t>
            </a:r>
            <a:r>
              <a:rPr lang="ko-KR" altLang="en-US" sz="1400" dirty="0"/>
              <a:t> 제공</a:t>
            </a:r>
            <a:endParaRPr lang="en-US" altLang="ko-KR" sz="1400" dirty="0"/>
          </a:p>
          <a:p>
            <a:pPr lvl="2" latinLnBrk="0">
              <a:spcBef>
                <a:spcPts val="0"/>
              </a:spcBef>
              <a:spcAft>
                <a:spcPts val="600"/>
              </a:spcAft>
              <a:buFont typeface="Wingdings" pitchFamily="2" charset="2"/>
              <a:buChar char="q"/>
            </a:pPr>
            <a:r>
              <a:rPr lang="en-US" altLang="ko-KR" sz="1400" dirty="0"/>
              <a:t>_id </a:t>
            </a:r>
            <a:r>
              <a:rPr lang="ko-KR" altLang="en-US" sz="1400" dirty="0"/>
              <a:t>필드에 </a:t>
            </a:r>
            <a:r>
              <a:rPr lang="en-US" altLang="ko-KR" sz="1400" dirty="0" err="1"/>
              <a:t>ObjectId</a:t>
            </a:r>
            <a:r>
              <a:rPr lang="ko-KR" altLang="en-US" sz="1400" dirty="0" err="1"/>
              <a:t>를</a:t>
            </a:r>
            <a:r>
              <a:rPr lang="ko-KR" altLang="en-US" sz="1400" dirty="0"/>
              <a:t> 생성해서 할당하는 방식으로 </a:t>
            </a:r>
            <a:r>
              <a:rPr lang="en-US" altLang="ko-KR" sz="1400" dirty="0"/>
              <a:t>Insert </a:t>
            </a:r>
            <a:r>
              <a:rPr lang="ko-KR" altLang="en-US" sz="1400" dirty="0"/>
              <a:t>될</a:t>
            </a:r>
            <a:r>
              <a:rPr lang="en-US" altLang="ko-KR" sz="1400" dirty="0"/>
              <a:t> </a:t>
            </a:r>
            <a:r>
              <a:rPr lang="ko-KR" altLang="en-US" sz="1400" dirty="0"/>
              <a:t>때 일련번호를 부여하는데</a:t>
            </a:r>
            <a:r>
              <a:rPr lang="en-US" altLang="ko-KR" sz="1400" dirty="0"/>
              <a:t> new </a:t>
            </a:r>
            <a:r>
              <a:rPr lang="en-US" altLang="ko-KR" sz="1400" dirty="0" err="1"/>
              <a:t>ObjectId</a:t>
            </a:r>
            <a:r>
              <a:rPr lang="en-US" altLang="ko-KR" sz="1400" dirty="0"/>
              <a:t>()</a:t>
            </a:r>
            <a:r>
              <a:rPr lang="ko-KR" altLang="en-US" sz="1400" dirty="0" err="1"/>
              <a:t>를</a:t>
            </a:r>
            <a:r>
              <a:rPr lang="ko-KR" altLang="en-US" sz="1400" dirty="0"/>
              <a:t> 이용해서 삽입될 </a:t>
            </a:r>
            <a:r>
              <a:rPr lang="en-US" altLang="ko-KR" sz="1400" dirty="0"/>
              <a:t>_id </a:t>
            </a:r>
            <a:r>
              <a:rPr lang="ko-KR" altLang="en-US" sz="1400" dirty="0"/>
              <a:t>필드를 생성 가능</a:t>
            </a:r>
            <a:endParaRPr lang="en-US" altLang="ko-KR" sz="1400" dirty="0"/>
          </a:p>
          <a:p>
            <a:pPr marL="1314450" lvl="3" indent="0" latinLnBrk="0">
              <a:spcBef>
                <a:spcPts val="0"/>
              </a:spcBef>
              <a:spcAft>
                <a:spcPts val="600"/>
              </a:spcAft>
              <a:buNone/>
            </a:pPr>
            <a:r>
              <a:rPr lang="en-US" altLang="ko-KR" sz="1400" dirty="0"/>
              <a:t>var </a:t>
            </a:r>
            <a:r>
              <a:rPr lang="en-US" altLang="ko-KR" sz="1400" dirty="0" err="1"/>
              <a:t>newId</a:t>
            </a:r>
            <a:r>
              <a:rPr lang="en-US" altLang="ko-KR" sz="1400" dirty="0"/>
              <a:t> = new </a:t>
            </a:r>
            <a:r>
              <a:rPr lang="en-US" altLang="ko-KR" sz="1400" dirty="0" err="1"/>
              <a:t>ObjectId</a:t>
            </a:r>
            <a:r>
              <a:rPr lang="en-US" altLang="ko-KR" sz="1400" dirty="0"/>
              <a:t>()</a:t>
            </a:r>
          </a:p>
          <a:p>
            <a:pPr marL="1314450" lvl="3" indent="0" latinLnBrk="0">
              <a:spcBef>
                <a:spcPts val="0"/>
              </a:spcBef>
              <a:spcAft>
                <a:spcPts val="600"/>
              </a:spcAft>
              <a:buNone/>
            </a:pPr>
            <a:r>
              <a:rPr lang="en-US" altLang="ko-KR" sz="1400" dirty="0" err="1"/>
              <a:t>db.sample.insert</a:t>
            </a:r>
            <a:r>
              <a:rPr lang="en-US" altLang="ko-KR" sz="1400" dirty="0"/>
              <a:t>({_</a:t>
            </a:r>
            <a:r>
              <a:rPr lang="en-US" altLang="ko-KR" sz="1400" dirty="0" err="1"/>
              <a:t>id:newId</a:t>
            </a:r>
            <a:r>
              <a:rPr lang="en-US" altLang="ko-KR" sz="1400" dirty="0"/>
              <a:t>, name:"user01"})</a:t>
            </a:r>
          </a:p>
          <a:p>
            <a:pPr marL="1314450" lvl="3" indent="0" latinLnBrk="0">
              <a:spcBef>
                <a:spcPts val="0"/>
              </a:spcBef>
              <a:spcAft>
                <a:spcPts val="600"/>
              </a:spcAft>
              <a:buNone/>
            </a:pPr>
            <a:r>
              <a:rPr lang="en" altLang="ko-KR" sz="1400" dirty="0">
                <a:solidFill>
                  <a:srgbClr val="FF0000"/>
                </a:solidFill>
              </a:rPr>
              <a:t>{ acknowledged: true,</a:t>
            </a:r>
          </a:p>
          <a:p>
            <a:pPr marL="1314450" lvl="3"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insertedIds</a:t>
            </a:r>
            <a:r>
              <a:rPr lang="en" altLang="ko-KR" sz="1400" dirty="0">
                <a:solidFill>
                  <a:srgbClr val="FF0000"/>
                </a:solidFill>
              </a:rPr>
              <a:t>: { '0': </a:t>
            </a:r>
            <a:r>
              <a:rPr lang="en" altLang="ko-KR" sz="1400" dirty="0" err="1">
                <a:solidFill>
                  <a:srgbClr val="FF0000"/>
                </a:solidFill>
              </a:rPr>
              <a:t>ObjectId</a:t>
            </a:r>
            <a:r>
              <a:rPr lang="en" altLang="ko-KR" sz="1400" dirty="0">
                <a:solidFill>
                  <a:srgbClr val="FF0000"/>
                </a:solidFill>
              </a:rPr>
              <a:t>("62799b07c174fa3271682bd9") } }</a:t>
            </a:r>
          </a:p>
          <a:p>
            <a:pPr marL="1314450" lvl="3" indent="0" latinLnBrk="0">
              <a:spcBef>
                <a:spcPts val="0"/>
              </a:spcBef>
              <a:spcAft>
                <a:spcPts val="600"/>
              </a:spcAft>
              <a:buNone/>
            </a:pPr>
            <a:r>
              <a:rPr lang="en-US" altLang="ko-KR" sz="1400" dirty="0" err="1"/>
              <a:t>db.sample.find</a:t>
            </a:r>
            <a:r>
              <a:rPr lang="en-US" altLang="ko-KR" sz="1400" dirty="0"/>
              <a:t>()</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("627999f5c174fa3271682bd2"), name: 'park' }</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("62799a1fc174fa3271682bd3"), name: '</a:t>
            </a:r>
            <a:r>
              <a:rPr lang="en-US" altLang="ko-KR" sz="1400" dirty="0" err="1">
                <a:solidFill>
                  <a:srgbClr val="FF0000"/>
                </a:solidFill>
              </a:rPr>
              <a:t>kim</a:t>
            </a:r>
            <a:r>
              <a:rPr lang="en-US" altLang="ko-KR" sz="1400" dirty="0">
                <a:solidFill>
                  <a:srgbClr val="FF0000"/>
                </a:solidFill>
              </a:rPr>
              <a:t>' }</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("62799a1fc174fa3271682bd5"), name: 'lee' }</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("62799a1fc174fa3271682bd6"), name: '</a:t>
            </a:r>
            <a:r>
              <a:rPr lang="en-US" altLang="ko-KR" sz="1400" dirty="0" err="1">
                <a:solidFill>
                  <a:srgbClr val="FF0000"/>
                </a:solidFill>
              </a:rPr>
              <a:t>choi</a:t>
            </a:r>
            <a:r>
              <a:rPr lang="en-US" altLang="ko-KR" sz="1400" dirty="0">
                <a:solidFill>
                  <a:srgbClr val="FF0000"/>
                </a:solidFill>
              </a:rPr>
              <a:t>' }</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("62799aa6c174fa3271682bd7"), name: '</a:t>
            </a:r>
            <a:r>
              <a:rPr lang="en-US" altLang="ko-KR" sz="1400" dirty="0" err="1">
                <a:solidFill>
                  <a:srgbClr val="FF0000"/>
                </a:solidFill>
              </a:rPr>
              <a:t>hwang</a:t>
            </a:r>
            <a:r>
              <a:rPr lang="en-US" altLang="ko-KR" sz="1400" dirty="0">
                <a:solidFill>
                  <a:srgbClr val="FF0000"/>
                </a:solidFill>
              </a:rPr>
              <a:t>' }</a:t>
            </a:r>
          </a:p>
          <a:p>
            <a:pPr marL="131445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("62799b07c174fa3271682bd9"), name: 'user01' }</a:t>
            </a:r>
          </a:p>
          <a:p>
            <a:pPr marL="1314450" lvl="3"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46</a:t>
            </a:fld>
            <a:endParaRPr lang="ko-KR" altLang="en-US"/>
          </a:p>
        </p:txBody>
      </p:sp>
    </p:spTree>
    <p:extLst>
      <p:ext uri="{BB962C8B-B14F-4D97-AF65-F5344CB8AC3E}">
        <p14:creationId xmlns:p14="http://schemas.microsoft.com/office/powerpoint/2010/main" val="264903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insertOne</a:t>
            </a:r>
            <a:endParaRPr lang="en-US" altLang="ko-KR" sz="1400" dirty="0"/>
          </a:p>
          <a:p>
            <a:pPr lvl="2" latinLnBrk="0">
              <a:spcBef>
                <a:spcPts val="0"/>
              </a:spcBef>
              <a:spcAft>
                <a:spcPts val="600"/>
              </a:spcAft>
              <a:buFont typeface="Wingdings" pitchFamily="2" charset="2"/>
              <a:buChar char="q"/>
            </a:pPr>
            <a:r>
              <a:rPr lang="ko-KR" altLang="en-US" sz="1400" dirty="0"/>
              <a:t>하나의 데이터만 삽입하고자 하는 경우 사용</a:t>
            </a:r>
            <a:endParaRPr lang="en-US" altLang="ko-KR" sz="1400" dirty="0"/>
          </a:p>
          <a:p>
            <a:pPr lvl="2" latinLnBrk="0">
              <a:spcBef>
                <a:spcPts val="0"/>
              </a:spcBef>
              <a:spcAft>
                <a:spcPts val="600"/>
              </a:spcAft>
              <a:buFont typeface="Wingdings" pitchFamily="2" charset="2"/>
              <a:buChar char="q"/>
            </a:pPr>
            <a:r>
              <a:rPr lang="ko-KR" altLang="en-US" sz="1400" dirty="0"/>
              <a:t>형식</a:t>
            </a: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a:p>
            <a:pPr lvl="3" latinLnBrk="0">
              <a:spcBef>
                <a:spcPts val="0"/>
              </a:spcBef>
              <a:spcAft>
                <a:spcPts val="600"/>
              </a:spcAft>
              <a:buFont typeface="Wingdings" pitchFamily="2" charset="2"/>
              <a:buChar char="l"/>
            </a:pPr>
            <a:r>
              <a:rPr lang="en-US" altLang="ko-KR" sz="1400" dirty="0"/>
              <a:t>Document: </a:t>
            </a:r>
            <a:r>
              <a:rPr lang="ko-KR" altLang="en-US" sz="1400" dirty="0"/>
              <a:t>입력할 데이터</a:t>
            </a:r>
            <a:endParaRPr lang="en-US" altLang="ko-KR" sz="1400" dirty="0"/>
          </a:p>
          <a:p>
            <a:pPr lvl="3" latinLnBrk="0">
              <a:spcBef>
                <a:spcPts val="0"/>
              </a:spcBef>
              <a:spcAft>
                <a:spcPts val="600"/>
              </a:spcAft>
              <a:buFont typeface="Wingdings" pitchFamily="2" charset="2"/>
              <a:buChar char="l"/>
            </a:pPr>
            <a:r>
              <a:rPr lang="en-US" altLang="ko-KR" sz="1400" dirty="0" err="1"/>
              <a:t>WriteConcern</a:t>
            </a:r>
            <a:r>
              <a:rPr lang="en-US" altLang="ko-KR" sz="1400" dirty="0"/>
              <a:t>: </a:t>
            </a:r>
            <a:r>
              <a:rPr lang="ko-KR" altLang="en-US" sz="1400" dirty="0"/>
              <a:t>선택적 </a:t>
            </a:r>
            <a:r>
              <a:rPr lang="ko-KR" altLang="en-US" sz="1400" dirty="0" err="1"/>
              <a:t>파라미터로</a:t>
            </a:r>
            <a:r>
              <a:rPr lang="ko-KR" altLang="en-US" sz="1400" dirty="0"/>
              <a:t> </a:t>
            </a:r>
            <a:r>
              <a:rPr lang="en-US" altLang="ko-KR" sz="1400" dirty="0" err="1"/>
              <a:t>WriteConcern</a:t>
            </a:r>
            <a:r>
              <a:rPr lang="ko-KR" altLang="en-US" sz="1400" dirty="0"/>
              <a:t>을 사용하고자 하는 경우 사용</a:t>
            </a:r>
            <a:endParaRPr lang="en-US" altLang="ko-KR" sz="1400" dirty="0"/>
          </a:p>
          <a:p>
            <a:pPr lvl="3" latinLnBrk="0">
              <a:spcBef>
                <a:spcPts val="0"/>
              </a:spcBef>
              <a:spcAft>
                <a:spcPts val="600"/>
              </a:spcAft>
              <a:buFont typeface="Wingdings" pitchFamily="2" charset="2"/>
              <a:buChar char="l"/>
            </a:pPr>
            <a:r>
              <a:rPr lang="en-US" altLang="ko-KR" sz="1400" dirty="0" err="1"/>
              <a:t>ObjectId</a:t>
            </a:r>
            <a:r>
              <a:rPr lang="en-US" altLang="ko-KR" sz="1400" dirty="0"/>
              <a:t>: </a:t>
            </a:r>
            <a:r>
              <a:rPr lang="ko-KR" altLang="en-US" sz="1400" dirty="0"/>
              <a:t>생성한 도큐먼트의 </a:t>
            </a:r>
            <a:r>
              <a:rPr lang="en-US" altLang="ko-KR" sz="1400" dirty="0" err="1"/>
              <a:t>ObjectId</a:t>
            </a:r>
            <a:r>
              <a:rPr lang="en-US" altLang="ko-KR" sz="1400" dirty="0"/>
              <a:t> </a:t>
            </a:r>
            <a:r>
              <a:rPr lang="ko-KR" altLang="en-US" sz="1400" dirty="0"/>
              <a:t>리턴</a:t>
            </a:r>
            <a:endParaRPr lang="en-US" altLang="ko-KR" sz="1400" dirty="0"/>
          </a:p>
          <a:p>
            <a:pPr lvl="3" latinLnBrk="0">
              <a:spcBef>
                <a:spcPts val="0"/>
              </a:spcBef>
              <a:spcAft>
                <a:spcPts val="600"/>
              </a:spcAft>
              <a:buFont typeface="Wingdings" pitchFamily="2" charset="2"/>
              <a:buChar char="q"/>
            </a:pPr>
            <a:endParaRPr lang="en-US" altLang="ko-KR" sz="1400" dirty="0"/>
          </a:p>
          <a:p>
            <a:pPr lvl="3"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47</a:t>
            </a:fld>
            <a:endParaRPr lang="ko-KR" altLang="en-US"/>
          </a:p>
        </p:txBody>
      </p:sp>
      <p:pic>
        <p:nvPicPr>
          <p:cNvPr id="6" name="그림 5">
            <a:extLst>
              <a:ext uri="{FF2B5EF4-FFF2-40B4-BE49-F238E27FC236}">
                <a16:creationId xmlns:a16="http://schemas.microsoft.com/office/drawing/2014/main" id="{F378EE35-CE6D-6843-BBAB-137A3EB6F2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19672" y="2570956"/>
            <a:ext cx="6840760" cy="2324100"/>
          </a:xfrm>
          <a:prstGeom prst="rect">
            <a:avLst/>
          </a:prstGeom>
        </p:spPr>
      </p:pic>
    </p:spTree>
    <p:extLst>
      <p:ext uri="{BB962C8B-B14F-4D97-AF65-F5344CB8AC3E}">
        <p14:creationId xmlns:p14="http://schemas.microsoft.com/office/powerpoint/2010/main" val="3844147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insertOne</a:t>
            </a:r>
            <a:endParaRPr lang="en-US" altLang="ko-KR" sz="1400" dirty="0"/>
          </a:p>
          <a:p>
            <a:pPr marL="914400" lvl="2" indent="0" latinLnBrk="0">
              <a:spcBef>
                <a:spcPts val="0"/>
              </a:spcBef>
              <a:spcAft>
                <a:spcPts val="600"/>
              </a:spcAft>
              <a:buNone/>
            </a:pPr>
            <a:r>
              <a:rPr lang="en-US" altLang="ko-KR" sz="1400" dirty="0" err="1"/>
              <a:t>db.user.insertOne</a:t>
            </a:r>
            <a:r>
              <a:rPr lang="en-US" altLang="ko-KR" sz="1400" dirty="0"/>
              <a:t>({username:"karoid",password:"1111"})</a:t>
            </a:r>
          </a:p>
          <a:p>
            <a:pPr marL="914400" lvl="2" indent="0" latinLnBrk="0">
              <a:spcBef>
                <a:spcPts val="0"/>
              </a:spcBef>
              <a:spcAft>
                <a:spcPts val="600"/>
              </a:spcAft>
              <a:buNone/>
            </a:pPr>
            <a:r>
              <a:rPr lang="en-US" altLang="ko-KR" sz="1400" dirty="0">
                <a:solidFill>
                  <a:srgbClr val="FF0000"/>
                </a:solidFill>
              </a:rPr>
              <a:t>{ acknowledged: true,</a:t>
            </a:r>
          </a:p>
          <a:p>
            <a:pPr marL="914400" lvl="2" indent="0"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a:t>
            </a:r>
            <a:r>
              <a:rPr lang="en-US" altLang="ko-KR" sz="1400" dirty="0" err="1">
                <a:solidFill>
                  <a:srgbClr val="FF0000"/>
                </a:solidFill>
              </a:rPr>
              <a:t>ObjectId</a:t>
            </a:r>
            <a:r>
              <a:rPr lang="en-US" altLang="ko-KR" sz="1400" dirty="0">
                <a:solidFill>
                  <a:srgbClr val="FF0000"/>
                </a:solidFill>
              </a:rPr>
              <a:t>("62799dc7c174fa3271682bda") }</a:t>
            </a:r>
          </a:p>
          <a:p>
            <a:pPr marL="914400" lvl="2" indent="0" latinLnBrk="0">
              <a:spcBef>
                <a:spcPts val="0"/>
              </a:spcBef>
              <a:spcAft>
                <a:spcPts val="600"/>
              </a:spcAft>
              <a:buNone/>
            </a:pPr>
            <a:endParaRPr lang="en-US" altLang="ko-KR" sz="1400" dirty="0"/>
          </a:p>
          <a:p>
            <a:pPr marL="914400" lvl="2" indent="0" latinLnBrk="0">
              <a:spcBef>
                <a:spcPts val="0"/>
              </a:spcBef>
              <a:spcAft>
                <a:spcPts val="600"/>
              </a:spcAft>
              <a:buNone/>
            </a:pPr>
            <a:r>
              <a:rPr lang="en-US" altLang="ko-KR" sz="1400" dirty="0" err="1"/>
              <a:t>db.user.find</a:t>
            </a:r>
            <a:r>
              <a:rPr lang="en-US" altLang="ko-KR" sz="1400" dirty="0"/>
              <a:t>().pretty()</a:t>
            </a:r>
          </a:p>
          <a:p>
            <a:pPr marL="9144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("62799dc7c174fa3271682bda"),</a:t>
            </a:r>
          </a:p>
          <a:p>
            <a:pPr marL="914400" lvl="2" indent="0" latinLnBrk="0">
              <a:spcBef>
                <a:spcPts val="0"/>
              </a:spcBef>
              <a:spcAft>
                <a:spcPts val="600"/>
              </a:spcAft>
              <a:buNone/>
            </a:pPr>
            <a:r>
              <a:rPr lang="en-US" altLang="ko-KR" sz="1400" dirty="0">
                <a:solidFill>
                  <a:srgbClr val="FF0000"/>
                </a:solidFill>
              </a:rPr>
              <a:t>  username: '</a:t>
            </a:r>
            <a:r>
              <a:rPr lang="en-US" altLang="ko-KR" sz="1400" dirty="0" err="1">
                <a:solidFill>
                  <a:srgbClr val="FF0000"/>
                </a:solidFill>
              </a:rPr>
              <a:t>karoid</a:t>
            </a:r>
            <a:r>
              <a:rPr lang="en-US" altLang="ko-KR" sz="1400" dirty="0">
                <a:solidFill>
                  <a:srgbClr val="FF0000"/>
                </a:solidFill>
              </a:rPr>
              <a:t>',</a:t>
            </a:r>
          </a:p>
          <a:p>
            <a:pPr marL="914400" lvl="2" indent="0" latinLnBrk="0">
              <a:spcBef>
                <a:spcPts val="0"/>
              </a:spcBef>
              <a:spcAft>
                <a:spcPts val="600"/>
              </a:spcAft>
              <a:buNone/>
            </a:pPr>
            <a:r>
              <a:rPr lang="en-US" altLang="ko-KR" sz="1400" dirty="0">
                <a:solidFill>
                  <a:srgbClr val="FF0000"/>
                </a:solidFill>
              </a:rPr>
              <a:t>  password: '1111' }</a:t>
            </a:r>
          </a:p>
          <a:p>
            <a:pPr lvl="3"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48</a:t>
            </a:fld>
            <a:endParaRPr lang="ko-KR" altLang="en-US"/>
          </a:p>
        </p:txBody>
      </p:sp>
    </p:spTree>
    <p:extLst>
      <p:ext uri="{BB962C8B-B14F-4D97-AF65-F5344CB8AC3E}">
        <p14:creationId xmlns:p14="http://schemas.microsoft.com/office/powerpoint/2010/main" val="2590470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WriteConcern</a:t>
            </a:r>
            <a:endParaRPr lang="ko-KR" altLang="en-US" sz="1400" dirty="0"/>
          </a:p>
          <a:p>
            <a:pPr lvl="2" latinLnBrk="0">
              <a:spcBef>
                <a:spcPts val="0"/>
              </a:spcBef>
              <a:spcAft>
                <a:spcPts val="600"/>
              </a:spcAft>
              <a:buFont typeface="Wingdings" pitchFamily="2" charset="2"/>
              <a:buChar char="q"/>
            </a:pPr>
            <a:r>
              <a:rPr lang="en-US" altLang="ko-KR" sz="1400" dirty="0"/>
              <a:t>CRUD </a:t>
            </a:r>
            <a:r>
              <a:rPr lang="ko-KR" altLang="en-US" sz="1400" dirty="0"/>
              <a:t>작업에 대한 명령어는 거의 대부분 </a:t>
            </a:r>
            <a:r>
              <a:rPr lang="en-US" altLang="ko-KR" sz="1400" dirty="0" err="1"/>
              <a:t>WriteConcern</a:t>
            </a:r>
            <a:r>
              <a:rPr lang="en-US" altLang="ko-KR" sz="1400" dirty="0"/>
              <a:t> </a:t>
            </a:r>
            <a:r>
              <a:rPr lang="ko-KR" altLang="en-US" sz="1400" dirty="0"/>
              <a:t>또는 </a:t>
            </a:r>
            <a:r>
              <a:rPr lang="en-US" altLang="ko-KR" sz="1400" dirty="0" err="1"/>
              <a:t>ReadConcern</a:t>
            </a:r>
            <a:r>
              <a:rPr lang="en-US" altLang="ko-KR" sz="1400" dirty="0"/>
              <a:t> </a:t>
            </a:r>
            <a:r>
              <a:rPr lang="ko-KR" altLang="en-US" sz="1400" dirty="0"/>
              <a:t>옵션을 설정할 수 있음</a:t>
            </a:r>
            <a:endParaRPr lang="en-US" altLang="ko-KR" sz="1400" dirty="0"/>
          </a:p>
          <a:p>
            <a:pPr lvl="2" latinLnBrk="0">
              <a:spcBef>
                <a:spcPts val="0"/>
              </a:spcBef>
              <a:spcAft>
                <a:spcPts val="600"/>
              </a:spcAft>
              <a:buFont typeface="Wingdings" pitchFamily="2" charset="2"/>
              <a:buChar char="q"/>
            </a:pPr>
            <a:r>
              <a:rPr lang="en-US" altLang="ko-KR" sz="1400" dirty="0" err="1"/>
              <a:t>WriteConcern</a:t>
            </a:r>
            <a:r>
              <a:rPr lang="en-US" altLang="ko-KR" sz="1400" dirty="0"/>
              <a:t> </a:t>
            </a:r>
            <a:r>
              <a:rPr lang="ko-KR" altLang="en-US" sz="1400" dirty="0"/>
              <a:t>옵션은 </a:t>
            </a:r>
            <a:r>
              <a:rPr lang="en-US" altLang="ko-KR" sz="1400" dirty="0" err="1"/>
              <a:t>insertOne</a:t>
            </a:r>
            <a:r>
              <a:rPr lang="en-US" altLang="ko-KR" sz="1400" dirty="0"/>
              <a:t> </a:t>
            </a:r>
            <a:r>
              <a:rPr lang="ko-KR" altLang="en-US" sz="1400" dirty="0"/>
              <a:t>명령어가 도큐먼트를 컬렉션에 넣으려고 할 때 이미 이 컬렉션이 쓰기</a:t>
            </a:r>
            <a:r>
              <a:rPr lang="en-US" altLang="ko-KR" sz="1400" dirty="0"/>
              <a:t>(write) </a:t>
            </a:r>
            <a:r>
              <a:rPr lang="ko-KR" altLang="en-US" sz="1400" dirty="0"/>
              <a:t>작업을 하고 있다면 어떤 영향을 줄지</a:t>
            </a:r>
            <a:r>
              <a:rPr lang="en-US" altLang="ko-KR" sz="1400" dirty="0"/>
              <a:t>(concern)</a:t>
            </a:r>
            <a:r>
              <a:rPr lang="ko-KR" altLang="en-US" sz="1400" dirty="0"/>
              <a:t>에 대한 것을 설정하는 옵션</a:t>
            </a:r>
            <a:endParaRPr lang="en-US" altLang="ko-KR" sz="1400" dirty="0"/>
          </a:p>
          <a:p>
            <a:pPr lvl="2" latinLnBrk="0">
              <a:spcBef>
                <a:spcPts val="0"/>
              </a:spcBef>
              <a:spcAft>
                <a:spcPts val="600"/>
              </a:spcAft>
              <a:buFont typeface="Wingdings" pitchFamily="2" charset="2"/>
              <a:buChar char="q"/>
            </a:pPr>
            <a:r>
              <a:rPr lang="en-US" altLang="ko-KR" sz="1400" dirty="0"/>
              <a:t>MongoDB</a:t>
            </a:r>
            <a:r>
              <a:rPr lang="ko-KR" altLang="en-US" sz="1400" dirty="0"/>
              <a:t>는 </a:t>
            </a:r>
            <a:r>
              <a:rPr lang="en-US" altLang="ko-KR" sz="1400" dirty="0"/>
              <a:t>CRUD</a:t>
            </a:r>
            <a:r>
              <a:rPr lang="ko-KR" altLang="en-US" sz="1400" dirty="0"/>
              <a:t> 작업을 성공적으로 마쳤다고 결과를 반환해도 실제로 반영구적 저장 장치에 바로 데이터를 저장하지 않고 메모리에 저장한 후 천천히 반영구적 저장 장치로 데이터를 옮기기 때문에 데이터베이스에 갑자기 문제가 생기면 메모리에만 담겨 있는 데이터를 잃어 버리게 됨</a:t>
            </a:r>
            <a:endParaRPr lang="en-US" altLang="ko-KR" sz="1400" dirty="0"/>
          </a:p>
          <a:p>
            <a:pPr lvl="2" latinLnBrk="0">
              <a:spcBef>
                <a:spcPts val="0"/>
              </a:spcBef>
              <a:spcAft>
                <a:spcPts val="600"/>
              </a:spcAft>
              <a:buFont typeface="Wingdings" pitchFamily="2" charset="2"/>
              <a:buChar char="q"/>
            </a:pPr>
            <a:r>
              <a:rPr lang="en-US" altLang="ko-KR" sz="1400" dirty="0" err="1"/>
              <a:t>WriteConcern</a:t>
            </a:r>
            <a:r>
              <a:rPr lang="en-US" altLang="ko-KR" sz="1400" dirty="0"/>
              <a:t> </a:t>
            </a:r>
            <a:r>
              <a:rPr lang="ko-KR" altLang="en-US" sz="1400" dirty="0"/>
              <a:t>값은 이러한 데이터 손실이 일어나는 최악의 상황을 어느 정도 수준 </a:t>
            </a:r>
            <a:r>
              <a:rPr lang="ko-KR" altLang="en-US" sz="1400" dirty="0" err="1"/>
              <a:t>으로</a:t>
            </a:r>
            <a:r>
              <a:rPr lang="ko-KR" altLang="en-US" sz="1400" dirty="0"/>
              <a:t> 막을지 결정하는 옵션</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49</a:t>
            </a:fld>
            <a:endParaRPr lang="ko-KR" altLang="en-US"/>
          </a:p>
        </p:txBody>
      </p:sp>
    </p:spTree>
    <p:extLst>
      <p:ext uri="{BB962C8B-B14F-4D97-AF65-F5344CB8AC3E}">
        <p14:creationId xmlns:p14="http://schemas.microsoft.com/office/powerpoint/2010/main" val="36467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indent="-285750"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a:t>
            </a:fld>
            <a:endParaRPr lang="ko-KR" altLang="en-US"/>
          </a:p>
        </p:txBody>
      </p:sp>
      <p:pic>
        <p:nvPicPr>
          <p:cNvPr id="6" name="그림 5">
            <a:extLst>
              <a:ext uri="{FF2B5EF4-FFF2-40B4-BE49-F238E27FC236}">
                <a16:creationId xmlns:a16="http://schemas.microsoft.com/office/drawing/2014/main" id="{613ED3D8-E2DF-F045-A090-EF8B1EB71F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1640" y="2060848"/>
            <a:ext cx="6642100" cy="2971800"/>
          </a:xfrm>
          <a:prstGeom prst="rect">
            <a:avLst/>
          </a:prstGeom>
        </p:spPr>
      </p:pic>
    </p:spTree>
    <p:extLst>
      <p:ext uri="{BB962C8B-B14F-4D97-AF65-F5344CB8AC3E}">
        <p14:creationId xmlns:p14="http://schemas.microsoft.com/office/powerpoint/2010/main" val="103015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WriteConcern</a:t>
            </a:r>
            <a:endParaRPr lang="ko-KR" altLang="en-US" sz="1400" dirty="0"/>
          </a:p>
          <a:p>
            <a:pPr lvl="2" latinLnBrk="0">
              <a:spcBef>
                <a:spcPts val="0"/>
              </a:spcBef>
              <a:spcAft>
                <a:spcPts val="600"/>
              </a:spcAft>
              <a:buFont typeface="Wingdings" pitchFamily="2" charset="2"/>
              <a:buChar char="q"/>
            </a:pPr>
            <a:r>
              <a:rPr lang="en-US" altLang="ko-KR" sz="1400" dirty="0"/>
              <a:t>Primary </a:t>
            </a:r>
            <a:r>
              <a:rPr lang="ko-KR" altLang="en-US" sz="1400" dirty="0"/>
              <a:t>클러스터와 </a:t>
            </a:r>
            <a:r>
              <a:rPr lang="en-US" altLang="ko-KR" sz="1400" dirty="0"/>
              <a:t>Secondary </a:t>
            </a:r>
            <a:r>
              <a:rPr lang="ko-KR" altLang="en-US" sz="1400" dirty="0"/>
              <a:t>클러스터들 간의 </a:t>
            </a:r>
            <a:r>
              <a:rPr lang="en-US" altLang="ko-KR" sz="1400" dirty="0"/>
              <a:t>Sync</a:t>
            </a:r>
            <a:r>
              <a:rPr lang="ko-KR" altLang="en-US" sz="1400" dirty="0"/>
              <a:t>가 다 완료된 이후에 </a:t>
            </a:r>
            <a:r>
              <a:rPr lang="en-US" altLang="ko-KR" sz="1400" dirty="0"/>
              <a:t>Client</a:t>
            </a:r>
            <a:r>
              <a:rPr lang="ko-KR" altLang="en-US" sz="1400" dirty="0"/>
              <a:t>에게 데이터를 반환해 일관성을 보장해 주는 효과를 가질 수 있음</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50</a:t>
            </a:fld>
            <a:endParaRPr lang="ko-KR" altLang="en-US"/>
          </a:p>
        </p:txBody>
      </p:sp>
      <p:pic>
        <p:nvPicPr>
          <p:cNvPr id="6" name="그림 5">
            <a:extLst>
              <a:ext uri="{FF2B5EF4-FFF2-40B4-BE49-F238E27FC236}">
                <a16:creationId xmlns:a16="http://schemas.microsoft.com/office/drawing/2014/main" id="{D9C856BC-9514-4F40-9081-9018F3752C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19672" y="2420888"/>
            <a:ext cx="6715348" cy="3433769"/>
          </a:xfrm>
          <a:prstGeom prst="rect">
            <a:avLst/>
          </a:prstGeom>
        </p:spPr>
      </p:pic>
    </p:spTree>
    <p:extLst>
      <p:ext uri="{BB962C8B-B14F-4D97-AF65-F5344CB8AC3E}">
        <p14:creationId xmlns:p14="http://schemas.microsoft.com/office/powerpoint/2010/main" val="2591359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insertMany</a:t>
            </a:r>
            <a:endParaRPr lang="en-US" altLang="ko-KR" sz="1400" dirty="0"/>
          </a:p>
          <a:p>
            <a:pPr lvl="2" latinLnBrk="0">
              <a:spcBef>
                <a:spcPts val="0"/>
              </a:spcBef>
              <a:spcAft>
                <a:spcPts val="600"/>
              </a:spcAft>
              <a:buFont typeface="Wingdings" pitchFamily="2" charset="2"/>
              <a:buChar char="q"/>
            </a:pPr>
            <a:r>
              <a:rPr lang="ko-KR" altLang="en-US" sz="1400" dirty="0"/>
              <a:t>여러 개의 데이터를 삽입하고자 하는 경우 사용</a:t>
            </a:r>
            <a:endParaRPr lang="en-US" altLang="ko-KR" sz="1400" dirty="0"/>
          </a:p>
          <a:p>
            <a:pPr marL="0" indent="0" latinLnBrk="0">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51</a:t>
            </a:fld>
            <a:endParaRPr lang="ko-KR" altLang="en-US"/>
          </a:p>
        </p:txBody>
      </p:sp>
      <p:pic>
        <p:nvPicPr>
          <p:cNvPr id="6" name="그림 5">
            <a:extLst>
              <a:ext uri="{FF2B5EF4-FFF2-40B4-BE49-F238E27FC236}">
                <a16:creationId xmlns:a16="http://schemas.microsoft.com/office/drawing/2014/main" id="{12A03034-059C-3144-8EED-86C594B6FBE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91680" y="2194148"/>
            <a:ext cx="4965700" cy="889000"/>
          </a:xfrm>
          <a:prstGeom prst="rect">
            <a:avLst/>
          </a:prstGeom>
        </p:spPr>
      </p:pic>
      <p:pic>
        <p:nvPicPr>
          <p:cNvPr id="8" name="그림 7">
            <a:extLst>
              <a:ext uri="{FF2B5EF4-FFF2-40B4-BE49-F238E27FC236}">
                <a16:creationId xmlns:a16="http://schemas.microsoft.com/office/drawing/2014/main" id="{7F29AED2-1A7F-C340-AB48-D568BD2F5F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01800" y="2986236"/>
            <a:ext cx="4955580" cy="1739900"/>
          </a:xfrm>
          <a:prstGeom prst="rect">
            <a:avLst/>
          </a:prstGeom>
        </p:spPr>
      </p:pic>
      <p:pic>
        <p:nvPicPr>
          <p:cNvPr id="10" name="그림 9">
            <a:extLst>
              <a:ext uri="{FF2B5EF4-FFF2-40B4-BE49-F238E27FC236}">
                <a16:creationId xmlns:a16="http://schemas.microsoft.com/office/drawing/2014/main" id="{3FDE9DBE-93D1-9647-8FF7-C2B1656917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01800" y="4730576"/>
            <a:ext cx="4965700" cy="2082800"/>
          </a:xfrm>
          <a:prstGeom prst="rect">
            <a:avLst/>
          </a:prstGeom>
        </p:spPr>
      </p:pic>
    </p:spTree>
    <p:extLst>
      <p:ext uri="{BB962C8B-B14F-4D97-AF65-F5344CB8AC3E}">
        <p14:creationId xmlns:p14="http://schemas.microsoft.com/office/powerpoint/2010/main" val="461796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insertMany</a:t>
            </a:r>
            <a:endParaRPr lang="en-US" altLang="ko-KR" sz="1400" dirty="0"/>
          </a:p>
          <a:p>
            <a:pPr lvl="2" latinLnBrk="0">
              <a:spcBef>
                <a:spcPts val="0"/>
              </a:spcBef>
              <a:spcAft>
                <a:spcPts val="600"/>
              </a:spcAft>
              <a:buFont typeface="Wingdings" pitchFamily="2" charset="2"/>
              <a:buChar char="q"/>
            </a:pPr>
            <a:r>
              <a:rPr lang="ko-KR" altLang="en-US" sz="1400" dirty="0" err="1"/>
              <a:t>파라미터</a:t>
            </a:r>
            <a:r>
              <a:rPr lang="ko-KR" altLang="en-US" sz="1400" dirty="0"/>
              <a:t> 와 리턴 데이터</a:t>
            </a:r>
            <a:endParaRPr lang="en-US" altLang="ko-KR" sz="1400" dirty="0"/>
          </a:p>
          <a:p>
            <a:pPr lvl="3" latinLnBrk="0">
              <a:spcBef>
                <a:spcPts val="0"/>
              </a:spcBef>
              <a:spcAft>
                <a:spcPts val="600"/>
              </a:spcAft>
              <a:buFont typeface="Wingdings" pitchFamily="2" charset="2"/>
              <a:buChar char="l"/>
            </a:pPr>
            <a:r>
              <a:rPr lang="en-US" altLang="ko-KR" sz="1400" dirty="0"/>
              <a:t>document 1,2:</a:t>
            </a:r>
            <a:r>
              <a:rPr lang="ko-KR" altLang="en-US" sz="1400" dirty="0"/>
              <a:t> 입력할 도큐먼트를 입력</a:t>
            </a:r>
            <a:endParaRPr lang="en-US" altLang="ko-KR" sz="1400" dirty="0"/>
          </a:p>
          <a:p>
            <a:pPr lvl="3" latinLnBrk="0">
              <a:spcBef>
                <a:spcPts val="0"/>
              </a:spcBef>
              <a:spcAft>
                <a:spcPts val="600"/>
              </a:spcAft>
              <a:buFont typeface="Wingdings" pitchFamily="2" charset="2"/>
              <a:buChar char="l"/>
            </a:pPr>
            <a:r>
              <a:rPr lang="en-US" altLang="ko-KR" sz="1400" dirty="0" err="1"/>
              <a:t>WriteConcern</a:t>
            </a:r>
            <a:endParaRPr lang="en-US" altLang="ko-KR" sz="1400" dirty="0"/>
          </a:p>
          <a:p>
            <a:pPr lvl="3" latinLnBrk="0">
              <a:spcBef>
                <a:spcPts val="0"/>
              </a:spcBef>
              <a:spcAft>
                <a:spcPts val="600"/>
              </a:spcAft>
              <a:buFont typeface="Wingdings" pitchFamily="2" charset="2"/>
              <a:buChar char="l"/>
            </a:pPr>
            <a:r>
              <a:rPr lang="en-US" altLang="ko-KR" sz="1400" dirty="0"/>
              <a:t>ordered:</a:t>
            </a:r>
            <a:r>
              <a:rPr lang="ko-KR" altLang="en-US" sz="1400" dirty="0"/>
              <a:t> 순서대로 입력할 지 여부</a:t>
            </a:r>
            <a:endParaRPr lang="en-US" altLang="ko-KR" sz="1400" dirty="0"/>
          </a:p>
          <a:p>
            <a:pPr lvl="3" latinLnBrk="0">
              <a:spcBef>
                <a:spcPts val="0"/>
              </a:spcBef>
              <a:spcAft>
                <a:spcPts val="600"/>
              </a:spcAft>
              <a:buFont typeface="Wingdings" pitchFamily="2" charset="2"/>
              <a:buChar char="l"/>
            </a:pPr>
            <a:r>
              <a:rPr lang="en-US" altLang="ko-KR" sz="1400" dirty="0" err="1"/>
              <a:t>Objectld</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52</a:t>
            </a:fld>
            <a:endParaRPr lang="ko-KR" altLang="en-US"/>
          </a:p>
        </p:txBody>
      </p:sp>
    </p:spTree>
    <p:extLst>
      <p:ext uri="{BB962C8B-B14F-4D97-AF65-F5344CB8AC3E}">
        <p14:creationId xmlns:p14="http://schemas.microsoft.com/office/powerpoint/2010/main" val="1525372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insertMany</a:t>
            </a:r>
            <a:endParaRPr lang="en-US" altLang="ko-KR" sz="1400" dirty="0"/>
          </a:p>
          <a:p>
            <a:pPr marL="914400" lvl="2" indent="0" latinLnBrk="0">
              <a:spcBef>
                <a:spcPts val="0"/>
              </a:spcBef>
              <a:spcAft>
                <a:spcPts val="600"/>
              </a:spcAft>
              <a:buNone/>
            </a:pPr>
            <a:r>
              <a:rPr lang="en" altLang="ko-KR" sz="1400" dirty="0" err="1"/>
              <a:t>db.user.insertMany</a:t>
            </a:r>
            <a:r>
              <a:rPr lang="en" altLang="ko-KR" sz="1400" dirty="0"/>
              <a:t>([</a:t>
            </a:r>
          </a:p>
          <a:p>
            <a:pPr marL="914400" lvl="2" indent="0" latinLnBrk="0">
              <a:spcBef>
                <a:spcPts val="0"/>
              </a:spcBef>
              <a:spcAft>
                <a:spcPts val="600"/>
              </a:spcAft>
              <a:buNone/>
            </a:pPr>
            <a:r>
              <a:rPr lang="en" altLang="ko-KR" sz="1400" dirty="0"/>
              <a:t>{</a:t>
            </a:r>
            <a:r>
              <a:rPr lang="en" altLang="ko-KR" sz="1400" dirty="0" err="1"/>
              <a:t>username:"John</a:t>
            </a:r>
            <a:r>
              <a:rPr lang="en" altLang="ko-KR" sz="1400" dirty="0"/>
              <a:t>", password:4321},</a:t>
            </a:r>
          </a:p>
          <a:p>
            <a:pPr marL="914400" lvl="2" indent="0" latinLnBrk="0">
              <a:spcBef>
                <a:spcPts val="0"/>
              </a:spcBef>
              <a:spcAft>
                <a:spcPts val="600"/>
              </a:spcAft>
              <a:buNone/>
            </a:pPr>
            <a:r>
              <a:rPr lang="en" altLang="ko-KR" sz="1400" dirty="0"/>
              <a:t>{</a:t>
            </a:r>
            <a:r>
              <a:rPr lang="en" altLang="ko-KR" sz="1400" dirty="0" err="1"/>
              <a:t>username:"K</a:t>
            </a:r>
            <a:r>
              <a:rPr lang="en" altLang="ko-KR" sz="1400" dirty="0"/>
              <a:t>", password:4221},</a:t>
            </a:r>
          </a:p>
          <a:p>
            <a:pPr marL="914400" lvl="2" indent="0" latinLnBrk="0">
              <a:spcBef>
                <a:spcPts val="0"/>
              </a:spcBef>
              <a:spcAft>
                <a:spcPts val="600"/>
              </a:spcAft>
              <a:buNone/>
            </a:pPr>
            <a:r>
              <a:rPr lang="en" altLang="ko-KR" sz="1400" dirty="0"/>
              <a:t>{</a:t>
            </a:r>
            <a:r>
              <a:rPr lang="en" altLang="ko-KR" sz="1400" dirty="0" err="1"/>
              <a:t>username:"Mark</a:t>
            </a:r>
            <a:r>
              <a:rPr lang="en" altLang="ko-KR" sz="1400" dirty="0"/>
              <a:t>", password:5321}</a:t>
            </a:r>
          </a:p>
          <a:p>
            <a:pPr marL="914400" lvl="2" indent="0" latinLnBrk="0">
              <a:spcBef>
                <a:spcPts val="0"/>
              </a:spcBef>
              <a:spcAft>
                <a:spcPts val="600"/>
              </a:spcAft>
              <a:buNone/>
            </a:pPr>
            <a:r>
              <a:rPr lang="en" altLang="ko-KR" sz="1400" dirty="0"/>
              <a:t>])</a:t>
            </a:r>
          </a:p>
          <a:p>
            <a:pPr marL="914400" lvl="2" indent="0" latinLnBrk="0">
              <a:spcBef>
                <a:spcPts val="0"/>
              </a:spcBef>
              <a:spcAft>
                <a:spcPts val="600"/>
              </a:spcAft>
              <a:buNone/>
            </a:pPr>
            <a:endParaRPr lang="en" altLang="ko-KR" sz="1400" dirty="0"/>
          </a:p>
          <a:p>
            <a:pPr marL="914400" lvl="2" indent="0" latinLnBrk="0">
              <a:spcBef>
                <a:spcPts val="0"/>
              </a:spcBef>
              <a:spcAft>
                <a:spcPts val="600"/>
              </a:spcAft>
              <a:buNone/>
            </a:pPr>
            <a:r>
              <a:rPr lang="en" altLang="ko-KR" sz="1400" dirty="0">
                <a:solidFill>
                  <a:srgbClr val="FF0000"/>
                </a:solidFill>
              </a:rPr>
              <a:t>{ acknowledged: true,</a:t>
            </a:r>
          </a:p>
          <a:p>
            <a:pPr marL="914400" lvl="2" indent="0" latinLnBrk="0">
              <a:spcBef>
                <a:spcPts val="0"/>
              </a:spcBef>
              <a:spcAft>
                <a:spcPts val="600"/>
              </a:spcAft>
              <a:buNone/>
            </a:pPr>
            <a:r>
              <a:rPr lang="en" altLang="ko-KR" sz="1400" dirty="0">
                <a:solidFill>
                  <a:srgbClr val="FF0000"/>
                </a:solidFill>
              </a:rPr>
              <a:t>  </a:t>
            </a:r>
            <a:r>
              <a:rPr lang="en" altLang="ko-KR" sz="1400" dirty="0" err="1">
                <a:solidFill>
                  <a:srgbClr val="FF0000"/>
                </a:solidFill>
              </a:rPr>
              <a:t>insertedIds</a:t>
            </a:r>
            <a:r>
              <a:rPr lang="en" altLang="ko-KR" sz="1400" dirty="0">
                <a:solidFill>
                  <a:srgbClr val="FF0000"/>
                </a:solidFill>
              </a:rPr>
              <a:t>: </a:t>
            </a:r>
          </a:p>
          <a:p>
            <a:pPr marL="914400" lvl="2" indent="0" latinLnBrk="0">
              <a:spcBef>
                <a:spcPts val="0"/>
              </a:spcBef>
              <a:spcAft>
                <a:spcPts val="600"/>
              </a:spcAft>
              <a:buNone/>
            </a:pPr>
            <a:r>
              <a:rPr lang="en" altLang="ko-KR" sz="1400" dirty="0">
                <a:solidFill>
                  <a:srgbClr val="FF0000"/>
                </a:solidFill>
              </a:rPr>
              <a:t>   { '0': </a:t>
            </a:r>
            <a:r>
              <a:rPr lang="en" altLang="ko-KR" sz="1400" dirty="0" err="1">
                <a:solidFill>
                  <a:srgbClr val="FF0000"/>
                </a:solidFill>
              </a:rPr>
              <a:t>ObjectId</a:t>
            </a:r>
            <a:r>
              <a:rPr lang="en" altLang="ko-KR" sz="1400" dirty="0">
                <a:solidFill>
                  <a:srgbClr val="FF0000"/>
                </a:solidFill>
              </a:rPr>
              <a:t>("6279a1b1c174fa3271682bdb"),</a:t>
            </a:r>
          </a:p>
          <a:p>
            <a:pPr marL="914400" lvl="2" indent="0" latinLnBrk="0">
              <a:spcBef>
                <a:spcPts val="0"/>
              </a:spcBef>
              <a:spcAft>
                <a:spcPts val="600"/>
              </a:spcAft>
              <a:buNone/>
            </a:pPr>
            <a:r>
              <a:rPr lang="en" altLang="ko-KR" sz="1400" dirty="0">
                <a:solidFill>
                  <a:srgbClr val="FF0000"/>
                </a:solidFill>
              </a:rPr>
              <a:t>     '1': </a:t>
            </a:r>
            <a:r>
              <a:rPr lang="en" altLang="ko-KR" sz="1400" dirty="0" err="1">
                <a:solidFill>
                  <a:srgbClr val="FF0000"/>
                </a:solidFill>
              </a:rPr>
              <a:t>ObjectId</a:t>
            </a:r>
            <a:r>
              <a:rPr lang="en" altLang="ko-KR" sz="1400" dirty="0">
                <a:solidFill>
                  <a:srgbClr val="FF0000"/>
                </a:solidFill>
              </a:rPr>
              <a:t>("6279a1b1c174fa3271682bdc"),</a:t>
            </a:r>
          </a:p>
          <a:p>
            <a:pPr marL="914400" lvl="2" indent="0" latinLnBrk="0">
              <a:spcBef>
                <a:spcPts val="0"/>
              </a:spcBef>
              <a:spcAft>
                <a:spcPts val="600"/>
              </a:spcAft>
              <a:buNone/>
            </a:pPr>
            <a:r>
              <a:rPr lang="en" altLang="ko-KR" sz="1400" dirty="0">
                <a:solidFill>
                  <a:srgbClr val="FF0000"/>
                </a:solidFill>
              </a:rPr>
              <a:t>     '2': </a:t>
            </a:r>
            <a:r>
              <a:rPr lang="en" altLang="ko-KR" sz="1400" dirty="0" err="1">
                <a:solidFill>
                  <a:srgbClr val="FF0000"/>
                </a:solidFill>
              </a:rPr>
              <a:t>ObjectId</a:t>
            </a:r>
            <a:r>
              <a:rPr lang="en" altLang="ko-KR" sz="1400" dirty="0">
                <a:solidFill>
                  <a:srgbClr val="FF0000"/>
                </a:solidFill>
              </a:rPr>
              <a:t>("6279a1b1c174fa3271682bdd") }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53</a:t>
            </a:fld>
            <a:endParaRPr lang="ko-KR" altLang="en-US"/>
          </a:p>
        </p:txBody>
      </p:sp>
    </p:spTree>
    <p:extLst>
      <p:ext uri="{BB962C8B-B14F-4D97-AF65-F5344CB8AC3E}">
        <p14:creationId xmlns:p14="http://schemas.microsoft.com/office/powerpoint/2010/main" val="283920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insertMany</a:t>
            </a:r>
            <a:endParaRPr lang="en-US" altLang="ko-KR" sz="1400" dirty="0"/>
          </a:p>
          <a:p>
            <a:pPr lvl="2" latinLnBrk="0">
              <a:spcBef>
                <a:spcPts val="0"/>
              </a:spcBef>
              <a:spcAft>
                <a:spcPts val="600"/>
              </a:spcAft>
              <a:buFont typeface="Wingdings" pitchFamily="2" charset="2"/>
              <a:buChar char="q"/>
            </a:pPr>
            <a:r>
              <a:rPr lang="ko-KR" altLang="en-US" sz="1400" dirty="0"/>
              <a:t>에러 발생 </a:t>
            </a:r>
            <a:r>
              <a:rPr lang="en-US" altLang="ko-KR" sz="1400" dirty="0"/>
              <a:t>–</a:t>
            </a:r>
            <a:r>
              <a:rPr lang="ko-KR" altLang="en-US" sz="1400" dirty="0"/>
              <a:t> </a:t>
            </a:r>
            <a:r>
              <a:rPr lang="en-US" altLang="ko-KR" sz="1400" dirty="0" err="1"/>
              <a:t>WriteError</a:t>
            </a:r>
            <a:r>
              <a:rPr lang="en-US" altLang="ko-KR" sz="1400" dirty="0"/>
              <a:t> </a:t>
            </a:r>
            <a:r>
              <a:rPr lang="ko-KR" altLang="en-US" sz="1400" dirty="0"/>
              <a:t>대신에 </a:t>
            </a:r>
            <a:r>
              <a:rPr lang="en-US" altLang="ko-KR" sz="1400" dirty="0" err="1"/>
              <a:t>BulkWriteError</a:t>
            </a:r>
            <a:r>
              <a:rPr lang="en-US" altLang="ko-KR" sz="1400" dirty="0"/>
              <a:t> </a:t>
            </a:r>
            <a:r>
              <a:rPr lang="ko-KR" altLang="en-US" sz="1400" dirty="0"/>
              <a:t>객체로 리턴</a:t>
            </a:r>
            <a:endParaRPr lang="en-US" altLang="ko-KR" sz="1400" dirty="0"/>
          </a:p>
          <a:p>
            <a:pPr lvl="3" latinLnBrk="0">
              <a:spcBef>
                <a:spcPts val="0"/>
              </a:spcBef>
              <a:spcAft>
                <a:spcPts val="600"/>
              </a:spcAft>
              <a:buFont typeface="Wingdings" pitchFamily="2" charset="2"/>
              <a:buChar char="l"/>
            </a:pPr>
            <a:r>
              <a:rPr lang="en-US" altLang="ko-KR" sz="1400" dirty="0" err="1"/>
              <a:t>WriteConcernErrors</a:t>
            </a:r>
            <a:r>
              <a:rPr lang="en-US" altLang="ko-KR" sz="1400" dirty="0"/>
              <a:t>: </a:t>
            </a:r>
            <a:r>
              <a:rPr lang="en-US" altLang="ko-KR" sz="1400" dirty="0" err="1"/>
              <a:t>WriteConcern</a:t>
            </a:r>
            <a:r>
              <a:rPr lang="en-US" altLang="ko-KR" sz="1400" dirty="0"/>
              <a:t> </a:t>
            </a:r>
            <a:r>
              <a:rPr lang="ko-KR" altLang="en-US" sz="1400" dirty="0"/>
              <a:t>관련된 에러</a:t>
            </a:r>
            <a:endParaRPr lang="en-US" altLang="ko-KR" sz="1400" dirty="0"/>
          </a:p>
          <a:p>
            <a:pPr lvl="3" latinLnBrk="0">
              <a:spcBef>
                <a:spcPts val="0"/>
              </a:spcBef>
              <a:spcAft>
                <a:spcPts val="600"/>
              </a:spcAft>
              <a:buFont typeface="Wingdings" pitchFamily="2" charset="2"/>
              <a:buChar char="l"/>
            </a:pPr>
            <a:r>
              <a:rPr lang="en-US" altLang="ko-KR" sz="1400" dirty="0" err="1"/>
              <a:t>nInserted</a:t>
            </a:r>
            <a:r>
              <a:rPr lang="en-US" altLang="ko-KR" sz="1400" dirty="0"/>
              <a:t>:</a:t>
            </a:r>
            <a:r>
              <a:rPr lang="ko-KR" altLang="en-US" sz="1400" dirty="0"/>
              <a:t> 도큐먼트 생성에 성공한 횟수</a:t>
            </a:r>
            <a:endParaRPr lang="en-US" altLang="ko-KR" sz="1400" dirty="0"/>
          </a:p>
          <a:p>
            <a:pPr lvl="3" latinLnBrk="0">
              <a:spcBef>
                <a:spcPts val="0"/>
              </a:spcBef>
              <a:spcAft>
                <a:spcPts val="600"/>
              </a:spcAft>
              <a:buFont typeface="Wingdings" pitchFamily="2" charset="2"/>
              <a:buChar char="l"/>
            </a:pPr>
            <a:r>
              <a:rPr lang="en-US" altLang="ko-KR" sz="1400" dirty="0" err="1"/>
              <a:t>nUpserted</a:t>
            </a:r>
            <a:r>
              <a:rPr lang="en-US" altLang="ko-KR" sz="1400" dirty="0"/>
              <a:t>: </a:t>
            </a:r>
            <a:r>
              <a:rPr lang="en-US" altLang="ko-KR" sz="1400" dirty="0" err="1"/>
              <a:t>upsert</a:t>
            </a:r>
            <a:r>
              <a:rPr lang="en-US" altLang="ko-KR" sz="1400" dirty="0"/>
              <a:t> </a:t>
            </a:r>
            <a:r>
              <a:rPr lang="ko-KR" altLang="en-US" sz="1400" dirty="0"/>
              <a:t>에 성공한 횟수</a:t>
            </a:r>
            <a:endParaRPr lang="en-US" altLang="ko-KR" sz="1400" dirty="0"/>
          </a:p>
          <a:p>
            <a:pPr lvl="3" latinLnBrk="0">
              <a:spcBef>
                <a:spcPts val="0"/>
              </a:spcBef>
              <a:spcAft>
                <a:spcPts val="600"/>
              </a:spcAft>
              <a:buFont typeface="Wingdings" pitchFamily="2" charset="2"/>
              <a:buChar char="l"/>
            </a:pPr>
            <a:r>
              <a:rPr lang="en-US" altLang="ko-KR" sz="1400" dirty="0" err="1"/>
              <a:t>nMatched</a:t>
            </a:r>
            <a:r>
              <a:rPr lang="en-US" altLang="ko-KR" sz="1400" dirty="0"/>
              <a:t>: </a:t>
            </a:r>
            <a:r>
              <a:rPr lang="ko-KR" altLang="en-US" sz="1400" dirty="0"/>
              <a:t>도큐먼트 조회에 성공한 횟수</a:t>
            </a:r>
          </a:p>
          <a:p>
            <a:pPr lvl="3" latinLnBrk="0">
              <a:spcBef>
                <a:spcPts val="0"/>
              </a:spcBef>
              <a:spcAft>
                <a:spcPts val="600"/>
              </a:spcAft>
              <a:buFont typeface="Wingdings" pitchFamily="2" charset="2"/>
              <a:buChar char="l"/>
            </a:pPr>
            <a:r>
              <a:rPr lang="en-US" altLang="ko-KR" sz="1400" dirty="0" err="1"/>
              <a:t>nRemoved</a:t>
            </a:r>
            <a:r>
              <a:rPr lang="en-US" altLang="ko-KR" sz="1400" dirty="0"/>
              <a:t>: </a:t>
            </a:r>
            <a:r>
              <a:rPr lang="ko-KR" altLang="en-US" sz="1400" dirty="0"/>
              <a:t>도큐먼트 제거에 성공한 횟수</a:t>
            </a:r>
          </a:p>
          <a:p>
            <a:pPr lvl="3" latinLnBrk="0">
              <a:spcBef>
                <a:spcPts val="0"/>
              </a:spcBef>
              <a:spcAft>
                <a:spcPts val="600"/>
              </a:spcAft>
              <a:buFont typeface="Wingdings" pitchFamily="2" charset="2"/>
              <a:buChar char="l"/>
            </a:pPr>
            <a:r>
              <a:rPr lang="en-US" altLang="ko-KR" sz="1400" dirty="0" err="1"/>
              <a:t>upserted</a:t>
            </a:r>
            <a:r>
              <a:rPr lang="en-US" altLang="ko-KR" sz="1400" dirty="0"/>
              <a:t>: </a:t>
            </a:r>
            <a:r>
              <a:rPr lang="en-US" altLang="ko-KR" sz="1400" dirty="0" err="1"/>
              <a:t>upsert</a:t>
            </a:r>
            <a:r>
              <a:rPr lang="en-US" altLang="ko-KR" sz="1400" dirty="0"/>
              <a:t> </a:t>
            </a:r>
            <a:r>
              <a:rPr lang="ko-KR" altLang="en-US" sz="1400" dirty="0"/>
              <a:t>작업이 완료된 도큐먼트에 대한 정보</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54</a:t>
            </a:fld>
            <a:endParaRPr lang="ko-KR" altLang="en-US"/>
          </a:p>
        </p:txBody>
      </p:sp>
    </p:spTree>
    <p:extLst>
      <p:ext uri="{BB962C8B-B14F-4D97-AF65-F5344CB8AC3E}">
        <p14:creationId xmlns:p14="http://schemas.microsoft.com/office/powerpoint/2010/main" val="3403835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en-US" altLang="ko-KR" sz="1400" dirty="0" err="1"/>
              <a:t>insertMany</a:t>
            </a:r>
            <a:endParaRPr lang="en-US" altLang="ko-KR" sz="1400" dirty="0"/>
          </a:p>
          <a:p>
            <a:pPr marL="914400" lvl="2" indent="0" latinLnBrk="0">
              <a:spcBef>
                <a:spcPts val="0"/>
              </a:spcBef>
              <a:spcAft>
                <a:spcPts val="600"/>
              </a:spcAft>
              <a:buNone/>
            </a:pPr>
            <a:r>
              <a:rPr lang="en" altLang="ko-KR" sz="1400" dirty="0" err="1"/>
              <a:t>db.myCollections.insertMany</a:t>
            </a:r>
            <a:r>
              <a:rPr lang="en" altLang="ko-KR" sz="1400" dirty="0"/>
              <a:t>( [</a:t>
            </a:r>
          </a:p>
          <a:p>
            <a:pPr marL="914400" lvl="2" indent="0" latinLnBrk="0">
              <a:spcBef>
                <a:spcPts val="0"/>
              </a:spcBef>
              <a:spcAft>
                <a:spcPts val="600"/>
              </a:spcAft>
              <a:buNone/>
            </a:pPr>
            <a:r>
              <a:rPr lang="en" altLang="ko-KR" sz="1400" dirty="0"/>
              <a:t>{ _id: 13, item: "envelopes", qty: 60 },{ _id: 13, item: "stamps", qty: 110 },{ _id: 14, item: "packing tape", qty: 38 } ] );</a:t>
            </a:r>
          </a:p>
          <a:p>
            <a:pPr marL="914400" lvl="2" indent="0" latinLnBrk="0">
              <a:spcBef>
                <a:spcPts val="0"/>
              </a:spcBef>
              <a:spcAft>
                <a:spcPts val="600"/>
              </a:spcAft>
              <a:buNone/>
            </a:pPr>
            <a:endParaRPr lang="en" altLang="ko-KR" sz="1400" dirty="0"/>
          </a:p>
          <a:p>
            <a:pPr marL="914400" lvl="2" indent="0" latinLnBrk="0">
              <a:spcBef>
                <a:spcPts val="0"/>
              </a:spcBef>
              <a:spcAft>
                <a:spcPts val="600"/>
              </a:spcAft>
              <a:buNone/>
            </a:pPr>
            <a:r>
              <a:rPr lang="en" altLang="ko-KR" sz="1400" dirty="0" err="1">
                <a:solidFill>
                  <a:srgbClr val="FF0000"/>
                </a:solidFill>
              </a:rPr>
              <a:t>MongoBulkWriteError</a:t>
            </a:r>
            <a:r>
              <a:rPr lang="en" altLang="ko-KR" sz="1400" dirty="0">
                <a:solidFill>
                  <a:srgbClr val="FF0000"/>
                </a:solidFill>
              </a:rPr>
              <a:t>: E11000 duplicate key error collection: </a:t>
            </a:r>
            <a:r>
              <a:rPr lang="en" altLang="ko-KR" sz="1400" dirty="0" err="1">
                <a:solidFill>
                  <a:srgbClr val="FF0000"/>
                </a:solidFill>
              </a:rPr>
              <a:t>adam.myCollections</a:t>
            </a:r>
            <a:r>
              <a:rPr lang="en" altLang="ko-KR" sz="1400" dirty="0">
                <a:solidFill>
                  <a:srgbClr val="FF0000"/>
                </a:solidFill>
              </a:rPr>
              <a:t> index: _id_ dup key: { _id: 13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55</a:t>
            </a:fld>
            <a:endParaRPr lang="ko-KR" altLang="en-US"/>
          </a:p>
        </p:txBody>
      </p:sp>
    </p:spTree>
    <p:extLst>
      <p:ext uri="{BB962C8B-B14F-4D97-AF65-F5344CB8AC3E}">
        <p14:creationId xmlns:p14="http://schemas.microsoft.com/office/powerpoint/2010/main" val="2018205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도큐먼트 생성</a:t>
            </a:r>
            <a:endParaRPr lang="en-US" altLang="ko-KR" sz="1400" dirty="0"/>
          </a:p>
          <a:p>
            <a:pPr lvl="1" latinLnBrk="0">
              <a:spcBef>
                <a:spcPts val="0"/>
              </a:spcBef>
              <a:spcAft>
                <a:spcPts val="600"/>
              </a:spcAft>
              <a:buFont typeface="Wingdings" pitchFamily="2" charset="2"/>
              <a:buChar char="ü"/>
            </a:pPr>
            <a:r>
              <a:rPr lang="ko-KR" altLang="en-US" sz="1400" dirty="0"/>
              <a:t>자바스크립트의 </a:t>
            </a:r>
            <a:r>
              <a:rPr lang="ko-KR" altLang="en-US" sz="1400" dirty="0" err="1"/>
              <a:t>반복문</a:t>
            </a:r>
            <a:r>
              <a:rPr lang="ko-KR" altLang="en-US" sz="1400" dirty="0"/>
              <a:t> 사용 가능</a:t>
            </a:r>
            <a:endParaRPr lang="en-US" altLang="ko-KR" sz="1400" dirty="0"/>
          </a:p>
          <a:p>
            <a:pPr marL="800100" lvl="2" indent="0" latinLnBrk="0">
              <a:spcBef>
                <a:spcPts val="0"/>
              </a:spcBef>
              <a:spcAft>
                <a:spcPts val="0"/>
              </a:spcAft>
              <a:buNone/>
            </a:pPr>
            <a:r>
              <a:rPr lang="en-US" altLang="ko-KR" sz="1400" dirty="0"/>
              <a:t>var num=1</a:t>
            </a:r>
          </a:p>
          <a:p>
            <a:pPr marL="800100" lvl="2" indent="0" latinLnBrk="0">
              <a:spcBef>
                <a:spcPts val="0"/>
              </a:spcBef>
              <a:spcAft>
                <a:spcPts val="0"/>
              </a:spcAft>
              <a:buNone/>
            </a:pPr>
            <a:r>
              <a:rPr lang="en-US" altLang="ko-KR" sz="1400" dirty="0"/>
              <a:t>for(var </a:t>
            </a:r>
            <a:r>
              <a:rPr lang="en-US" altLang="ko-KR" sz="1400" dirty="0" err="1"/>
              <a:t>i</a:t>
            </a:r>
            <a:r>
              <a:rPr lang="en-US" altLang="ko-KR" sz="1400" dirty="0"/>
              <a:t>=0; </a:t>
            </a:r>
            <a:r>
              <a:rPr lang="en-US" altLang="ko-KR" sz="1400" dirty="0" err="1"/>
              <a:t>i</a:t>
            </a:r>
            <a:r>
              <a:rPr lang="en-US" altLang="ko-KR" sz="1400" dirty="0"/>
              <a:t>&lt;3; </a:t>
            </a:r>
            <a:r>
              <a:rPr lang="en-US" altLang="ko-KR" sz="1400" dirty="0" err="1"/>
              <a:t>i</a:t>
            </a:r>
            <a:r>
              <a:rPr lang="en-US" altLang="ko-KR" sz="1400" dirty="0"/>
              <a:t>++){ </a:t>
            </a:r>
            <a:r>
              <a:rPr lang="en-US" altLang="ko-KR" sz="1400" dirty="0" err="1"/>
              <a:t>db.sample.insertOne</a:t>
            </a:r>
            <a:r>
              <a:rPr lang="en-US" altLang="ko-KR" sz="1400" dirty="0"/>
              <a:t>({name:"user"+</a:t>
            </a:r>
            <a:r>
              <a:rPr lang="en-US" altLang="ko-KR" sz="1400" dirty="0" err="1"/>
              <a:t>i</a:t>
            </a:r>
            <a:r>
              <a:rPr lang="en-US" altLang="ko-KR" sz="1400" dirty="0"/>
              <a:t>, </a:t>
            </a:r>
            <a:r>
              <a:rPr lang="en-US" altLang="ko-KR" sz="1400" dirty="0" err="1"/>
              <a:t>score:num</a:t>
            </a:r>
            <a:r>
              <a:rPr lang="en-US" altLang="ko-KR" sz="1400" dirty="0"/>
              <a:t>})}</a:t>
            </a:r>
          </a:p>
          <a:p>
            <a:pPr marL="800100" lvl="2" indent="0" latinLnBrk="0">
              <a:spcBef>
                <a:spcPts val="0"/>
              </a:spcBef>
              <a:spcAft>
                <a:spcPts val="0"/>
              </a:spcAft>
              <a:buNone/>
            </a:pPr>
            <a:endParaRPr lang="en-US" altLang="ko-KR" sz="1400" dirty="0"/>
          </a:p>
          <a:p>
            <a:pPr marL="800100" lvl="2" indent="0" latinLnBrk="0">
              <a:spcBef>
                <a:spcPts val="0"/>
              </a:spcBef>
              <a:spcAft>
                <a:spcPts val="0"/>
              </a:spcAft>
              <a:buNone/>
            </a:pPr>
            <a:r>
              <a:rPr lang="en-US" altLang="ko-KR" sz="1400" dirty="0">
                <a:solidFill>
                  <a:srgbClr val="FF0000"/>
                </a:solidFill>
              </a:rPr>
              <a:t>{</a:t>
            </a:r>
          </a:p>
          <a:p>
            <a:pPr marL="800100" lvl="2" indent="0" latinLnBrk="0">
              <a:spcBef>
                <a:spcPts val="0"/>
              </a:spcBef>
              <a:spcAft>
                <a:spcPts val="0"/>
              </a:spcAft>
              <a:buNone/>
            </a:pPr>
            <a:r>
              <a:rPr lang="en-US" altLang="ko-KR" sz="1400" dirty="0">
                <a:solidFill>
                  <a:srgbClr val="FF0000"/>
                </a:solidFill>
              </a:rPr>
              <a:t>	"acknowledged" : true,</a:t>
            </a:r>
          </a:p>
          <a:p>
            <a:pPr marL="800100" lvl="2"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a:t>
            </a:r>
            <a:r>
              <a:rPr lang="en-US" altLang="ko-KR" sz="1400" dirty="0">
                <a:solidFill>
                  <a:srgbClr val="FF0000"/>
                </a:solidFill>
              </a:rPr>
              <a:t>" : </a:t>
            </a:r>
            <a:r>
              <a:rPr lang="en-US" altLang="ko-KR" sz="1400" dirty="0" err="1">
                <a:solidFill>
                  <a:srgbClr val="FF0000"/>
                </a:solidFill>
              </a:rPr>
              <a:t>ObjectId</a:t>
            </a:r>
            <a:r>
              <a:rPr lang="en-US" altLang="ko-KR" sz="1400" dirty="0">
                <a:solidFill>
                  <a:srgbClr val="FF0000"/>
                </a:solidFill>
              </a:rPr>
              <a:t>("5e080f85a4d6e94519c6aeac")</a:t>
            </a:r>
          </a:p>
          <a:p>
            <a:pPr marL="800100" lvl="2" indent="0" latinLnBrk="0">
              <a:spcBef>
                <a:spcPts val="0"/>
              </a:spcBef>
              <a:spcAft>
                <a:spcPts val="0"/>
              </a:spcAft>
              <a:buNone/>
            </a:pPr>
            <a:r>
              <a:rPr lang="en-US" altLang="ko-KR" sz="1400" dirty="0">
                <a:solidFill>
                  <a:srgbClr val="FF0000"/>
                </a:solidFill>
              </a:rPr>
              <a:t>}</a:t>
            </a:r>
          </a:p>
          <a:p>
            <a:pPr marL="800100" lvl="2" indent="0" latinLnBrk="0">
              <a:spcBef>
                <a:spcPts val="0"/>
              </a:spcBef>
              <a:spcAft>
                <a:spcPts val="0"/>
              </a:spcAft>
              <a:buNone/>
            </a:pPr>
            <a:endParaRPr lang="en-US" altLang="ko-KR" sz="1400" dirty="0">
              <a:solidFill>
                <a:srgbClr val="FF0000"/>
              </a:solidFill>
            </a:endParaRPr>
          </a:p>
          <a:p>
            <a:pPr marL="800100" lvl="2" indent="0" latinLnBrk="0">
              <a:spcBef>
                <a:spcPts val="0"/>
              </a:spcBef>
              <a:spcAft>
                <a:spcPts val="0"/>
              </a:spcAft>
              <a:buNone/>
            </a:pPr>
            <a:r>
              <a:rPr lang="en-US" altLang="ko-KR" sz="1400" dirty="0" err="1"/>
              <a:t>db.sample.find</a:t>
            </a:r>
            <a:r>
              <a:rPr lang="en-US" altLang="ko-KR" sz="1400" dirty="0"/>
              <a:t>()</a:t>
            </a:r>
          </a:p>
          <a:p>
            <a:pPr marL="800100" lvl="2" indent="0" latinLnBrk="0">
              <a:spcBef>
                <a:spcPts val="0"/>
              </a:spcBef>
              <a:spcAft>
                <a:spcPts val="0"/>
              </a:spcAft>
              <a:buNone/>
            </a:pPr>
            <a:endParaRPr lang="en-US" altLang="ko-KR" sz="1400" dirty="0"/>
          </a:p>
          <a:p>
            <a:pPr marL="8001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("6279a43ec174fa3271682bde"),</a:t>
            </a:r>
          </a:p>
          <a:p>
            <a:pPr marL="800100" lvl="2" indent="0" latinLnBrk="0">
              <a:spcBef>
                <a:spcPts val="0"/>
              </a:spcBef>
              <a:spcAft>
                <a:spcPts val="0"/>
              </a:spcAft>
              <a:buNone/>
            </a:pPr>
            <a:r>
              <a:rPr lang="en-US" altLang="ko-KR" sz="1400" dirty="0">
                <a:solidFill>
                  <a:srgbClr val="FF0000"/>
                </a:solidFill>
              </a:rPr>
              <a:t>  name: 'user0',</a:t>
            </a:r>
          </a:p>
          <a:p>
            <a:pPr marL="800100" lvl="2" indent="0" latinLnBrk="0">
              <a:spcBef>
                <a:spcPts val="0"/>
              </a:spcBef>
              <a:spcAft>
                <a:spcPts val="0"/>
              </a:spcAft>
              <a:buNone/>
            </a:pPr>
            <a:r>
              <a:rPr lang="en-US" altLang="ko-KR" sz="1400" dirty="0">
                <a:solidFill>
                  <a:srgbClr val="FF0000"/>
                </a:solidFill>
              </a:rPr>
              <a:t>  score: 1 }</a:t>
            </a:r>
          </a:p>
          <a:p>
            <a:pPr marL="8001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("6279a43ec174fa3271682bdf"),</a:t>
            </a:r>
          </a:p>
          <a:p>
            <a:pPr marL="800100" lvl="2" indent="0" latinLnBrk="0">
              <a:spcBef>
                <a:spcPts val="0"/>
              </a:spcBef>
              <a:spcAft>
                <a:spcPts val="0"/>
              </a:spcAft>
              <a:buNone/>
            </a:pPr>
            <a:r>
              <a:rPr lang="en-US" altLang="ko-KR" sz="1400" dirty="0">
                <a:solidFill>
                  <a:srgbClr val="FF0000"/>
                </a:solidFill>
              </a:rPr>
              <a:t>  name: 'user1',</a:t>
            </a:r>
          </a:p>
          <a:p>
            <a:pPr marL="800100" lvl="2" indent="0" latinLnBrk="0">
              <a:spcBef>
                <a:spcPts val="0"/>
              </a:spcBef>
              <a:spcAft>
                <a:spcPts val="0"/>
              </a:spcAft>
              <a:buNone/>
            </a:pPr>
            <a:r>
              <a:rPr lang="en-US" altLang="ko-KR" sz="1400" dirty="0">
                <a:solidFill>
                  <a:srgbClr val="FF0000"/>
                </a:solidFill>
              </a:rPr>
              <a:t>  score: 1 }</a:t>
            </a:r>
          </a:p>
          <a:p>
            <a:pPr marL="800100" lvl="2"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("6279a43ec174fa3271682be0"),</a:t>
            </a:r>
          </a:p>
          <a:p>
            <a:pPr marL="800100" lvl="2" indent="0" latinLnBrk="0">
              <a:spcBef>
                <a:spcPts val="0"/>
              </a:spcBef>
              <a:spcAft>
                <a:spcPts val="0"/>
              </a:spcAft>
              <a:buNone/>
            </a:pPr>
            <a:r>
              <a:rPr lang="en-US" altLang="ko-KR" sz="1400" dirty="0">
                <a:solidFill>
                  <a:srgbClr val="FF0000"/>
                </a:solidFill>
              </a:rPr>
              <a:t>  name: 'user2',</a:t>
            </a:r>
          </a:p>
          <a:p>
            <a:pPr marL="800100" lvl="2" indent="0" latinLnBrk="0">
              <a:spcBef>
                <a:spcPts val="0"/>
              </a:spcBef>
              <a:spcAft>
                <a:spcPts val="0"/>
              </a:spcAft>
              <a:buNone/>
            </a:pPr>
            <a:r>
              <a:rPr lang="en-US" altLang="ko-KR" sz="1400" dirty="0">
                <a:solidFill>
                  <a:srgbClr val="FF0000"/>
                </a:solidFill>
              </a:rPr>
              <a:t>  score: 1 }</a:t>
            </a:r>
          </a:p>
          <a:p>
            <a:pPr marL="800100" lvl="2" indent="0" latinLnBrk="0">
              <a:spcBef>
                <a:spcPts val="0"/>
              </a:spcBef>
              <a:spcAft>
                <a:spcPts val="0"/>
              </a:spcAft>
              <a:buNone/>
            </a:pPr>
            <a:endParaRPr lang="en-US" altLang="ko-KR" sz="1400" dirty="0">
              <a:solidFill>
                <a:srgbClr val="FF0000"/>
              </a:solidFill>
            </a:endParaRPr>
          </a:p>
          <a:p>
            <a:pPr marL="800100" lvl="2"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56</a:t>
            </a:fld>
            <a:endParaRPr lang="ko-KR" altLang="en-US"/>
          </a:p>
        </p:txBody>
      </p:sp>
    </p:spTree>
    <p:extLst>
      <p:ext uri="{BB962C8B-B14F-4D97-AF65-F5344CB8AC3E}">
        <p14:creationId xmlns:p14="http://schemas.microsoft.com/office/powerpoint/2010/main" val="2371337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쿼리 또는 읽기 동작은 </a:t>
            </a:r>
            <a:r>
              <a:rPr lang="en-US" altLang="ko-KR" sz="1400" dirty="0"/>
              <a:t>Mongo</a:t>
            </a:r>
            <a:r>
              <a:rPr lang="ko-KR" altLang="en-US" sz="1400" dirty="0"/>
              <a:t> </a:t>
            </a:r>
            <a:r>
              <a:rPr lang="en-US" altLang="ko-KR" sz="1400" dirty="0"/>
              <a:t>DB</a:t>
            </a:r>
            <a:r>
              <a:rPr lang="ko-KR" altLang="en-US" sz="1400" dirty="0"/>
              <a:t>에서 데이터를 반환하는 핵심 동작으로 단일 </a:t>
            </a:r>
            <a:r>
              <a:rPr lang="en" altLang="ko-KR" sz="1400" dirty="0"/>
              <a:t>Collection</a:t>
            </a:r>
            <a:r>
              <a:rPr lang="ko-KR" altLang="en-US" sz="1400" dirty="0"/>
              <a:t>에서 도큐먼트를 선택</a:t>
            </a:r>
            <a:endParaRPr lang="en-US" altLang="ko-KR" sz="1400" dirty="0"/>
          </a:p>
          <a:p>
            <a:pPr lvl="1" latinLnBrk="0">
              <a:spcBef>
                <a:spcPts val="0"/>
              </a:spcBef>
              <a:spcAft>
                <a:spcPts val="600"/>
              </a:spcAft>
              <a:buFont typeface="Wingdings" pitchFamily="2" charset="2"/>
              <a:buChar char="ü"/>
            </a:pPr>
            <a:r>
              <a:rPr lang="ko-KR" altLang="en-US" sz="1400" dirty="0"/>
              <a:t>도큐먼트를 식별하는 기준은 또는 조건을 쿼리에서 설정하는 것이 가능</a:t>
            </a:r>
            <a:endParaRPr lang="en-US" altLang="ko-KR" sz="1400" dirty="0"/>
          </a:p>
          <a:p>
            <a:pPr lvl="1" latinLnBrk="0">
              <a:spcBef>
                <a:spcPts val="0"/>
              </a:spcBef>
              <a:spcAft>
                <a:spcPts val="600"/>
              </a:spcAft>
              <a:buFont typeface="Wingdings" pitchFamily="2" charset="2"/>
              <a:buChar char="ü"/>
            </a:pPr>
            <a:r>
              <a:rPr lang="ko-KR" altLang="en-US" sz="1400" dirty="0"/>
              <a:t>쿼리는 도큐먼트에서 필드를 설정하는 </a:t>
            </a:r>
            <a:r>
              <a:rPr lang="ko-KR" altLang="en-US" sz="1400" dirty="0" err="1"/>
              <a:t>프로젝션</a:t>
            </a:r>
            <a:r>
              <a:rPr lang="ko-KR" altLang="en-US" sz="1400" dirty="0"/>
              <a:t> 기능을 포함할 수 있음</a:t>
            </a:r>
            <a:endParaRPr lang="en-US" altLang="ko-KR" sz="1400" dirty="0"/>
          </a:p>
          <a:p>
            <a:pPr lvl="1" latinLnBrk="0">
              <a:spcBef>
                <a:spcPts val="0"/>
              </a:spcBef>
              <a:spcAft>
                <a:spcPts val="600"/>
              </a:spcAft>
              <a:buFont typeface="Wingdings" pitchFamily="2" charset="2"/>
              <a:buChar char="ü"/>
            </a:pPr>
            <a:r>
              <a:rPr lang="ko-KR" altLang="en-US" sz="1400" dirty="0" err="1"/>
              <a:t>프로젝션</a:t>
            </a:r>
            <a:r>
              <a:rPr lang="ko-KR" altLang="en-US" sz="1400" dirty="0"/>
              <a:t> 기능을 통해 네트워크 상에서 클라이언트에 반환하는 데이터의 양을 제한</a:t>
            </a:r>
            <a:endParaRPr lang="en-US" altLang="ko-KR" sz="1400" dirty="0"/>
          </a:p>
          <a:p>
            <a:pPr lvl="1" latinLnBrk="0">
              <a:spcBef>
                <a:spcPts val="0"/>
              </a:spcBef>
              <a:spcAft>
                <a:spcPts val="600"/>
              </a:spcAft>
              <a:buFont typeface="Wingdings" pitchFamily="2" charset="2"/>
              <a:buChar char="ü"/>
            </a:pPr>
            <a:r>
              <a:rPr lang="en-US" altLang="ko-KR" sz="1400" dirty="0"/>
              <a:t>Cursor: </a:t>
            </a:r>
            <a:r>
              <a:rPr lang="ko-KR" altLang="en-US" sz="1400" dirty="0"/>
              <a:t>쿼리는 전체 결과 셋을 소유하는 </a:t>
            </a:r>
            <a:r>
              <a:rPr lang="ko-KR" altLang="en-US" sz="1400" dirty="0" err="1"/>
              <a:t>커서라고</a:t>
            </a:r>
            <a:r>
              <a:rPr lang="ko-KR" altLang="en-US" sz="1400" dirty="0"/>
              <a:t> 부르는 반복적인 객체를 리턴</a:t>
            </a:r>
            <a:endParaRPr lang="en-US" altLang="ko-KR" sz="1400" dirty="0"/>
          </a:p>
          <a:p>
            <a:pPr lvl="1" latinLnBrk="0">
              <a:spcBef>
                <a:spcPts val="0"/>
              </a:spcBef>
              <a:spcAft>
                <a:spcPts val="600"/>
              </a:spcAft>
              <a:buFont typeface="Wingdings" pitchFamily="2" charset="2"/>
              <a:buChar char="ü"/>
            </a:pPr>
            <a:r>
              <a:rPr lang="ko-KR" altLang="en-US" sz="1400" dirty="0"/>
              <a:t>쿼리 최적화</a:t>
            </a:r>
            <a:r>
              <a:rPr lang="en-US" altLang="ko-KR" sz="1400" dirty="0"/>
              <a:t>:</a:t>
            </a:r>
            <a:r>
              <a:rPr lang="ko-KR" altLang="en-US" sz="1400" dirty="0"/>
              <a:t> 쿼리 성능을 분석하고 개선</a:t>
            </a:r>
            <a:endParaRPr lang="en-US" altLang="ko-KR" sz="1400" dirty="0"/>
          </a:p>
          <a:p>
            <a:pPr lvl="1" latinLnBrk="0">
              <a:spcBef>
                <a:spcPts val="0"/>
              </a:spcBef>
              <a:spcAft>
                <a:spcPts val="600"/>
              </a:spcAft>
              <a:buFont typeface="Wingdings" pitchFamily="2" charset="2"/>
              <a:buChar char="ü"/>
            </a:pPr>
            <a:r>
              <a:rPr lang="ko-KR" altLang="en-US" sz="1400" dirty="0"/>
              <a:t>분산 쿼리</a:t>
            </a:r>
            <a:r>
              <a:rPr lang="en-US" altLang="ko-KR" sz="1400" dirty="0"/>
              <a:t>:</a:t>
            </a:r>
            <a:r>
              <a:rPr lang="ko-KR" altLang="en-US" sz="1400" dirty="0"/>
              <a:t> </a:t>
            </a:r>
            <a:r>
              <a:rPr lang="ko-KR" altLang="en-US" sz="1400" dirty="0" err="1"/>
              <a:t>샤드</a:t>
            </a:r>
            <a:r>
              <a:rPr lang="ko-KR" altLang="en-US" sz="1400" dirty="0"/>
              <a:t> 된 </a:t>
            </a:r>
            <a:r>
              <a:rPr lang="ko-KR" altLang="en-US" sz="1400" dirty="0" err="1"/>
              <a:t>클러스와</a:t>
            </a:r>
            <a:r>
              <a:rPr lang="ko-KR" altLang="en-US" sz="1400" dirty="0"/>
              <a:t> 복제 셋이 읽기 연산 성능에 어떤 성능을 미치는지 설명</a:t>
            </a:r>
            <a:endParaRPr lang="en-US" altLang="ko-KR" sz="14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57</a:t>
            </a:fld>
            <a:endParaRPr lang="ko-KR" altLang="en-US"/>
          </a:p>
        </p:txBody>
      </p:sp>
    </p:spTree>
    <p:extLst>
      <p:ext uri="{BB962C8B-B14F-4D97-AF65-F5344CB8AC3E}">
        <p14:creationId xmlns:p14="http://schemas.microsoft.com/office/powerpoint/2010/main" val="2601759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en-US" altLang="ko-KR" sz="1400" dirty="0"/>
              <a:t>find()</a:t>
            </a:r>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2" latinLnBrk="0">
              <a:spcBef>
                <a:spcPts val="0"/>
              </a:spcBef>
              <a:spcAft>
                <a:spcPts val="600"/>
              </a:spcAft>
              <a:buFont typeface="Wingdings" pitchFamily="2" charset="2"/>
              <a:buChar char="q"/>
            </a:pPr>
            <a:r>
              <a:rPr lang="en-US" altLang="ko-KR" sz="1400" dirty="0"/>
              <a:t>query: </a:t>
            </a:r>
            <a:r>
              <a:rPr lang="ko-KR" altLang="en-US" sz="1400" dirty="0"/>
              <a:t>쿼리 연산자를 이용해서 데이터 선택</a:t>
            </a:r>
            <a:endParaRPr lang="en-US" altLang="ko-KR" sz="1400" dirty="0"/>
          </a:p>
          <a:p>
            <a:pPr lvl="2" latinLnBrk="0">
              <a:spcBef>
                <a:spcPts val="0"/>
              </a:spcBef>
              <a:spcAft>
                <a:spcPts val="600"/>
              </a:spcAft>
              <a:buFont typeface="Wingdings" pitchFamily="2" charset="2"/>
              <a:buChar char="q"/>
            </a:pPr>
            <a:r>
              <a:rPr lang="en-US" altLang="ko-KR" sz="1400" dirty="0"/>
              <a:t>projection: </a:t>
            </a:r>
            <a:r>
              <a:rPr lang="ko-KR" altLang="en-US" sz="1400" dirty="0"/>
              <a:t>조회할 필드 이름 나열</a:t>
            </a:r>
            <a:endParaRPr lang="en-US" altLang="ko-KR" sz="1400" dirty="0"/>
          </a:p>
          <a:p>
            <a:pPr lvl="2" latinLnBrk="0">
              <a:spcBef>
                <a:spcPts val="0"/>
              </a:spcBef>
              <a:spcAft>
                <a:spcPts val="600"/>
              </a:spcAft>
              <a:buFont typeface="Wingdings" pitchFamily="2" charset="2"/>
              <a:buChar char="q"/>
            </a:pPr>
            <a:r>
              <a:rPr lang="en-US" altLang="ko-KR" sz="1400" dirty="0"/>
              <a:t>document: </a:t>
            </a:r>
            <a:r>
              <a:rPr lang="ko-KR" altLang="en-US" sz="1400" dirty="0"/>
              <a:t>조회된 도큐먼트의 커서</a:t>
            </a: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58</a:t>
            </a:fld>
            <a:endParaRPr lang="ko-KR" altLang="en-US"/>
          </a:p>
        </p:txBody>
      </p:sp>
      <p:pic>
        <p:nvPicPr>
          <p:cNvPr id="6" name="그림 5">
            <a:extLst>
              <a:ext uri="{FF2B5EF4-FFF2-40B4-BE49-F238E27FC236}">
                <a16:creationId xmlns:a16="http://schemas.microsoft.com/office/drawing/2014/main" id="{7A202954-CCD9-9744-BDA3-4F223BAFDA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5616" y="1916832"/>
            <a:ext cx="7416824" cy="1397000"/>
          </a:xfrm>
          <a:prstGeom prst="rect">
            <a:avLst/>
          </a:prstGeom>
        </p:spPr>
      </p:pic>
    </p:spTree>
    <p:extLst>
      <p:ext uri="{BB962C8B-B14F-4D97-AF65-F5344CB8AC3E}">
        <p14:creationId xmlns:p14="http://schemas.microsoft.com/office/powerpoint/2010/main" val="3557212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컬렉션의 전체 데이터 검색</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a:t>
            </a:r>
          </a:p>
          <a:p>
            <a:pPr marL="800100" lvl="2" indent="0" latinLnBrk="0">
              <a:spcBef>
                <a:spcPts val="0"/>
              </a:spcBef>
              <a:spcAft>
                <a:spcPts val="600"/>
              </a:spcAft>
              <a:buNone/>
            </a:pPr>
            <a:endParaRPr lang="en-US" altLang="ko-KR" sz="1400" b="1" dirty="0"/>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("62799767c174fa3271682bc7"),</a:t>
            </a:r>
          </a:p>
          <a:p>
            <a:pPr marL="800100" lvl="2" indent="0" latinLnBrk="0">
              <a:spcBef>
                <a:spcPts val="0"/>
              </a:spcBef>
              <a:spcAft>
                <a:spcPts val="600"/>
              </a:spcAft>
              <a:buNone/>
            </a:pPr>
            <a:r>
              <a:rPr lang="en-US" altLang="ko-KR" sz="1400" dirty="0">
                <a:solidFill>
                  <a:srgbClr val="FF0000"/>
                </a:solidFill>
              </a:rPr>
              <a:t>  name: '</a:t>
            </a:r>
            <a:r>
              <a:rPr lang="en-US" altLang="ko-KR" sz="1400" dirty="0" err="1">
                <a:solidFill>
                  <a:srgbClr val="FF0000"/>
                </a:solidFill>
              </a:rPr>
              <a:t>adam</a:t>
            </a:r>
            <a:r>
              <a:rPr lang="en-US" altLang="ko-KR" sz="1400" dirty="0">
                <a:solidFill>
                  <a:srgbClr val="FF0000"/>
                </a:solidFill>
              </a:rPr>
              <a:t>',</a:t>
            </a:r>
          </a:p>
          <a:p>
            <a:pPr marL="800100" lvl="2" indent="0" latinLnBrk="0">
              <a:spcBef>
                <a:spcPts val="0"/>
              </a:spcBef>
              <a:spcAft>
                <a:spcPts val="600"/>
              </a:spcAft>
              <a:buNone/>
            </a:pPr>
            <a:r>
              <a:rPr lang="en-US" altLang="ko-KR" sz="1400" dirty="0">
                <a:solidFill>
                  <a:srgbClr val="FF0000"/>
                </a:solidFill>
              </a:rPr>
              <a:t>  age: 25,</a:t>
            </a:r>
          </a:p>
          <a:p>
            <a:pPr marL="800100" lvl="2" indent="0" latinLnBrk="0">
              <a:spcBef>
                <a:spcPts val="0"/>
              </a:spcBef>
              <a:spcAft>
                <a:spcPts val="600"/>
              </a:spcAft>
              <a:buNone/>
            </a:pPr>
            <a:r>
              <a:rPr lang="en-US" altLang="ko-KR" sz="1400" dirty="0">
                <a:solidFill>
                  <a:srgbClr val="FF0000"/>
                </a:solidFill>
              </a:rPr>
              <a:t>  gender: 'man'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("627998b8c174fa3271682bc8"), name: 'matt' }</a:t>
            </a:r>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("627998b8c174fa3271682bc9"), name: '</a:t>
            </a:r>
            <a:r>
              <a:rPr lang="en-US" altLang="ko-KR" sz="1400" dirty="0" err="1">
                <a:solidFill>
                  <a:srgbClr val="FF0000"/>
                </a:solidFill>
              </a:rPr>
              <a:t>lara</a:t>
            </a:r>
            <a:r>
              <a:rPr lang="en-US" altLang="ko-KR" sz="1400" dirty="0">
                <a:solidFill>
                  <a:srgbClr val="FF0000"/>
                </a:solidFill>
              </a:rPr>
              <a:t>'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59</a:t>
            </a:fld>
            <a:endParaRPr lang="ko-KR" altLang="en-US"/>
          </a:p>
        </p:txBody>
      </p:sp>
    </p:spTree>
    <p:extLst>
      <p:ext uri="{BB962C8B-B14F-4D97-AF65-F5344CB8AC3E}">
        <p14:creationId xmlns:p14="http://schemas.microsoft.com/office/powerpoint/2010/main" val="418266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latinLnBrk="0">
              <a:spcBef>
                <a:spcPts val="0"/>
              </a:spcBef>
              <a:spcAft>
                <a:spcPts val="600"/>
              </a:spcAft>
              <a:buFont typeface="Wingdings" pitchFamily="2" charset="2"/>
              <a:buChar char="q"/>
            </a:pPr>
            <a:r>
              <a:rPr lang="ko-KR" altLang="en-US" sz="1400" dirty="0"/>
              <a:t>오브젝트의 경우 </a:t>
            </a:r>
            <a:r>
              <a:rPr lang="en-US" altLang="ko-KR" sz="1400" dirty="0"/>
              <a:t>MongoDB</a:t>
            </a:r>
            <a:r>
              <a:rPr lang="ko-KR" altLang="en-US" sz="1400" dirty="0"/>
              <a:t>에서는 </a:t>
            </a:r>
            <a:r>
              <a:rPr lang="en-US" altLang="ko-KR" sz="1400" dirty="0"/>
              <a:t>Embedded Document </a:t>
            </a:r>
            <a:r>
              <a:rPr lang="ko-KR" altLang="en-US" sz="1400" dirty="0"/>
              <a:t>라고도 불리는데</a:t>
            </a:r>
            <a:r>
              <a:rPr lang="en-US" altLang="ko-KR" sz="1400" dirty="0"/>
              <a:t> </a:t>
            </a:r>
            <a:r>
              <a:rPr lang="ko-KR" altLang="en-US" sz="1400" dirty="0"/>
              <a:t>도큐먼트 내부의 값으로 도큐먼트를 갖는 것</a:t>
            </a:r>
            <a:endParaRPr lang="en-US" altLang="ko-KR" sz="1400" dirty="0"/>
          </a:p>
          <a:p>
            <a:pPr marL="1217250" lvl="2" latinLnBrk="0">
              <a:spcBef>
                <a:spcPts val="0"/>
              </a:spcBef>
              <a:spcAft>
                <a:spcPts val="600"/>
              </a:spcAft>
              <a:buFont typeface="Wingdings" pitchFamily="2" charset="2"/>
              <a:buChar char="q"/>
            </a:pPr>
            <a:r>
              <a:rPr lang="ko-KR" altLang="en-US" sz="1400" dirty="0"/>
              <a:t>배열의 경우 여러 개의 요소를 내부에 담을 수 있는데</a:t>
            </a:r>
            <a:r>
              <a:rPr lang="en-US" altLang="ko-KR" sz="1400" dirty="0"/>
              <a:t> </a:t>
            </a:r>
            <a:r>
              <a:rPr lang="ko-KR" altLang="en-US" sz="1400" dirty="0"/>
              <a:t>이 요소의 값으로 여러 가지 종류의 데이터를 가질 수 있으며</a:t>
            </a:r>
            <a:r>
              <a:rPr lang="en-US" altLang="ko-KR" sz="1400" dirty="0"/>
              <a:t> </a:t>
            </a:r>
            <a:r>
              <a:rPr lang="ko-KR" altLang="en-US" sz="1400" dirty="0"/>
              <a:t>오브젝트도 가질 수 있어서 배열 안에 여러 개의 도큐먼트를 저장하는 것이 가능</a:t>
            </a: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a:t>
            </a:fld>
            <a:endParaRPr lang="ko-KR" altLang="en-US"/>
          </a:p>
        </p:txBody>
      </p:sp>
    </p:spTree>
    <p:extLst>
      <p:ext uri="{BB962C8B-B14F-4D97-AF65-F5344CB8AC3E}">
        <p14:creationId xmlns:p14="http://schemas.microsoft.com/office/powerpoint/2010/main" val="408712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컬렉션의 전체 데이터 검색</a:t>
            </a:r>
            <a:endParaRPr lang="en-US" altLang="ko-KR" sz="1400" dirty="0"/>
          </a:p>
          <a:p>
            <a:pPr marL="799200" lvl="2" indent="0" latinLnBrk="0">
              <a:spcBef>
                <a:spcPts val="0"/>
              </a:spcBef>
              <a:spcAft>
                <a:spcPts val="600"/>
              </a:spcAft>
              <a:buNone/>
            </a:pPr>
            <a:r>
              <a:rPr lang="en-US" altLang="ko-KR" sz="1400" dirty="0" err="1"/>
              <a:t>db.inventory.find</a:t>
            </a:r>
            <a:r>
              <a:rPr lang="en-US" altLang="ko-KR" sz="1400" dirty="0"/>
              <a:t>()</a:t>
            </a:r>
          </a:p>
          <a:p>
            <a:pPr marL="857250" lvl="2"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60</a:t>
            </a:fld>
            <a:endParaRPr lang="ko-KR" altLang="en-US"/>
          </a:p>
        </p:txBody>
      </p:sp>
      <p:pic>
        <p:nvPicPr>
          <p:cNvPr id="6" name="그림 5">
            <a:extLst>
              <a:ext uri="{FF2B5EF4-FFF2-40B4-BE49-F238E27FC236}">
                <a16:creationId xmlns:a16="http://schemas.microsoft.com/office/drawing/2014/main" id="{63641EE2-D00B-0A48-8A71-AF59CBBA1BC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13892" y="2720597"/>
            <a:ext cx="6516216" cy="2843367"/>
          </a:xfrm>
          <a:prstGeom prst="rect">
            <a:avLst/>
          </a:prstGeom>
        </p:spPr>
      </p:pic>
    </p:spTree>
    <p:extLst>
      <p:ext uri="{BB962C8B-B14F-4D97-AF65-F5344CB8AC3E}">
        <p14:creationId xmlns:p14="http://schemas.microsoft.com/office/powerpoint/2010/main" val="528099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조회를 위한 샘플 데이터 생성 </a:t>
            </a:r>
            <a:r>
              <a:rPr lang="en-US" altLang="ko-KR" sz="1400" dirty="0"/>
              <a:t>–</a:t>
            </a:r>
            <a:r>
              <a:rPr lang="ko-KR" altLang="en-US" sz="1400" dirty="0"/>
              <a:t> 터미널에서 수행</a:t>
            </a:r>
            <a:endParaRPr lang="en-US" altLang="ko-KR" sz="1400" dirty="0"/>
          </a:p>
          <a:p>
            <a:pPr marL="800100" lvl="2" indent="0" latinLnBrk="0">
              <a:spcBef>
                <a:spcPts val="0"/>
              </a:spcBef>
              <a:spcAft>
                <a:spcPts val="0"/>
              </a:spcAft>
              <a:buNone/>
            </a:pPr>
            <a:r>
              <a:rPr lang="en" altLang="ko-KR" sz="1400" dirty="0" err="1"/>
              <a:t>mongoimport</a:t>
            </a:r>
            <a:r>
              <a:rPr lang="en" altLang="ko-KR" sz="1400" dirty="0"/>
              <a:t> -d </a:t>
            </a:r>
            <a:r>
              <a:rPr lang="en" altLang="ko-KR" sz="1400" dirty="0" err="1"/>
              <a:t>adam</a:t>
            </a:r>
            <a:r>
              <a:rPr lang="en" altLang="ko-KR" sz="1400" dirty="0"/>
              <a:t> -c area &lt; </a:t>
            </a:r>
            <a:r>
              <a:rPr lang="en" altLang="ko-KR" sz="1400" dirty="0" err="1"/>
              <a:t>area.json</a:t>
            </a:r>
            <a:r>
              <a:rPr lang="en" altLang="ko-KR" sz="1400" dirty="0"/>
              <a:t>         </a:t>
            </a:r>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a:solidFill>
                  <a:srgbClr val="FF0000"/>
                </a:solidFill>
              </a:rPr>
              <a:t>2022-05-11T15:46:52.234+0900	connected to: </a:t>
            </a:r>
            <a:r>
              <a:rPr lang="en" altLang="ko-KR" sz="1400" dirty="0" err="1">
                <a:solidFill>
                  <a:srgbClr val="FF0000"/>
                </a:solidFill>
              </a:rPr>
              <a:t>mongodb</a:t>
            </a:r>
            <a:r>
              <a:rPr lang="en" altLang="ko-KR" sz="1400" dirty="0">
                <a:solidFill>
                  <a:srgbClr val="FF0000"/>
                </a:solidFill>
              </a:rPr>
              <a:t>://localhost/</a:t>
            </a:r>
          </a:p>
          <a:p>
            <a:pPr marL="800100" lvl="2" indent="0" latinLnBrk="0">
              <a:spcBef>
                <a:spcPts val="0"/>
              </a:spcBef>
              <a:spcAft>
                <a:spcPts val="0"/>
              </a:spcAft>
              <a:buNone/>
            </a:pPr>
            <a:r>
              <a:rPr lang="en" altLang="ko-KR" sz="1400" dirty="0">
                <a:solidFill>
                  <a:srgbClr val="FF0000"/>
                </a:solidFill>
              </a:rPr>
              <a:t>2022-05-11T15:46:52.352+0900	228 document(s) imported successfully. 0 document(s) failed to import.</a:t>
            </a:r>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err="1"/>
              <a:t>mongoimport</a:t>
            </a:r>
            <a:r>
              <a:rPr lang="en" altLang="ko-KR" sz="1400" dirty="0"/>
              <a:t> -d </a:t>
            </a:r>
            <a:r>
              <a:rPr lang="en" altLang="ko-KR" sz="1400" dirty="0" err="1"/>
              <a:t>adam</a:t>
            </a:r>
            <a:r>
              <a:rPr lang="en" altLang="ko-KR" sz="1400" dirty="0"/>
              <a:t> -c </a:t>
            </a:r>
            <a:r>
              <a:rPr lang="en" altLang="ko-KR" sz="1400" dirty="0" err="1"/>
              <a:t>by_month</a:t>
            </a:r>
            <a:r>
              <a:rPr lang="en" altLang="ko-KR" sz="1400" dirty="0"/>
              <a:t> &lt; </a:t>
            </a:r>
            <a:r>
              <a:rPr lang="en" altLang="ko-KR" sz="1400" dirty="0" err="1"/>
              <a:t>by_month.json</a:t>
            </a:r>
            <a:endParaRPr lang="en" altLang="ko-KR" sz="1400" dirty="0"/>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a:solidFill>
                  <a:srgbClr val="FF0000"/>
                </a:solidFill>
              </a:rPr>
              <a:t>2022-05-11T15:48:24.879+0900	connected to: </a:t>
            </a:r>
            <a:r>
              <a:rPr lang="en" altLang="ko-KR" sz="1400" dirty="0" err="1">
                <a:solidFill>
                  <a:srgbClr val="FF0000"/>
                </a:solidFill>
              </a:rPr>
              <a:t>mongodb</a:t>
            </a:r>
            <a:r>
              <a:rPr lang="en" altLang="ko-KR" sz="1400" dirty="0">
                <a:solidFill>
                  <a:srgbClr val="FF0000"/>
                </a:solidFill>
              </a:rPr>
              <a:t>://localhost/</a:t>
            </a:r>
          </a:p>
          <a:p>
            <a:pPr marL="800100" lvl="2" indent="0" latinLnBrk="0">
              <a:spcBef>
                <a:spcPts val="0"/>
              </a:spcBef>
              <a:spcAft>
                <a:spcPts val="0"/>
              </a:spcAft>
              <a:buNone/>
            </a:pPr>
            <a:r>
              <a:rPr lang="en" altLang="ko-KR" sz="1400" dirty="0">
                <a:solidFill>
                  <a:srgbClr val="FF0000"/>
                </a:solidFill>
              </a:rPr>
              <a:t>2022-05-11T15:48:25.048+0900	227 document(s) imported successfully. 0 document(s) failed to import.</a:t>
            </a:r>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err="1"/>
              <a:t>mongoimport</a:t>
            </a:r>
            <a:r>
              <a:rPr lang="en" altLang="ko-KR" sz="1400" dirty="0"/>
              <a:t> -d </a:t>
            </a:r>
            <a:r>
              <a:rPr lang="en" altLang="ko-KR" sz="1400" dirty="0" err="1"/>
              <a:t>adam</a:t>
            </a:r>
            <a:r>
              <a:rPr lang="en" altLang="ko-KR" sz="1400" dirty="0"/>
              <a:t> -c </a:t>
            </a:r>
            <a:r>
              <a:rPr lang="en" altLang="ko-KR" sz="1400" dirty="0" err="1"/>
              <a:t>by_road_type</a:t>
            </a:r>
            <a:r>
              <a:rPr lang="en" altLang="ko-KR" sz="1400" dirty="0"/>
              <a:t> &lt; </a:t>
            </a:r>
            <a:r>
              <a:rPr lang="en" altLang="ko-KR" sz="1400" dirty="0" err="1"/>
              <a:t>by_road_type.json</a:t>
            </a:r>
            <a:endParaRPr lang="en" altLang="ko-KR" sz="1400" dirty="0"/>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a:solidFill>
                  <a:srgbClr val="FF0000"/>
                </a:solidFill>
              </a:rPr>
              <a:t>2022-05-11T15:48:48.129+0900	connected to: </a:t>
            </a:r>
            <a:r>
              <a:rPr lang="en" altLang="ko-KR" sz="1400" dirty="0" err="1">
                <a:solidFill>
                  <a:srgbClr val="FF0000"/>
                </a:solidFill>
              </a:rPr>
              <a:t>mongodb</a:t>
            </a:r>
            <a:r>
              <a:rPr lang="en" altLang="ko-KR" sz="1400" dirty="0">
                <a:solidFill>
                  <a:srgbClr val="FF0000"/>
                </a:solidFill>
              </a:rPr>
              <a:t>://localhost/</a:t>
            </a:r>
          </a:p>
          <a:p>
            <a:pPr marL="800100" lvl="2" indent="0" latinLnBrk="0">
              <a:spcBef>
                <a:spcPts val="0"/>
              </a:spcBef>
              <a:spcAft>
                <a:spcPts val="0"/>
              </a:spcAft>
              <a:buNone/>
            </a:pPr>
            <a:r>
              <a:rPr lang="en" altLang="ko-KR" sz="1400" dirty="0">
                <a:solidFill>
                  <a:srgbClr val="FF0000"/>
                </a:solidFill>
              </a:rPr>
              <a:t>2022-05-11T15:48:48.293+0900	227 document(s) imported successfully. 0 document(s) failed to import.</a:t>
            </a:r>
          </a:p>
          <a:p>
            <a:pPr marL="800100" lvl="2" indent="0" latinLnBrk="0">
              <a:spcBef>
                <a:spcPts val="0"/>
              </a:spcBef>
              <a:spcAft>
                <a:spcPts val="0"/>
              </a:spcAft>
              <a:buNone/>
            </a:pPr>
            <a:endParaRPr lang="en" altLang="ko-KR" sz="1400" dirty="0">
              <a:solidFill>
                <a:srgbClr val="FF0000"/>
              </a:solidFill>
            </a:endParaRPr>
          </a:p>
          <a:p>
            <a:pPr marL="800100" lvl="2" indent="0" latinLnBrk="0">
              <a:spcBef>
                <a:spcPts val="0"/>
              </a:spcBef>
              <a:spcAft>
                <a:spcPts val="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61</a:t>
            </a:fld>
            <a:endParaRPr lang="ko-KR" altLang="en-US"/>
          </a:p>
        </p:txBody>
      </p:sp>
    </p:spTree>
    <p:extLst>
      <p:ext uri="{BB962C8B-B14F-4D97-AF65-F5344CB8AC3E}">
        <p14:creationId xmlns:p14="http://schemas.microsoft.com/office/powerpoint/2010/main" val="3731989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조회를 위한 샘플 데이터 생성 </a:t>
            </a:r>
            <a:r>
              <a:rPr lang="en-US" altLang="ko-KR" sz="1400" dirty="0"/>
              <a:t>–</a:t>
            </a:r>
            <a:r>
              <a:rPr lang="ko-KR" altLang="en-US" sz="1400" dirty="0"/>
              <a:t> 터미널에서 수행</a:t>
            </a:r>
            <a:endParaRPr lang="en" altLang="ko-KR" sz="1400" dirty="0">
              <a:solidFill>
                <a:srgbClr val="FF0000"/>
              </a:solidFill>
            </a:endParaRPr>
          </a:p>
          <a:p>
            <a:pPr marL="800100" lvl="2" indent="0" latinLnBrk="0">
              <a:spcBef>
                <a:spcPts val="0"/>
              </a:spcBef>
              <a:spcAft>
                <a:spcPts val="0"/>
              </a:spcAft>
              <a:buNone/>
            </a:pPr>
            <a:r>
              <a:rPr lang="en" altLang="ko-KR" sz="1400" dirty="0" err="1"/>
              <a:t>mongoimport</a:t>
            </a:r>
            <a:r>
              <a:rPr lang="en" altLang="ko-KR" sz="1400" dirty="0"/>
              <a:t> -d </a:t>
            </a:r>
            <a:r>
              <a:rPr lang="en" altLang="ko-KR" sz="1400" dirty="0" err="1"/>
              <a:t>adam</a:t>
            </a:r>
            <a:r>
              <a:rPr lang="en" altLang="ko-KR" sz="1400" dirty="0"/>
              <a:t> -c </a:t>
            </a:r>
            <a:r>
              <a:rPr lang="en" altLang="ko-KR" sz="1400" dirty="0" err="1"/>
              <a:t>by_type</a:t>
            </a:r>
            <a:r>
              <a:rPr lang="en" altLang="ko-KR" sz="1400" dirty="0"/>
              <a:t> &lt; </a:t>
            </a:r>
            <a:r>
              <a:rPr lang="en" altLang="ko-KR" sz="1400" dirty="0" err="1"/>
              <a:t>by_type.json</a:t>
            </a:r>
            <a:r>
              <a:rPr lang="en" altLang="ko-KR" sz="1400" dirty="0"/>
              <a:t> </a:t>
            </a:r>
          </a:p>
          <a:p>
            <a:pPr marL="800100" lvl="2" indent="0" latinLnBrk="0">
              <a:spcBef>
                <a:spcPts val="0"/>
              </a:spcBef>
              <a:spcAft>
                <a:spcPts val="0"/>
              </a:spcAft>
              <a:buNone/>
            </a:pPr>
            <a:endParaRPr lang="en" altLang="ko-KR" sz="1400" dirty="0"/>
          </a:p>
          <a:p>
            <a:pPr marL="800100" lvl="2" indent="0" latinLnBrk="0">
              <a:spcBef>
                <a:spcPts val="0"/>
              </a:spcBef>
              <a:spcAft>
                <a:spcPts val="0"/>
              </a:spcAft>
              <a:buNone/>
            </a:pPr>
            <a:r>
              <a:rPr lang="en" altLang="ko-KR" sz="1400" dirty="0">
                <a:solidFill>
                  <a:srgbClr val="FF0000"/>
                </a:solidFill>
              </a:rPr>
              <a:t>2022-05-11T15:51:03.158+0900	connected to: </a:t>
            </a:r>
            <a:r>
              <a:rPr lang="en" altLang="ko-KR" sz="1400" dirty="0" err="1">
                <a:solidFill>
                  <a:srgbClr val="FF0000"/>
                </a:solidFill>
              </a:rPr>
              <a:t>mongodb</a:t>
            </a:r>
            <a:r>
              <a:rPr lang="en" altLang="ko-KR" sz="1400" dirty="0">
                <a:solidFill>
                  <a:srgbClr val="FF0000"/>
                </a:solidFill>
              </a:rPr>
              <a:t>://localhost/</a:t>
            </a:r>
          </a:p>
          <a:p>
            <a:pPr marL="800100" lvl="2" indent="0" latinLnBrk="0">
              <a:spcBef>
                <a:spcPts val="0"/>
              </a:spcBef>
              <a:spcAft>
                <a:spcPts val="0"/>
              </a:spcAft>
              <a:buNone/>
            </a:pPr>
            <a:r>
              <a:rPr lang="en" altLang="ko-KR" sz="1400" dirty="0">
                <a:solidFill>
                  <a:srgbClr val="FF0000"/>
                </a:solidFill>
              </a:rPr>
              <a:t>2022-05-11T15:51:03.285+0900	687 document(s) imported successfully. 0 document(s) failed to import.</a:t>
            </a:r>
          </a:p>
          <a:p>
            <a:pPr marL="800100" lvl="2" indent="0" latinLnBrk="0">
              <a:spcBef>
                <a:spcPts val="0"/>
              </a:spcBef>
              <a:spcAft>
                <a:spcPts val="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62</a:t>
            </a:fld>
            <a:endParaRPr lang="ko-KR" altLang="en-US"/>
          </a:p>
        </p:txBody>
      </p:sp>
    </p:spTree>
    <p:extLst>
      <p:ext uri="{BB962C8B-B14F-4D97-AF65-F5344CB8AC3E}">
        <p14:creationId xmlns:p14="http://schemas.microsoft.com/office/powerpoint/2010/main" val="1795054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조회를 위한 샘플 데이터 구조</a:t>
            </a:r>
            <a:endParaRPr lang="en-US" altLang="ko-KR" sz="1400" dirty="0"/>
          </a:p>
          <a:p>
            <a:pPr marL="1217250" lvl="2" indent="-285750" latinLnBrk="0">
              <a:spcBef>
                <a:spcPts val="0"/>
              </a:spcBef>
              <a:spcAft>
                <a:spcPts val="600"/>
              </a:spcAft>
              <a:buFont typeface="Wingdings" pitchFamily="2" charset="2"/>
              <a:buChar char="q"/>
            </a:pPr>
            <a:r>
              <a:rPr lang="en-US" altLang="ko-KR" sz="1400" dirty="0"/>
              <a:t>area </a:t>
            </a:r>
            <a:r>
              <a:rPr lang="ko-KR" altLang="en-US" sz="1400" dirty="0"/>
              <a:t>컬렉션</a:t>
            </a:r>
            <a:r>
              <a:rPr lang="en-US" altLang="ko-KR" sz="1400" dirty="0"/>
              <a:t>: </a:t>
            </a:r>
            <a:r>
              <a:rPr lang="ko-KR" altLang="en-US" sz="1400" dirty="0"/>
              <a:t>전국 각지의 지역 정보와 인구 수를 저장한 컬렉션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city_or_province</a:t>
            </a:r>
            <a:r>
              <a:rPr lang="en-US" altLang="ko-KR" sz="1400" dirty="0"/>
              <a:t>: 1</a:t>
            </a:r>
            <a:r>
              <a:rPr lang="ko-KR" altLang="en-US" sz="1400" dirty="0"/>
              <a:t>차 지역 이름으로 시</a:t>
            </a:r>
            <a:r>
              <a:rPr lang="en-US" altLang="ko-KR" sz="1400" dirty="0"/>
              <a:t>, </a:t>
            </a:r>
            <a:r>
              <a:rPr lang="ko-KR" altLang="en-US" sz="1400" dirty="0"/>
              <a:t>도 와 같은 광역 단체 이름</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county: 2</a:t>
            </a:r>
            <a:r>
              <a:rPr lang="ko-KR" altLang="en-US" sz="1400" dirty="0"/>
              <a:t>차 지역 이름으로 시</a:t>
            </a:r>
            <a:r>
              <a:rPr lang="en-US" altLang="ko-KR" sz="1400" dirty="0"/>
              <a:t>, </a:t>
            </a:r>
            <a:r>
              <a:rPr lang="ko-KR" altLang="en-US" sz="1400" dirty="0"/>
              <a:t>군</a:t>
            </a:r>
            <a:r>
              <a:rPr lang="en-US" altLang="ko-KR" sz="1400" dirty="0"/>
              <a:t>, </a:t>
            </a:r>
            <a:r>
              <a:rPr lang="ko-KR" altLang="en-US" sz="1400" dirty="0"/>
              <a:t>구 와 같은 이름</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population: </a:t>
            </a:r>
            <a:r>
              <a:rPr lang="ko-KR" altLang="en-US" sz="1400" dirty="0"/>
              <a:t>해당 지역의 인구</a:t>
            </a:r>
            <a:r>
              <a:rPr lang="en-US" altLang="ko-KR" sz="1400" dirty="0"/>
              <a:t> </a:t>
            </a:r>
            <a:r>
              <a:rPr lang="ko-KR" altLang="en-US" sz="1400" dirty="0"/>
              <a:t>수를 의미</a:t>
            </a:r>
            <a:endParaRPr lang="en-US" altLang="ko-KR" sz="1400" dirty="0"/>
          </a:p>
          <a:p>
            <a:pPr marL="1217250" lvl="2" indent="-285750" latinLnBrk="0">
              <a:spcBef>
                <a:spcPts val="0"/>
              </a:spcBef>
              <a:spcAft>
                <a:spcPts val="600"/>
              </a:spcAft>
              <a:buFont typeface="Wingdings" pitchFamily="2" charset="2"/>
              <a:buChar char="q"/>
            </a:pPr>
            <a:r>
              <a:rPr lang="en-US" altLang="ko-KR" sz="1400" dirty="0" err="1"/>
              <a:t>by_month</a:t>
            </a:r>
            <a:r>
              <a:rPr lang="en-US" altLang="ko-KR" sz="1400" dirty="0"/>
              <a:t> </a:t>
            </a:r>
            <a:r>
              <a:rPr lang="ko-KR" altLang="en-US" sz="1400" dirty="0"/>
              <a:t>컬렉션</a:t>
            </a:r>
            <a:r>
              <a:rPr lang="en-US" altLang="ko-KR" sz="1400" dirty="0"/>
              <a:t>: </a:t>
            </a:r>
            <a:r>
              <a:rPr lang="ko-KR" altLang="en-US" sz="1400" dirty="0"/>
              <a:t>각 지역의 교통 사고 통계를 월 별로 저장한 컬렉션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city_or_province</a:t>
            </a:r>
            <a:r>
              <a:rPr lang="en-US" altLang="ko-KR" sz="1400" dirty="0"/>
              <a:t>, county: area</a:t>
            </a:r>
            <a:r>
              <a:rPr lang="ko-KR" altLang="en-US" sz="1400" dirty="0"/>
              <a:t> 컬렉션에서 와 같은 의미</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areajd</a:t>
            </a:r>
            <a:r>
              <a:rPr lang="en-US" altLang="ko-KR" sz="1400" dirty="0"/>
              <a:t>: </a:t>
            </a:r>
            <a:r>
              <a:rPr lang="ko-KR" altLang="en-US" sz="1400" dirty="0"/>
              <a:t>해당 지역 정보를 갖는 </a:t>
            </a:r>
            <a:r>
              <a:rPr lang="en-US" altLang="ko-KR" sz="1400" dirty="0"/>
              <a:t>area </a:t>
            </a:r>
            <a:r>
              <a:rPr lang="ko-KR" altLang="en-US" sz="1400" dirty="0"/>
              <a:t>컬렉션의 도큐먼트 </a:t>
            </a:r>
            <a:r>
              <a:rPr lang="en-US" altLang="ko-KR" sz="1400" dirty="0"/>
              <a:t>_id</a:t>
            </a:r>
          </a:p>
          <a:p>
            <a:pPr marL="1674450" lvl="3" indent="-285750" latinLnBrk="0">
              <a:spcBef>
                <a:spcPts val="0"/>
              </a:spcBef>
              <a:spcAft>
                <a:spcPts val="600"/>
              </a:spcAft>
              <a:buFont typeface="Courier New" panose="02070309020205020404" pitchFamily="49" charset="0"/>
              <a:buChar char="o"/>
            </a:pPr>
            <a:r>
              <a:rPr lang="en-US" altLang="ko-KR" sz="1400" dirty="0" err="1"/>
              <a:t>month_data</a:t>
            </a:r>
            <a:r>
              <a:rPr lang="en-US" altLang="ko-KR" sz="1400" dirty="0"/>
              <a:t>: </a:t>
            </a:r>
            <a:r>
              <a:rPr lang="ko-KR" altLang="en-US" sz="1400" dirty="0"/>
              <a:t>월별 교통사고 통계로</a:t>
            </a:r>
            <a:r>
              <a:rPr lang="en-US" altLang="ko-KR" sz="1400" dirty="0"/>
              <a:t> </a:t>
            </a:r>
            <a:r>
              <a:rPr lang="ko-KR" altLang="en-US" sz="1400" dirty="0"/>
              <a:t>도큐먼트가 요소인 배열을 소유</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month: </a:t>
            </a:r>
            <a:r>
              <a:rPr lang="ko-KR" altLang="en-US" sz="1400" dirty="0"/>
              <a:t>해당 도큐먼트의 월</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accident_count</a:t>
            </a:r>
            <a:r>
              <a:rPr lang="en-US" altLang="ko-KR" sz="1400" dirty="0"/>
              <a:t>: </a:t>
            </a:r>
            <a:r>
              <a:rPr lang="ko-KR" altLang="en-US" sz="1400" dirty="0"/>
              <a:t>총 사고 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death_toll</a:t>
            </a:r>
            <a:r>
              <a:rPr lang="en-US" altLang="ko-KR" sz="1400" dirty="0"/>
              <a:t>: </a:t>
            </a:r>
            <a:r>
              <a:rPr lang="ko-KR" altLang="en-US" sz="1400" dirty="0"/>
              <a:t>사망자 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casualties: </a:t>
            </a:r>
            <a:r>
              <a:rPr lang="ko-KR" altLang="en-US" sz="1400" dirty="0"/>
              <a:t>부상자 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heavyjnjury</a:t>
            </a:r>
            <a:r>
              <a:rPr lang="en-US" altLang="ko-KR" sz="1400" dirty="0"/>
              <a:t>: </a:t>
            </a:r>
            <a:r>
              <a:rPr lang="ko-KR" altLang="en-US" sz="1400" dirty="0"/>
              <a:t>중상자 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lightjnjury</a:t>
            </a:r>
            <a:r>
              <a:rPr lang="en-US" altLang="ko-KR" sz="1400" dirty="0"/>
              <a:t>: </a:t>
            </a:r>
            <a:r>
              <a:rPr lang="ko-KR" altLang="en-US" sz="1400" dirty="0" err="1"/>
              <a:t>경상자</a:t>
            </a:r>
            <a:r>
              <a:rPr lang="ko-KR" altLang="en-US" sz="1400" dirty="0"/>
              <a:t> 수</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injury_report</a:t>
            </a:r>
            <a:r>
              <a:rPr lang="en-US" altLang="ko-KR" sz="1400" dirty="0"/>
              <a:t>: </a:t>
            </a:r>
            <a:r>
              <a:rPr lang="ko-KR" altLang="en-US" sz="1400" dirty="0"/>
              <a:t>부상 신고</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63</a:t>
            </a:fld>
            <a:endParaRPr lang="ko-KR" altLang="en-US"/>
          </a:p>
        </p:txBody>
      </p:sp>
    </p:spTree>
    <p:extLst>
      <p:ext uri="{BB962C8B-B14F-4D97-AF65-F5344CB8AC3E}">
        <p14:creationId xmlns:p14="http://schemas.microsoft.com/office/powerpoint/2010/main" val="2187419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조회를 위한 샘플 데이터 구조</a:t>
            </a:r>
            <a:endParaRPr lang="en-US" altLang="ko-KR" sz="1400" dirty="0"/>
          </a:p>
          <a:p>
            <a:pPr marL="1217250" lvl="2" indent="-285750" latinLnBrk="0">
              <a:spcBef>
                <a:spcPts val="0"/>
              </a:spcBef>
              <a:spcAft>
                <a:spcPts val="600"/>
              </a:spcAft>
              <a:buFont typeface="Wingdings" pitchFamily="2" charset="2"/>
              <a:buChar char="q"/>
            </a:pPr>
            <a:r>
              <a:rPr lang="en-US" altLang="ko-KR" sz="1400" dirty="0" err="1"/>
              <a:t>by_road_type</a:t>
            </a:r>
            <a:r>
              <a:rPr lang="en-US" altLang="ko-KR" sz="1400" dirty="0"/>
              <a:t> </a:t>
            </a:r>
            <a:r>
              <a:rPr lang="ko-KR" altLang="en-US" sz="1400" dirty="0"/>
              <a:t>컬렉션</a:t>
            </a:r>
            <a:r>
              <a:rPr lang="en-US" altLang="ko-KR" sz="1400" dirty="0"/>
              <a:t>: </a:t>
            </a:r>
            <a:r>
              <a:rPr lang="ko-KR" altLang="en-US" sz="1400" dirty="0"/>
              <a:t>각 지역의 도로 형태</a:t>
            </a:r>
            <a:r>
              <a:rPr lang="en-US" altLang="ko-KR" sz="1400" dirty="0"/>
              <a:t> </a:t>
            </a:r>
            <a:r>
              <a:rPr lang="ko-KR" altLang="en-US" sz="1400" dirty="0"/>
              <a:t>별 사고 통</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city_or_province</a:t>
            </a:r>
            <a:r>
              <a:rPr lang="en-US" altLang="ko-KR" sz="1400" dirty="0"/>
              <a:t>, county, </a:t>
            </a:r>
            <a:r>
              <a:rPr lang="en-US" altLang="ko-KR" sz="1400" dirty="0" err="1"/>
              <a:t>area_id</a:t>
            </a:r>
            <a:r>
              <a:rPr lang="en-US" altLang="ko-KR" sz="1400" dirty="0"/>
              <a:t> </a:t>
            </a:r>
            <a:r>
              <a:rPr lang="ko-KR" altLang="en-US" sz="1400" dirty="0"/>
              <a:t>필드</a:t>
            </a:r>
            <a:r>
              <a:rPr lang="en-US" altLang="ko-KR" sz="1400" dirty="0"/>
              <a:t>: </a:t>
            </a:r>
            <a:r>
              <a:rPr lang="en-US" altLang="ko-KR" sz="1400" dirty="0" err="1"/>
              <a:t>by_month</a:t>
            </a:r>
            <a:r>
              <a:rPr lang="en-US" altLang="ko-KR" sz="1400" dirty="0"/>
              <a:t> </a:t>
            </a:r>
            <a:r>
              <a:rPr lang="ko-KR" altLang="en-US" sz="1400" dirty="0"/>
              <a:t>컬렉션과 같은 의미</a:t>
            </a:r>
            <a:endParaRPr lang="en-US" altLang="ko-KR" sz="1400" dirty="0"/>
          </a:p>
          <a:p>
            <a:pPr marL="1674450" lvl="3" indent="-285750" latinLnBrk="0">
              <a:spcBef>
                <a:spcPts val="0"/>
              </a:spcBef>
              <a:spcAft>
                <a:spcPts val="600"/>
              </a:spcAft>
              <a:buFont typeface="Courier New" panose="02070309020205020404" pitchFamily="49" charset="0"/>
              <a:buChar char="o"/>
            </a:pPr>
            <a:r>
              <a:rPr lang="ko-KR" altLang="en-US" sz="1400" dirty="0" err="1"/>
              <a:t>교량위</a:t>
            </a:r>
            <a:r>
              <a:rPr lang="en-US" altLang="ko-KR" sz="1400" dirty="0"/>
              <a:t>, </a:t>
            </a:r>
            <a:r>
              <a:rPr lang="ko-KR" altLang="en-US" sz="1400" dirty="0" err="1"/>
              <a:t>기타단일로</a:t>
            </a:r>
            <a:r>
              <a:rPr lang="en-US" altLang="ko-KR" sz="1400" dirty="0"/>
              <a:t>, </a:t>
            </a:r>
            <a:r>
              <a:rPr lang="ko-KR" altLang="en-US" sz="1400" dirty="0"/>
              <a:t>교차로내</a:t>
            </a:r>
            <a:r>
              <a:rPr lang="en-US" altLang="ko-KR" sz="1400" dirty="0"/>
              <a:t>, </a:t>
            </a:r>
            <a:r>
              <a:rPr lang="ko-KR" altLang="en-US" sz="1400" dirty="0" err="1"/>
              <a:t>교차로부근</a:t>
            </a:r>
            <a:r>
              <a:rPr lang="en-US" altLang="ko-KR" sz="1400" dirty="0"/>
              <a:t>, </a:t>
            </a:r>
            <a:r>
              <a:rPr lang="ko-KR" altLang="en-US" sz="1400" dirty="0" err="1"/>
              <a:t>횡단보도상</a:t>
            </a:r>
            <a:r>
              <a:rPr lang="en-US" altLang="ko-KR" sz="1400" dirty="0"/>
              <a:t>, </a:t>
            </a:r>
            <a:r>
              <a:rPr lang="ko-KR" altLang="en-US" sz="1400" dirty="0"/>
              <a:t>횡단보도부근</a:t>
            </a:r>
            <a:r>
              <a:rPr lang="en-US" altLang="ko-KR" sz="1400" dirty="0"/>
              <a:t>, </a:t>
            </a:r>
            <a:r>
              <a:rPr lang="ko-KR" altLang="en-US" sz="1400" dirty="0"/>
              <a:t>기타</a:t>
            </a:r>
            <a:r>
              <a:rPr lang="en-US" altLang="ko-KR" sz="1400" dirty="0"/>
              <a:t>/ </a:t>
            </a:r>
            <a:r>
              <a:rPr lang="ko-KR" altLang="en-US" sz="1400" dirty="0"/>
              <a:t>불명</a:t>
            </a:r>
            <a:r>
              <a:rPr lang="en-US" altLang="ko-KR" sz="1400" dirty="0"/>
              <a:t>, </a:t>
            </a:r>
            <a:r>
              <a:rPr lang="ko-KR" altLang="en-US" sz="1400" dirty="0" err="1"/>
              <a:t>터널안</a:t>
            </a:r>
            <a:r>
              <a:rPr lang="ko-KR" altLang="en-US" sz="1400" dirty="0"/>
              <a:t> 필드들</a:t>
            </a:r>
            <a:r>
              <a:rPr lang="en-US" altLang="ko-KR" sz="1400" dirty="0"/>
              <a:t>: </a:t>
            </a:r>
            <a:r>
              <a:rPr lang="ko-KR" altLang="en-US" sz="1400" dirty="0"/>
              <a:t>도로 형태별 교통사고 정보로</a:t>
            </a:r>
            <a:r>
              <a:rPr lang="en-US" altLang="ko-KR" sz="1400" dirty="0"/>
              <a:t> </a:t>
            </a:r>
            <a:r>
              <a:rPr lang="ko-KR" altLang="en-US" sz="1400" dirty="0"/>
              <a:t>값으로 교통 사고 통계 오브젝트를 소유</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accident_count</a:t>
            </a:r>
            <a:r>
              <a:rPr lang="en-US" altLang="ko-KR" sz="1400" dirty="0"/>
              <a:t>, </a:t>
            </a:r>
            <a:r>
              <a:rPr lang="en-US" altLang="ko-KR" sz="1400" dirty="0" err="1"/>
              <a:t>deathjoll</a:t>
            </a:r>
            <a:r>
              <a:rPr lang="en-US" altLang="ko-KR" sz="1400" dirty="0"/>
              <a:t>, casualties, </a:t>
            </a:r>
            <a:r>
              <a:rPr lang="en-US" altLang="ko-KR" sz="1400" dirty="0" err="1"/>
              <a:t>heavy_injury</a:t>
            </a:r>
            <a:r>
              <a:rPr lang="en-US" altLang="ko-KR" sz="1400" dirty="0"/>
              <a:t>, </a:t>
            </a:r>
            <a:r>
              <a:rPr lang="en-US" altLang="ko-KR" sz="1400" dirty="0" err="1"/>
              <a:t>lightjnjury</a:t>
            </a:r>
            <a:r>
              <a:rPr lang="en-US" altLang="ko-KR" sz="1400" dirty="0"/>
              <a:t>, injury_ report </a:t>
            </a:r>
            <a:r>
              <a:rPr lang="ko-KR" altLang="en-US" sz="1400" dirty="0"/>
              <a:t>필드</a:t>
            </a:r>
            <a:r>
              <a:rPr lang="en-US" altLang="ko-KR" sz="1400" dirty="0"/>
              <a:t>: </a:t>
            </a:r>
            <a:r>
              <a:rPr lang="en-US" altLang="ko-KR" sz="1400" dirty="0" err="1"/>
              <a:t>by_month</a:t>
            </a:r>
            <a:r>
              <a:rPr lang="en-US" altLang="ko-KR" sz="1400" dirty="0"/>
              <a:t> </a:t>
            </a:r>
            <a:r>
              <a:rPr lang="ko-KR" altLang="en-US" sz="1400" dirty="0"/>
              <a:t>컬렉션과 같은 의미</a:t>
            </a:r>
            <a:endParaRPr lang="en-US" altLang="ko-KR" sz="1400" dirty="0"/>
          </a:p>
          <a:p>
            <a:pPr marL="1217250" lvl="2" indent="-285750" latinLnBrk="0">
              <a:spcBef>
                <a:spcPts val="0"/>
              </a:spcBef>
              <a:spcAft>
                <a:spcPts val="600"/>
              </a:spcAft>
              <a:buFont typeface="Wingdings" pitchFamily="2" charset="2"/>
              <a:buChar char="q"/>
            </a:pPr>
            <a:r>
              <a:rPr lang="en-US" altLang="ko-KR" sz="1400" dirty="0" err="1"/>
              <a:t>by_type</a:t>
            </a:r>
            <a:r>
              <a:rPr lang="en-US" altLang="ko-KR" sz="1400" dirty="0"/>
              <a:t> </a:t>
            </a:r>
            <a:r>
              <a:rPr lang="ko-KR" altLang="en-US" sz="1400" dirty="0"/>
              <a:t>컬렉션</a:t>
            </a:r>
            <a:r>
              <a:rPr lang="en-US" altLang="ko-KR" sz="1400" dirty="0"/>
              <a:t>: </a:t>
            </a:r>
            <a:r>
              <a:rPr lang="ko-KR" altLang="en-US" sz="1400" dirty="0"/>
              <a:t>각 지역의 사고 형태</a:t>
            </a:r>
            <a:r>
              <a:rPr lang="en-US" altLang="ko-KR" sz="1400" dirty="0"/>
              <a:t> </a:t>
            </a:r>
            <a:r>
              <a:rPr lang="ko-KR" altLang="en-US" sz="1400" dirty="0"/>
              <a:t>별 사고 통</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city_or_province</a:t>
            </a:r>
            <a:r>
              <a:rPr lang="en-US" altLang="ko-KR" sz="1400" dirty="0"/>
              <a:t>, county, </a:t>
            </a:r>
            <a:r>
              <a:rPr lang="en-US" altLang="ko-KR" sz="1400" dirty="0" err="1"/>
              <a:t>area_id</a:t>
            </a:r>
            <a:r>
              <a:rPr lang="en-US" altLang="ko-KR" sz="1400" dirty="0"/>
              <a:t> </a:t>
            </a:r>
            <a:r>
              <a:rPr lang="ko-KR" altLang="en-US" sz="1400" dirty="0"/>
              <a:t>필드</a:t>
            </a:r>
            <a:r>
              <a:rPr lang="en-US" altLang="ko-KR" sz="1400" dirty="0"/>
              <a:t>: </a:t>
            </a:r>
            <a:r>
              <a:rPr lang="en-US" altLang="ko-KR" sz="1400" dirty="0" err="1"/>
              <a:t>by_month</a:t>
            </a:r>
            <a:r>
              <a:rPr lang="en-US" altLang="ko-KR" sz="1400" dirty="0"/>
              <a:t> </a:t>
            </a:r>
            <a:r>
              <a:rPr lang="ko-KR" altLang="en-US" sz="1400" dirty="0"/>
              <a:t>컬렉션과 같은 의미</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a:t>type </a:t>
            </a:r>
            <a:r>
              <a:rPr lang="ko-KR" altLang="en-US" sz="1400" dirty="0"/>
              <a:t>필드</a:t>
            </a:r>
            <a:r>
              <a:rPr lang="en-US" altLang="ko-KR" sz="1400" dirty="0"/>
              <a:t>:</a:t>
            </a:r>
            <a:r>
              <a:rPr lang="ko-KR" altLang="en-US" sz="1400" dirty="0"/>
              <a:t> 사고 형태</a:t>
            </a:r>
            <a:r>
              <a:rPr lang="en-US" altLang="ko-KR" sz="1400" dirty="0"/>
              <a:t>(</a:t>
            </a:r>
            <a:r>
              <a:rPr lang="ko-KR" altLang="en-US" sz="1400" dirty="0"/>
              <a:t>차 대 차</a:t>
            </a:r>
            <a:r>
              <a:rPr lang="en-US" altLang="ko-KR" sz="1400" dirty="0"/>
              <a:t>,</a:t>
            </a:r>
            <a:r>
              <a:rPr lang="ko-KR" altLang="en-US" sz="1400" dirty="0"/>
              <a:t> 차량 단독</a:t>
            </a:r>
            <a:r>
              <a:rPr lang="en-US" altLang="ko-KR" sz="1400" dirty="0"/>
              <a:t>,</a:t>
            </a:r>
            <a:r>
              <a:rPr lang="ko-KR" altLang="en-US" sz="1400" dirty="0"/>
              <a:t> 차 대 사람</a:t>
            </a:r>
            <a:r>
              <a:rPr lang="en-US" altLang="ko-KR" sz="1400" dirty="0"/>
              <a:t>)</a:t>
            </a:r>
            <a:r>
              <a:rPr lang="ko-KR" altLang="en-US" sz="1400" dirty="0" err="1"/>
              <a:t>를</a:t>
            </a:r>
            <a:r>
              <a:rPr lang="ko-KR" altLang="en-US" sz="1400" dirty="0"/>
              <a:t> 저장</a:t>
            </a:r>
            <a:endParaRPr lang="en-US" altLang="ko-KR" sz="1400" dirty="0"/>
          </a:p>
          <a:p>
            <a:pPr marL="1674450" lvl="3" indent="-285750" latinLnBrk="0">
              <a:spcBef>
                <a:spcPts val="0"/>
              </a:spcBef>
              <a:spcAft>
                <a:spcPts val="600"/>
              </a:spcAft>
              <a:buFont typeface="Courier New" panose="02070309020205020404" pitchFamily="49" charset="0"/>
              <a:buChar char="o"/>
            </a:pPr>
            <a:r>
              <a:rPr lang="en-US" altLang="ko-KR" sz="1400" dirty="0" err="1"/>
              <a:t>accident_count</a:t>
            </a:r>
            <a:r>
              <a:rPr lang="en-US" altLang="ko-KR" sz="1400" dirty="0"/>
              <a:t>, </a:t>
            </a:r>
            <a:r>
              <a:rPr lang="en-US" altLang="ko-KR" sz="1400" dirty="0" err="1"/>
              <a:t>deathjoll</a:t>
            </a:r>
            <a:r>
              <a:rPr lang="en-US" altLang="ko-KR" sz="1400" dirty="0"/>
              <a:t>, casualties, </a:t>
            </a:r>
            <a:r>
              <a:rPr lang="en-US" altLang="ko-KR" sz="1400" dirty="0" err="1"/>
              <a:t>heavy_injury</a:t>
            </a:r>
            <a:r>
              <a:rPr lang="en-US" altLang="ko-KR" sz="1400" dirty="0"/>
              <a:t>, </a:t>
            </a:r>
            <a:r>
              <a:rPr lang="en-US" altLang="ko-KR" sz="1400" dirty="0" err="1"/>
              <a:t>lightjnjury</a:t>
            </a:r>
            <a:r>
              <a:rPr lang="en-US" altLang="ko-KR" sz="1400" dirty="0"/>
              <a:t>, injury_ report </a:t>
            </a:r>
            <a:r>
              <a:rPr lang="ko-KR" altLang="en-US" sz="1400" dirty="0"/>
              <a:t>필드</a:t>
            </a:r>
            <a:r>
              <a:rPr lang="en-US" altLang="ko-KR" sz="1400" dirty="0"/>
              <a:t>: </a:t>
            </a:r>
            <a:r>
              <a:rPr lang="en-US" altLang="ko-KR" sz="1400" dirty="0" err="1"/>
              <a:t>by_month</a:t>
            </a:r>
            <a:r>
              <a:rPr lang="en-US" altLang="ko-KR" sz="1400" dirty="0"/>
              <a:t> </a:t>
            </a:r>
            <a:r>
              <a:rPr lang="ko-KR" altLang="en-US" sz="1400" dirty="0"/>
              <a:t>컬렉션과 같은 의미</a:t>
            </a:r>
            <a:endParaRPr lang="en-US" altLang="ko-KR" sz="1400" dirty="0"/>
          </a:p>
          <a:p>
            <a:pPr marL="1674450" lvl="3" indent="-285750" latinLnBrk="0">
              <a:spcBef>
                <a:spcPts val="0"/>
              </a:spcBef>
              <a:spcAft>
                <a:spcPts val="600"/>
              </a:spcAft>
              <a:buFont typeface="Courier New" panose="02070309020205020404" pitchFamily="49" charset="0"/>
              <a:buChar char="o"/>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64</a:t>
            </a:fld>
            <a:endParaRPr lang="ko-KR" altLang="en-US"/>
          </a:p>
        </p:txBody>
      </p:sp>
    </p:spTree>
    <p:extLst>
      <p:ext uri="{BB962C8B-B14F-4D97-AF65-F5344CB8AC3E}">
        <p14:creationId xmlns:p14="http://schemas.microsoft.com/office/powerpoint/2010/main" val="3911763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조건을 설정한 데이터 검색</a:t>
            </a:r>
            <a:endParaRPr lang="en-US" altLang="ko-KR" sz="1400" dirty="0"/>
          </a:p>
          <a:p>
            <a:pPr lvl="2" latinLnBrk="0">
              <a:spcBef>
                <a:spcPts val="0"/>
              </a:spcBef>
              <a:spcAft>
                <a:spcPts val="600"/>
              </a:spcAft>
              <a:buFont typeface="Wingdings" pitchFamily="2" charset="2"/>
              <a:buChar char="q"/>
            </a:pPr>
            <a:r>
              <a:rPr lang="ko-KR" altLang="en-US" sz="1400" dirty="0"/>
              <a:t>특정 값과 일치하는 조건</a:t>
            </a:r>
            <a:r>
              <a:rPr lang="en-US" altLang="ko-KR" sz="1400" dirty="0"/>
              <a:t> </a:t>
            </a:r>
            <a:r>
              <a:rPr lang="ko-KR" altLang="en-US" sz="1400" dirty="0"/>
              <a:t>검색은 </a:t>
            </a:r>
            <a:r>
              <a:rPr lang="en-US" altLang="ko-KR" sz="1400" dirty="0"/>
              <a:t>find() </a:t>
            </a:r>
            <a:r>
              <a:rPr lang="ko-KR" altLang="en-US" sz="1400" dirty="0"/>
              <a:t>안에 </a:t>
            </a:r>
            <a:r>
              <a:rPr lang="en-US" altLang="ko-KR" sz="1400" dirty="0"/>
              <a:t>{&lt;field&gt;:&lt;value&gt;,</a:t>
            </a:r>
            <a:r>
              <a:rPr lang="ko-KR" altLang="en-US" sz="1400" dirty="0"/>
              <a:t> </a:t>
            </a:r>
            <a:r>
              <a:rPr lang="en-US" altLang="ko-KR" sz="1400" dirty="0"/>
              <a:t>…} </a:t>
            </a:r>
            <a:r>
              <a:rPr lang="ko-KR" altLang="en-US" sz="1400" dirty="0" err="1"/>
              <a:t>를</a:t>
            </a:r>
            <a:r>
              <a:rPr lang="ko-KR" altLang="en-US" sz="1400" dirty="0"/>
              <a:t> 사용하여 조회</a:t>
            </a:r>
            <a:endParaRPr lang="en-US" altLang="ko-KR" sz="1400" dirty="0"/>
          </a:p>
          <a:p>
            <a:pPr marL="1257300" lvl="3" indent="0" latinLnBrk="0">
              <a:spcBef>
                <a:spcPts val="0"/>
              </a:spcBef>
              <a:spcAft>
                <a:spcPts val="0"/>
              </a:spcAft>
              <a:buNone/>
            </a:pPr>
            <a:r>
              <a:rPr lang="en-US" altLang="ko-KR" sz="1400" dirty="0" err="1"/>
              <a:t>db.users.find</a:t>
            </a:r>
            <a:r>
              <a:rPr lang="en-US" altLang="ko-KR" sz="1400" dirty="0"/>
              <a:t>({name:"</a:t>
            </a:r>
            <a:r>
              <a:rPr lang="en-US" altLang="ko-KR" sz="1400" dirty="0" err="1"/>
              <a:t>adam</a:t>
            </a:r>
            <a:r>
              <a:rPr lang="en-US" altLang="ko-KR" sz="1400" dirty="0"/>
              <a:t>"})</a:t>
            </a:r>
          </a:p>
          <a:p>
            <a:pPr marL="1257300" lvl="3" indent="0" latinLnBrk="0">
              <a:spcBef>
                <a:spcPts val="0"/>
              </a:spcBef>
              <a:spcAft>
                <a:spcPts val="0"/>
              </a:spcAft>
              <a:buNone/>
            </a:pPr>
            <a:endParaRPr lang="en" altLang="ko-KR" sz="1400" dirty="0">
              <a:solidFill>
                <a:srgbClr val="FF0000"/>
              </a:solidFill>
            </a:endParaRPr>
          </a:p>
          <a:p>
            <a:pPr marL="1257300" lvl="3" indent="0" latinLnBrk="0">
              <a:spcBef>
                <a:spcPts val="0"/>
              </a:spcBef>
              <a:spcAft>
                <a:spcPts val="0"/>
              </a:spcAft>
              <a:buNone/>
            </a:pPr>
            <a:r>
              <a:rPr lang="en" altLang="ko-KR" sz="1400" dirty="0">
                <a:solidFill>
                  <a:srgbClr val="FF0000"/>
                </a:solidFill>
              </a:rPr>
              <a:t>{ _id: </a:t>
            </a:r>
            <a:r>
              <a:rPr lang="en" altLang="ko-KR" sz="1400" dirty="0" err="1">
                <a:solidFill>
                  <a:srgbClr val="FF0000"/>
                </a:solidFill>
              </a:rPr>
              <a:t>ObjectId</a:t>
            </a:r>
            <a:r>
              <a:rPr lang="en" altLang="ko-KR" sz="1400" dirty="0">
                <a:solidFill>
                  <a:srgbClr val="FF0000"/>
                </a:solidFill>
              </a:rPr>
              <a:t>("62799767c174fa3271682bc7"),</a:t>
            </a:r>
          </a:p>
          <a:p>
            <a:pPr marL="1257300" lvl="3" indent="0" latinLnBrk="0">
              <a:spcBef>
                <a:spcPts val="0"/>
              </a:spcBef>
              <a:spcAft>
                <a:spcPts val="0"/>
              </a:spcAft>
              <a:buNone/>
            </a:pPr>
            <a:r>
              <a:rPr lang="en" altLang="ko-KR" sz="1400" dirty="0">
                <a:solidFill>
                  <a:srgbClr val="FF0000"/>
                </a:solidFill>
              </a:rPr>
              <a:t>  name: '</a:t>
            </a:r>
            <a:r>
              <a:rPr lang="en" altLang="ko-KR" sz="1400" dirty="0" err="1">
                <a:solidFill>
                  <a:srgbClr val="FF0000"/>
                </a:solidFill>
              </a:rPr>
              <a:t>adam</a:t>
            </a:r>
            <a:r>
              <a:rPr lang="en" altLang="ko-KR" sz="1400" dirty="0">
                <a:solidFill>
                  <a:srgbClr val="FF0000"/>
                </a:solidFill>
              </a:rPr>
              <a:t>',</a:t>
            </a:r>
          </a:p>
          <a:p>
            <a:pPr marL="1257300" lvl="3" indent="0" latinLnBrk="0">
              <a:spcBef>
                <a:spcPts val="0"/>
              </a:spcBef>
              <a:spcAft>
                <a:spcPts val="0"/>
              </a:spcAft>
              <a:buNone/>
            </a:pPr>
            <a:r>
              <a:rPr lang="en" altLang="ko-KR" sz="1400" dirty="0">
                <a:solidFill>
                  <a:srgbClr val="FF0000"/>
                </a:solidFill>
              </a:rPr>
              <a:t>  age: 25,</a:t>
            </a:r>
          </a:p>
          <a:p>
            <a:pPr marL="1257300" lvl="3" indent="0" latinLnBrk="0">
              <a:spcBef>
                <a:spcPts val="0"/>
              </a:spcBef>
              <a:spcAft>
                <a:spcPts val="0"/>
              </a:spcAft>
              <a:buNone/>
            </a:pPr>
            <a:r>
              <a:rPr lang="en" altLang="ko-KR" sz="1400" dirty="0">
                <a:solidFill>
                  <a:srgbClr val="FF0000"/>
                </a:solidFill>
              </a:rPr>
              <a:t>  gender: 'man' }</a:t>
            </a: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65</a:t>
            </a:fld>
            <a:endParaRPr lang="ko-KR" altLang="en-US"/>
          </a:p>
        </p:txBody>
      </p:sp>
    </p:spTree>
    <p:extLst>
      <p:ext uri="{BB962C8B-B14F-4D97-AF65-F5344CB8AC3E}">
        <p14:creationId xmlns:p14="http://schemas.microsoft.com/office/powerpoint/2010/main" val="2958641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조건을 설정한 데이터 검색</a:t>
            </a:r>
            <a:endParaRPr lang="en-US" altLang="ko-KR" sz="1400" dirty="0"/>
          </a:p>
          <a:p>
            <a:pPr marL="1257300" lvl="3" indent="0" latinLnBrk="0">
              <a:spcBef>
                <a:spcPts val="0"/>
              </a:spcBef>
              <a:spcAft>
                <a:spcPts val="0"/>
              </a:spcAft>
              <a:buNone/>
            </a:pPr>
            <a:r>
              <a:rPr lang="en-US" altLang="ko-KR" sz="1400" dirty="0" err="1"/>
              <a:t>db.inventory.find</a:t>
            </a:r>
            <a:r>
              <a:rPr lang="en-US" altLang="ko-KR" sz="1400" dirty="0"/>
              <a:t>({</a:t>
            </a:r>
            <a:r>
              <a:rPr lang="en-US" altLang="ko-KR" sz="1400" dirty="0" err="1"/>
              <a:t>category:"clothing</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("627998e6c174fa3271682bca"),</a:t>
            </a:r>
          </a:p>
          <a:p>
            <a:pPr marL="1257300" lvl="3" indent="0" latinLnBrk="0">
              <a:spcBef>
                <a:spcPts val="0"/>
              </a:spcBef>
              <a:spcAft>
                <a:spcPts val="0"/>
              </a:spcAft>
              <a:buNone/>
            </a:pPr>
            <a:r>
              <a:rPr lang="en-US" altLang="ko-KR" sz="1400" dirty="0">
                <a:solidFill>
                  <a:srgbClr val="FF0000"/>
                </a:solidFill>
              </a:rPr>
              <a:t>  item: 'ABC2',</a:t>
            </a:r>
          </a:p>
          <a:p>
            <a:pPr marL="1257300" lvl="3" indent="0" latinLnBrk="0">
              <a:spcBef>
                <a:spcPts val="0"/>
              </a:spcBef>
              <a:spcAft>
                <a:spcPts val="0"/>
              </a:spcAft>
              <a:buNone/>
            </a:pPr>
            <a:r>
              <a:rPr lang="en-US" altLang="ko-KR" sz="1400" dirty="0">
                <a:solidFill>
                  <a:srgbClr val="FF0000"/>
                </a:solidFill>
              </a:rPr>
              <a:t>  details: { model: '14Q3', manufacturer: 'ABC Company' },</a:t>
            </a:r>
          </a:p>
          <a:p>
            <a:pPr marL="1257300" lvl="3" indent="0" latinLnBrk="0">
              <a:spcBef>
                <a:spcPts val="0"/>
              </a:spcBef>
              <a:spcAft>
                <a:spcPts val="0"/>
              </a:spcAft>
              <a:buNone/>
            </a:pPr>
            <a:r>
              <a:rPr lang="en-US" altLang="ko-KR" sz="1400" dirty="0">
                <a:solidFill>
                  <a:srgbClr val="FF0000"/>
                </a:solidFill>
              </a:rPr>
              <a:t>  stock: [ { size: 'M', qty: 50 } ],</a:t>
            </a:r>
          </a:p>
          <a:p>
            <a:pPr marL="1257300" lvl="3" indent="0" latinLnBrk="0">
              <a:spcBef>
                <a:spcPts val="0"/>
              </a:spcBef>
              <a:spcAft>
                <a:spcPts val="0"/>
              </a:spcAft>
              <a:buNone/>
            </a:pPr>
            <a:r>
              <a:rPr lang="en-US" altLang="ko-KR" sz="1400" dirty="0">
                <a:solidFill>
                  <a:srgbClr val="FF0000"/>
                </a:solidFill>
              </a:rPr>
              <a:t>  category: 'clothing' }</a:t>
            </a:r>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("627998e6c174fa3271682bcb"),</a:t>
            </a:r>
          </a:p>
          <a:p>
            <a:pPr marL="1257300" lvl="3" indent="0" latinLnBrk="0">
              <a:spcBef>
                <a:spcPts val="0"/>
              </a:spcBef>
              <a:spcAft>
                <a:spcPts val="0"/>
              </a:spcAft>
              <a:buNone/>
            </a:pPr>
            <a:r>
              <a:rPr lang="en-US" altLang="ko-KR" sz="1400" dirty="0">
                <a:solidFill>
                  <a:srgbClr val="FF0000"/>
                </a:solidFill>
              </a:rPr>
              <a:t>  item: 'ABC3',</a:t>
            </a:r>
          </a:p>
          <a:p>
            <a:pPr marL="1257300" lvl="3" indent="0" latinLnBrk="0">
              <a:spcBef>
                <a:spcPts val="0"/>
              </a:spcBef>
              <a:spcAft>
                <a:spcPts val="0"/>
              </a:spcAft>
              <a:buNone/>
            </a:pPr>
            <a:r>
              <a:rPr lang="en-US" altLang="ko-KR" sz="1400" dirty="0">
                <a:solidFill>
                  <a:srgbClr val="FF0000"/>
                </a:solidFill>
              </a:rPr>
              <a:t>  details: { model: '14Q3', manufacturer: 'CCC Company' },</a:t>
            </a:r>
          </a:p>
          <a:p>
            <a:pPr marL="1257300" lvl="3" indent="0" latinLnBrk="0">
              <a:spcBef>
                <a:spcPts val="0"/>
              </a:spcBef>
              <a:spcAft>
                <a:spcPts val="0"/>
              </a:spcAft>
              <a:buNone/>
            </a:pPr>
            <a:r>
              <a:rPr lang="en-US" altLang="ko-KR" sz="1400" dirty="0">
                <a:solidFill>
                  <a:srgbClr val="FF0000"/>
                </a:solidFill>
              </a:rPr>
              <a:t>  stock: </a:t>
            </a:r>
          </a:p>
          <a:p>
            <a:pPr marL="1257300" lvl="3" indent="0" latinLnBrk="0">
              <a:spcBef>
                <a:spcPts val="0"/>
              </a:spcBef>
              <a:spcAft>
                <a:spcPts val="0"/>
              </a:spcAft>
              <a:buNone/>
            </a:pPr>
            <a:r>
              <a:rPr lang="en-US" altLang="ko-KR" sz="1400" dirty="0">
                <a:solidFill>
                  <a:srgbClr val="FF0000"/>
                </a:solidFill>
              </a:rPr>
              <a:t>   [ { size: 's', qty: 25 },</a:t>
            </a:r>
          </a:p>
          <a:p>
            <a:pPr marL="1257300" lvl="3" indent="0" latinLnBrk="0">
              <a:spcBef>
                <a:spcPts val="0"/>
              </a:spcBef>
              <a:spcAft>
                <a:spcPts val="0"/>
              </a:spcAft>
              <a:buNone/>
            </a:pPr>
            <a:r>
              <a:rPr lang="en-US" altLang="ko-KR" sz="1400" dirty="0">
                <a:solidFill>
                  <a:srgbClr val="FF0000"/>
                </a:solidFill>
              </a:rPr>
              <a:t>     { size: 'M', qty: 50 },</a:t>
            </a:r>
          </a:p>
          <a:p>
            <a:pPr marL="1257300" lvl="3" indent="0" latinLnBrk="0">
              <a:spcBef>
                <a:spcPts val="0"/>
              </a:spcBef>
              <a:spcAft>
                <a:spcPts val="0"/>
              </a:spcAft>
              <a:buNone/>
            </a:pPr>
            <a:r>
              <a:rPr lang="en-US" altLang="ko-KR" sz="1400" dirty="0">
                <a:solidFill>
                  <a:srgbClr val="FF0000"/>
                </a:solidFill>
              </a:rPr>
              <a:t>     { size: 'L', qty: 50 } ],</a:t>
            </a:r>
          </a:p>
          <a:p>
            <a:pPr marL="1257300" lvl="3" indent="0" latinLnBrk="0">
              <a:spcBef>
                <a:spcPts val="0"/>
              </a:spcBef>
              <a:spcAft>
                <a:spcPts val="0"/>
              </a:spcAft>
              <a:buNone/>
            </a:pPr>
            <a:r>
              <a:rPr lang="en-US" altLang="ko-KR" sz="1400" dirty="0">
                <a:solidFill>
                  <a:srgbClr val="FF0000"/>
                </a:solidFill>
              </a:rPr>
              <a:t>  category: 'clothing' }</a:t>
            </a:r>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("627998e6c174fa3271682bcc"),</a:t>
            </a:r>
          </a:p>
          <a:p>
            <a:pPr marL="1257300" lvl="3" indent="0" latinLnBrk="0">
              <a:spcBef>
                <a:spcPts val="0"/>
              </a:spcBef>
              <a:spcAft>
                <a:spcPts val="0"/>
              </a:spcAft>
              <a:buNone/>
            </a:pPr>
            <a:r>
              <a:rPr lang="en-US" altLang="ko-KR" sz="1400" dirty="0">
                <a:solidFill>
                  <a:srgbClr val="FF0000"/>
                </a:solidFill>
              </a:rPr>
              <a:t>  item: 'ABC3',</a:t>
            </a:r>
          </a:p>
          <a:p>
            <a:pPr marL="1257300" lvl="3" indent="0" latinLnBrk="0">
              <a:spcBef>
                <a:spcPts val="0"/>
              </a:spcBef>
              <a:spcAft>
                <a:spcPts val="0"/>
              </a:spcAft>
              <a:buNone/>
            </a:pPr>
            <a:r>
              <a:rPr lang="en-US" altLang="ko-KR" sz="1400" dirty="0">
                <a:solidFill>
                  <a:srgbClr val="FF0000"/>
                </a:solidFill>
              </a:rPr>
              <a:t>  details: { model: '14Q3', manufacturer: 'AAA Company' },</a:t>
            </a:r>
          </a:p>
          <a:p>
            <a:pPr marL="1257300" lvl="3" indent="0" latinLnBrk="0">
              <a:spcBef>
                <a:spcPts val="0"/>
              </a:spcBef>
              <a:spcAft>
                <a:spcPts val="0"/>
              </a:spcAft>
              <a:buNone/>
            </a:pPr>
            <a:r>
              <a:rPr lang="en-US" altLang="ko-KR" sz="1400" dirty="0">
                <a:solidFill>
                  <a:srgbClr val="FF0000"/>
                </a:solidFill>
              </a:rPr>
              <a:t>  stock: [ { size: 's', qty: 30 } ],</a:t>
            </a:r>
          </a:p>
          <a:p>
            <a:pPr marL="1257300" lvl="3" indent="0" latinLnBrk="0">
              <a:spcBef>
                <a:spcPts val="0"/>
              </a:spcBef>
              <a:spcAft>
                <a:spcPts val="0"/>
              </a:spcAft>
              <a:buNone/>
            </a:pPr>
            <a:r>
              <a:rPr lang="en-US" altLang="ko-KR" sz="1400" dirty="0">
                <a:solidFill>
                  <a:srgbClr val="FF0000"/>
                </a:solidFill>
              </a:rPr>
              <a:t>  category: 'clothing'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66</a:t>
            </a:fld>
            <a:endParaRPr lang="ko-KR" altLang="en-US"/>
          </a:p>
        </p:txBody>
      </p:sp>
    </p:spTree>
    <p:extLst>
      <p:ext uri="{BB962C8B-B14F-4D97-AF65-F5344CB8AC3E}">
        <p14:creationId xmlns:p14="http://schemas.microsoft.com/office/powerpoint/2010/main" val="865660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조건을 설정한 데이터 검색</a:t>
            </a:r>
            <a:endParaRPr lang="en-US" altLang="ko-KR" sz="1400" dirty="0"/>
          </a:p>
          <a:p>
            <a:pPr marL="1257300" lvl="3" indent="0" latinLnBrk="0">
              <a:spcBef>
                <a:spcPts val="0"/>
              </a:spcBef>
              <a:spcAft>
                <a:spcPts val="0"/>
              </a:spcAft>
              <a:buNone/>
            </a:pPr>
            <a:r>
              <a:rPr lang="en-US" altLang="ko-KR" sz="1400" dirty="0" err="1"/>
              <a:t>db.containerBox.insertMany</a:t>
            </a:r>
            <a:r>
              <a:rPr lang="en-US" altLang="ko-KR" sz="1400" dirty="0"/>
              <a:t>([</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r>
              <a:rPr lang="en-US" altLang="ko-KR" sz="1400" dirty="0"/>
              <a:t>{name: 'bear', weight: 60, category: 'animal'},</a:t>
            </a:r>
          </a:p>
          <a:p>
            <a:pPr marL="1257300" lvl="3" indent="0" latinLnBrk="0">
              <a:spcBef>
                <a:spcPts val="0"/>
              </a:spcBef>
              <a:spcAft>
                <a:spcPts val="0"/>
              </a:spcAft>
              <a:buNone/>
            </a:pPr>
            <a:r>
              <a:rPr lang="en-US" altLang="ko-KR" sz="1400" dirty="0"/>
              <a:t>{name: 'bear', weight: 10, category: 'animal'},</a:t>
            </a:r>
          </a:p>
          <a:p>
            <a:pPr marL="1257300" lvl="3" indent="0" latinLnBrk="0">
              <a:spcBef>
                <a:spcPts val="0"/>
              </a:spcBef>
              <a:spcAft>
                <a:spcPts val="0"/>
              </a:spcAft>
              <a:buNone/>
            </a:pPr>
            <a:r>
              <a:rPr lang="en-US" altLang="ko-KR" sz="1400" dirty="0"/>
              <a:t>{name: 'cat', weight: 2, </a:t>
            </a:r>
            <a:r>
              <a:rPr lang="en-US" altLang="ko-KR" sz="1400" dirty="0" err="1"/>
              <a:t>category:'animal</a:t>
            </a:r>
            <a:r>
              <a:rPr lang="en-US" altLang="ko-KR" sz="1400" dirty="0"/>
              <a:t>'},</a:t>
            </a:r>
          </a:p>
          <a:p>
            <a:pPr marL="1257300" lvl="3" indent="0" latinLnBrk="0">
              <a:spcBef>
                <a:spcPts val="0"/>
              </a:spcBef>
              <a:spcAft>
                <a:spcPts val="0"/>
              </a:spcAft>
              <a:buNone/>
            </a:pPr>
            <a:r>
              <a:rPr lang="en-US" altLang="ko-KR" sz="1400" dirty="0"/>
              <a:t>{name: 'phone', weight: 1, category: 'electronic'}])</a:t>
            </a:r>
          </a:p>
          <a:p>
            <a:pPr marL="1257300" lvl="3" indent="0" latinLnBrk="0">
              <a:spcBef>
                <a:spcPts val="0"/>
              </a:spcBef>
              <a:spcAft>
                <a:spcPts val="0"/>
              </a:spcAft>
              <a:buNone/>
            </a:pPr>
            <a:endParaRPr lang="en-US" altLang="ko-KR" sz="1400" dirty="0">
              <a:solidFill>
                <a:srgbClr val="FF0000"/>
              </a:solidFill>
            </a:endParaRPr>
          </a:p>
          <a:p>
            <a:pPr marL="1257300" lvl="3" indent="0" latinLnBrk="0">
              <a:spcBef>
                <a:spcPts val="0"/>
              </a:spcBef>
              <a:spcAft>
                <a:spcPts val="0"/>
              </a:spcAft>
              <a:buNone/>
            </a:pPr>
            <a:r>
              <a:rPr lang="en-US" altLang="ko-KR" sz="1400" dirty="0">
                <a:solidFill>
                  <a:srgbClr val="FF0000"/>
                </a:solidFill>
              </a:rPr>
              <a:t>{ acknowledged: true,</a:t>
            </a:r>
          </a:p>
          <a:p>
            <a:pPr marL="1257300" lvl="3" indent="0" latinLnBrk="0">
              <a:spcBef>
                <a:spcPts val="0"/>
              </a:spcBef>
              <a:spcAft>
                <a:spcPts val="0"/>
              </a:spcAft>
              <a:buNone/>
            </a:pPr>
            <a:r>
              <a:rPr lang="en-US" altLang="ko-KR" sz="1400" dirty="0">
                <a:solidFill>
                  <a:srgbClr val="FF0000"/>
                </a:solidFill>
              </a:rPr>
              <a:t>  </a:t>
            </a:r>
            <a:r>
              <a:rPr lang="en-US" altLang="ko-KR" sz="1400" dirty="0" err="1">
                <a:solidFill>
                  <a:srgbClr val="FF0000"/>
                </a:solidFill>
              </a:rPr>
              <a:t>insertedIds</a:t>
            </a:r>
            <a:r>
              <a:rPr lang="en-US" altLang="ko-KR" sz="1400" dirty="0">
                <a:solidFill>
                  <a:srgbClr val="FF0000"/>
                </a:solidFill>
              </a:rPr>
              <a:t>: </a:t>
            </a:r>
          </a:p>
          <a:p>
            <a:pPr marL="1257300" lvl="3" indent="0" latinLnBrk="0">
              <a:spcBef>
                <a:spcPts val="0"/>
              </a:spcBef>
              <a:spcAft>
                <a:spcPts val="0"/>
              </a:spcAft>
              <a:buNone/>
            </a:pPr>
            <a:r>
              <a:rPr lang="en-US" altLang="ko-KR" sz="1400" dirty="0">
                <a:solidFill>
                  <a:srgbClr val="FF0000"/>
                </a:solidFill>
              </a:rPr>
              <a:t>   { '0': </a:t>
            </a:r>
            <a:r>
              <a:rPr lang="en-US" altLang="ko-KR" sz="1400" dirty="0" err="1">
                <a:solidFill>
                  <a:srgbClr val="FF0000"/>
                </a:solidFill>
              </a:rPr>
              <a:t>ObjectId</a:t>
            </a:r>
            <a:r>
              <a:rPr lang="en-US" altLang="ko-KR" sz="1400" dirty="0">
                <a:solidFill>
                  <a:srgbClr val="FF0000"/>
                </a:solidFill>
              </a:rPr>
              <a:t>("6279e4315fc4fd5668ae45b6"),</a:t>
            </a:r>
          </a:p>
          <a:p>
            <a:pPr marL="1257300" lvl="3" indent="0" latinLnBrk="0">
              <a:spcBef>
                <a:spcPts val="0"/>
              </a:spcBef>
              <a:spcAft>
                <a:spcPts val="0"/>
              </a:spcAft>
              <a:buNone/>
            </a:pPr>
            <a:r>
              <a:rPr lang="en-US" altLang="ko-KR" sz="1400" dirty="0">
                <a:solidFill>
                  <a:srgbClr val="FF0000"/>
                </a:solidFill>
              </a:rPr>
              <a:t>     '1': </a:t>
            </a:r>
            <a:r>
              <a:rPr lang="en-US" altLang="ko-KR" sz="1400" dirty="0" err="1">
                <a:solidFill>
                  <a:srgbClr val="FF0000"/>
                </a:solidFill>
              </a:rPr>
              <a:t>ObjectId</a:t>
            </a:r>
            <a:r>
              <a:rPr lang="en-US" altLang="ko-KR" sz="1400" dirty="0">
                <a:solidFill>
                  <a:srgbClr val="FF0000"/>
                </a:solidFill>
              </a:rPr>
              <a:t>("6279e4315fc4fd5668ae45b7"),</a:t>
            </a:r>
          </a:p>
          <a:p>
            <a:pPr marL="1257300" lvl="3" indent="0" latinLnBrk="0">
              <a:spcBef>
                <a:spcPts val="0"/>
              </a:spcBef>
              <a:spcAft>
                <a:spcPts val="0"/>
              </a:spcAft>
              <a:buNone/>
            </a:pPr>
            <a:r>
              <a:rPr lang="en-US" altLang="ko-KR" sz="1400" dirty="0">
                <a:solidFill>
                  <a:srgbClr val="FF0000"/>
                </a:solidFill>
              </a:rPr>
              <a:t>     '2': </a:t>
            </a:r>
            <a:r>
              <a:rPr lang="en-US" altLang="ko-KR" sz="1400" dirty="0" err="1">
                <a:solidFill>
                  <a:srgbClr val="FF0000"/>
                </a:solidFill>
              </a:rPr>
              <a:t>ObjectId</a:t>
            </a:r>
            <a:r>
              <a:rPr lang="en-US" altLang="ko-KR" sz="1400" dirty="0">
                <a:solidFill>
                  <a:srgbClr val="FF0000"/>
                </a:solidFill>
              </a:rPr>
              <a:t>("6279e4315fc4fd5668ae45b8"),</a:t>
            </a:r>
          </a:p>
          <a:p>
            <a:pPr marL="1257300" lvl="3" indent="0" latinLnBrk="0">
              <a:spcBef>
                <a:spcPts val="0"/>
              </a:spcBef>
              <a:spcAft>
                <a:spcPts val="0"/>
              </a:spcAft>
              <a:buNone/>
            </a:pPr>
            <a:r>
              <a:rPr lang="en-US" altLang="ko-KR" sz="1400" dirty="0">
                <a:solidFill>
                  <a:srgbClr val="FF0000"/>
                </a:solidFill>
              </a:rPr>
              <a:t>     '3': </a:t>
            </a:r>
            <a:r>
              <a:rPr lang="en-US" altLang="ko-KR" sz="1400" dirty="0" err="1">
                <a:solidFill>
                  <a:srgbClr val="FF0000"/>
                </a:solidFill>
              </a:rPr>
              <a:t>ObjectId</a:t>
            </a:r>
            <a:r>
              <a:rPr lang="en-US" altLang="ko-KR" sz="1400" dirty="0">
                <a:solidFill>
                  <a:srgbClr val="FF0000"/>
                </a:solidFill>
              </a:rPr>
              <a:t>("6279e4315fc4fd5668ae45b9") } }</a:t>
            </a:r>
          </a:p>
          <a:p>
            <a:pPr marL="1257300" lvl="3" indent="0" latinLnBrk="0">
              <a:spcBef>
                <a:spcPts val="0"/>
              </a:spcBef>
              <a:spcAft>
                <a:spcPts val="0"/>
              </a:spcAft>
              <a:buNone/>
            </a:pPr>
            <a:endParaRPr lang="en-US" altLang="ko-KR" sz="1400" dirty="0"/>
          </a:p>
          <a:p>
            <a:pPr marL="1257300" lvl="3" indent="0" latinLnBrk="0">
              <a:spcBef>
                <a:spcPts val="0"/>
              </a:spcBef>
              <a:spcAft>
                <a:spcPts val="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67</a:t>
            </a:fld>
            <a:endParaRPr lang="ko-KR" altLang="en-US"/>
          </a:p>
        </p:txBody>
      </p:sp>
    </p:spTree>
    <p:extLst>
      <p:ext uri="{BB962C8B-B14F-4D97-AF65-F5344CB8AC3E}">
        <p14:creationId xmlns:p14="http://schemas.microsoft.com/office/powerpoint/2010/main" val="16576782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ko-KR" altLang="en-US" sz="1400" dirty="0"/>
              <a:t>조건을 설정한 데이터 검색</a:t>
            </a:r>
            <a:endParaRPr lang="en-US" altLang="ko-KR" sz="1400" dirty="0"/>
          </a:p>
          <a:p>
            <a:pPr marL="1257300" lvl="3" indent="0" latinLnBrk="0">
              <a:spcBef>
                <a:spcPts val="0"/>
              </a:spcBef>
              <a:spcAft>
                <a:spcPts val="0"/>
              </a:spcAft>
              <a:buNone/>
            </a:pPr>
            <a:r>
              <a:rPr lang="en-US" altLang="ko-KR" sz="1400" dirty="0" err="1"/>
              <a:t>db.containerBox.find</a:t>
            </a:r>
            <a:r>
              <a:rPr lang="en-US" altLang="ko-KR" sz="1400" dirty="0"/>
              <a:t>({category: 'animal', name: 'bear'})</a:t>
            </a:r>
            <a:endParaRPr lang="en-US" altLang="ko-KR" sz="1400" dirty="0">
              <a:solidFill>
                <a:srgbClr val="FF0000"/>
              </a:solidFill>
            </a:endParaRPr>
          </a:p>
          <a:p>
            <a:pPr marL="1257300" lvl="3" indent="0" latinLnBrk="0">
              <a:spcBef>
                <a:spcPts val="0"/>
              </a:spcBef>
              <a:spcAft>
                <a:spcPts val="0"/>
              </a:spcAft>
              <a:buNone/>
            </a:pPr>
            <a:endParaRPr lang="en-US" altLang="ko-KR" sz="1400" dirty="0">
              <a:solidFill>
                <a:srgbClr val="FF0000"/>
              </a:solidFill>
            </a:endParaRPr>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("6279e4315fc4fd5668ae45b6"),</a:t>
            </a:r>
          </a:p>
          <a:p>
            <a:pPr marL="1257300" lvl="3" indent="0" latinLnBrk="0">
              <a:spcBef>
                <a:spcPts val="0"/>
              </a:spcBef>
              <a:spcAft>
                <a:spcPts val="0"/>
              </a:spcAft>
              <a:buNone/>
            </a:pPr>
            <a:r>
              <a:rPr lang="en-US" altLang="ko-KR" sz="1400" dirty="0">
                <a:solidFill>
                  <a:srgbClr val="FF0000"/>
                </a:solidFill>
              </a:rPr>
              <a:t>  name: 'bear',</a:t>
            </a:r>
          </a:p>
          <a:p>
            <a:pPr marL="1257300" lvl="3" indent="0" latinLnBrk="0">
              <a:spcBef>
                <a:spcPts val="0"/>
              </a:spcBef>
              <a:spcAft>
                <a:spcPts val="0"/>
              </a:spcAft>
              <a:buNone/>
            </a:pPr>
            <a:r>
              <a:rPr lang="en-US" altLang="ko-KR" sz="1400" dirty="0">
                <a:solidFill>
                  <a:srgbClr val="FF0000"/>
                </a:solidFill>
              </a:rPr>
              <a:t>  weight: 60,</a:t>
            </a:r>
          </a:p>
          <a:p>
            <a:pPr marL="1257300" lvl="3" indent="0" latinLnBrk="0">
              <a:spcBef>
                <a:spcPts val="0"/>
              </a:spcBef>
              <a:spcAft>
                <a:spcPts val="0"/>
              </a:spcAft>
              <a:buNone/>
            </a:pPr>
            <a:r>
              <a:rPr lang="en-US" altLang="ko-KR" sz="1400" dirty="0">
                <a:solidFill>
                  <a:srgbClr val="FF0000"/>
                </a:solidFill>
              </a:rPr>
              <a:t>  category: 'animal' }</a:t>
            </a:r>
          </a:p>
          <a:p>
            <a:pPr marL="1257300" lvl="3" indent="0" latinLnBrk="0">
              <a:spcBef>
                <a:spcPts val="0"/>
              </a:spcBef>
              <a:spcAft>
                <a:spcPts val="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("6279e4315fc4fd5668ae45b7"),</a:t>
            </a:r>
          </a:p>
          <a:p>
            <a:pPr marL="1257300" lvl="3" indent="0" latinLnBrk="0">
              <a:spcBef>
                <a:spcPts val="0"/>
              </a:spcBef>
              <a:spcAft>
                <a:spcPts val="0"/>
              </a:spcAft>
              <a:buNone/>
            </a:pPr>
            <a:r>
              <a:rPr lang="en-US" altLang="ko-KR" sz="1400" dirty="0">
                <a:solidFill>
                  <a:srgbClr val="FF0000"/>
                </a:solidFill>
              </a:rPr>
              <a:t>  name: 'bear',</a:t>
            </a:r>
          </a:p>
          <a:p>
            <a:pPr marL="1257300" lvl="3" indent="0" latinLnBrk="0">
              <a:spcBef>
                <a:spcPts val="0"/>
              </a:spcBef>
              <a:spcAft>
                <a:spcPts val="0"/>
              </a:spcAft>
              <a:buNone/>
            </a:pPr>
            <a:r>
              <a:rPr lang="en-US" altLang="ko-KR" sz="1400" dirty="0">
                <a:solidFill>
                  <a:srgbClr val="FF0000"/>
                </a:solidFill>
              </a:rPr>
              <a:t>  weight: 10,</a:t>
            </a:r>
          </a:p>
          <a:p>
            <a:pPr marL="1257300" lvl="3" indent="0" latinLnBrk="0">
              <a:spcBef>
                <a:spcPts val="0"/>
              </a:spcBef>
              <a:spcAft>
                <a:spcPts val="0"/>
              </a:spcAft>
              <a:buNone/>
            </a:pPr>
            <a:r>
              <a:rPr lang="en-US" altLang="ko-KR" sz="1400" dirty="0">
                <a:solidFill>
                  <a:srgbClr val="FF0000"/>
                </a:solidFill>
              </a:rPr>
              <a:t>  category: 'animal'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68</a:t>
            </a:fld>
            <a:endParaRPr lang="ko-KR" altLang="en-US"/>
          </a:p>
        </p:txBody>
      </p:sp>
    </p:spTree>
    <p:extLst>
      <p:ext uri="{BB962C8B-B14F-4D97-AF65-F5344CB8AC3E}">
        <p14:creationId xmlns:p14="http://schemas.microsoft.com/office/powerpoint/2010/main" val="2770946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en-US" altLang="ko-KR" sz="1400" dirty="0"/>
              <a:t>projection – </a:t>
            </a:r>
            <a:r>
              <a:rPr lang="ko-KR" altLang="en-US" sz="1400" dirty="0"/>
              <a:t>필드 단위 추출</a:t>
            </a:r>
            <a:endParaRPr lang="en-US" altLang="ko-KR" sz="1400" dirty="0"/>
          </a:p>
          <a:p>
            <a:pPr marL="914400" lvl="2" indent="0" latinLnBrk="0">
              <a:spcBef>
                <a:spcPts val="0"/>
              </a:spcBef>
              <a:spcAft>
                <a:spcPts val="600"/>
              </a:spcAft>
              <a:buNone/>
            </a:pPr>
            <a:r>
              <a:rPr lang="en-US" altLang="ko-KR" sz="1400" dirty="0"/>
              <a:t>{field: &lt;Boolean&gt;, </a:t>
            </a:r>
            <a:r>
              <a:rPr lang="en-US" altLang="ko-KR" sz="1400" dirty="0" err="1"/>
              <a:t>fieId</a:t>
            </a:r>
            <a:r>
              <a:rPr lang="en-US" altLang="ko-KR" sz="1400" dirty="0"/>
              <a:t>: &lt;Boolean&gt;, …}</a:t>
            </a:r>
          </a:p>
          <a:p>
            <a:pPr lvl="2" latinLnBrk="0">
              <a:spcBef>
                <a:spcPts val="0"/>
              </a:spcBef>
              <a:spcAft>
                <a:spcPts val="600"/>
              </a:spcAft>
              <a:buFont typeface="Wingdings" pitchFamily="2" charset="2"/>
              <a:buChar char="q"/>
            </a:pPr>
            <a:r>
              <a:rPr lang="ko-KR" altLang="en-US" sz="1400" dirty="0"/>
              <a:t>특정 필드만 검색하고자 할 때는 필드 명에 </a:t>
            </a:r>
            <a:r>
              <a:rPr lang="en-US" altLang="ko-KR" sz="1400" dirty="0"/>
              <a:t>true(1)</a:t>
            </a:r>
            <a:r>
              <a:rPr lang="ko-KR" altLang="en-US" sz="1400" dirty="0" err="1"/>
              <a:t>를</a:t>
            </a:r>
            <a:r>
              <a:rPr lang="ko-KR" altLang="en-US" sz="1400" dirty="0"/>
              <a:t> 설정하고 제외를 하고자 할 때는 </a:t>
            </a:r>
            <a:r>
              <a:rPr lang="en-US" altLang="ko-KR" sz="1400" dirty="0"/>
              <a:t>false(0)</a:t>
            </a:r>
            <a:r>
              <a:rPr lang="ko-KR" altLang="en-US" sz="1400" dirty="0" err="1"/>
              <a:t>를</a:t>
            </a:r>
            <a:r>
              <a:rPr lang="ko-KR" altLang="en-US" sz="1400" dirty="0"/>
              <a:t> 설정하면 되는데 여러 개 일 때는 </a:t>
            </a:r>
            <a:r>
              <a:rPr lang="en-US" altLang="ko-KR" sz="1400" dirty="0"/>
              <a:t>,</a:t>
            </a:r>
            <a:r>
              <a:rPr lang="ko-KR" altLang="en-US" sz="1400" dirty="0"/>
              <a:t>로 구분해서 입력</a:t>
            </a:r>
            <a:endParaRPr lang="en-US" altLang="ko-KR" sz="1400" dirty="0"/>
          </a:p>
          <a:p>
            <a:pPr marL="1257300" lvl="3" indent="0" latinLnBrk="0">
              <a:spcBef>
                <a:spcPts val="0"/>
              </a:spcBef>
              <a:spcAft>
                <a:spcPts val="600"/>
              </a:spcAft>
              <a:buNone/>
            </a:pPr>
            <a:r>
              <a:rPr lang="en-US" altLang="ko-KR" sz="1400" dirty="0" err="1"/>
              <a:t>db.containerBox.find</a:t>
            </a:r>
            <a:r>
              <a:rPr lang="en-US" altLang="ko-KR" sz="1400" dirty="0"/>
              <a:t>(null,{name: true})</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("6279e4315fc4fd5668ae45b6"), name: 'bear'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("6279e4315fc4fd5668ae45b7"), name: 'bear'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("6279e4315fc4fd5668ae45b8"), name: 'cat'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("6279e4315fc4fd5668ae45b9"), name: 'phone'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69</a:t>
            </a:fld>
            <a:endParaRPr lang="ko-KR" altLang="en-US"/>
          </a:p>
        </p:txBody>
      </p:sp>
    </p:spTree>
    <p:extLst>
      <p:ext uri="{BB962C8B-B14F-4D97-AF65-F5344CB8AC3E}">
        <p14:creationId xmlns:p14="http://schemas.microsoft.com/office/powerpoint/2010/main" val="309544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latinLnBrk="0">
              <a:spcBef>
                <a:spcPts val="0"/>
              </a:spcBef>
              <a:spcAft>
                <a:spcPts val="600"/>
              </a:spcAft>
              <a:buFont typeface="Wingdings" pitchFamily="2" charset="2"/>
              <a:buChar char="q"/>
            </a:pPr>
            <a:r>
              <a:rPr lang="en-US" altLang="ko-KR" sz="1400" dirty="0"/>
              <a:t>Timestamp</a:t>
            </a:r>
          </a:p>
          <a:p>
            <a:pPr marL="1674450" lvl="3" latinLnBrk="0">
              <a:spcBef>
                <a:spcPts val="0"/>
              </a:spcBef>
              <a:spcAft>
                <a:spcPts val="600"/>
              </a:spcAft>
              <a:buFont typeface="Courier New" panose="02070309020205020404" pitchFamily="49" charset="0"/>
              <a:buChar char="o"/>
            </a:pPr>
            <a:r>
              <a:rPr lang="ko-KR" altLang="en-US" sz="1400" dirty="0"/>
              <a:t>하나의 </a:t>
            </a:r>
            <a:r>
              <a:rPr lang="en-US" altLang="ko-KR" sz="1400" dirty="0" err="1"/>
              <a:t>mongod</a:t>
            </a:r>
            <a:r>
              <a:rPr lang="en-US" altLang="ko-KR" sz="1400" dirty="0"/>
              <a:t> </a:t>
            </a:r>
            <a:r>
              <a:rPr lang="ko-KR" altLang="en-US" sz="1400" dirty="0"/>
              <a:t>인스턴스내에서 값이 항상</a:t>
            </a:r>
            <a:r>
              <a:rPr lang="en-US" altLang="ko-KR" sz="1400" dirty="0"/>
              <a:t> </a:t>
            </a:r>
            <a:r>
              <a:rPr lang="ko-KR" altLang="en-US" sz="1400" dirty="0"/>
              <a:t>유일하게 설계</a:t>
            </a: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r>
              <a:rPr lang="ko-KR" altLang="en-US" sz="1400" dirty="0"/>
              <a:t>타임스탬프 값은 그림과 같이 표시</a:t>
            </a:r>
            <a:endParaRPr lang="en-US" altLang="ko-KR" sz="1400" dirty="0"/>
          </a:p>
          <a:p>
            <a:pPr marL="1674450" lvl="3" latinLnBrk="0">
              <a:spcBef>
                <a:spcPts val="0"/>
              </a:spcBef>
              <a:spcAft>
                <a:spcPts val="600"/>
              </a:spcAft>
              <a:buFont typeface="Courier New" panose="02070309020205020404" pitchFamily="49" charset="0"/>
              <a:buChar char="o"/>
            </a:pPr>
            <a:r>
              <a:rPr lang="ko-KR" altLang="en-US" sz="1400" dirty="0"/>
              <a:t>유닉스 시간은 </a:t>
            </a:r>
            <a:r>
              <a:rPr lang="en-US" altLang="ko-KR" sz="1400" dirty="0"/>
              <a:t>UTC(1970</a:t>
            </a:r>
            <a:r>
              <a:rPr lang="ko-KR" altLang="en-US" sz="1400" dirty="0"/>
              <a:t>년 </a:t>
            </a:r>
            <a:r>
              <a:rPr lang="en-US" altLang="ko-KR" sz="1400" dirty="0"/>
              <a:t>1</a:t>
            </a:r>
            <a:r>
              <a:rPr lang="ko-KR" altLang="en-US" sz="1400" dirty="0"/>
              <a:t>월 </a:t>
            </a:r>
            <a:r>
              <a:rPr lang="en-US" altLang="ko-KR" sz="1400" dirty="0"/>
              <a:t>1</a:t>
            </a:r>
            <a:r>
              <a:rPr lang="ko-KR" altLang="en-US" sz="1400" dirty="0"/>
              <a:t>일 </a:t>
            </a:r>
            <a:r>
              <a:rPr lang="en-US" altLang="ko-KR" sz="1400" dirty="0"/>
              <a:t>00:00:00 </a:t>
            </a:r>
            <a:r>
              <a:rPr lang="ko-KR" altLang="en-US" sz="1400" dirty="0"/>
              <a:t>협정 시</a:t>
            </a:r>
            <a:r>
              <a:rPr lang="en-US" altLang="ko-KR" sz="1400" dirty="0"/>
              <a:t>)</a:t>
            </a:r>
            <a:r>
              <a:rPr lang="ko-KR" altLang="en-US" sz="1400" dirty="0"/>
              <a:t> </a:t>
            </a:r>
            <a:r>
              <a:rPr lang="ko-KR" altLang="en-US" sz="1400" dirty="0" err="1"/>
              <a:t>부터</a:t>
            </a:r>
            <a:r>
              <a:rPr lang="ko-KR" altLang="en-US" sz="1400" dirty="0"/>
              <a:t> 시작해서 지금까지 몇 초가 </a:t>
            </a:r>
            <a:r>
              <a:rPr lang="ko-KR" altLang="en-US" sz="1400" dirty="0" err="1"/>
              <a:t>지났는지를</a:t>
            </a:r>
            <a:r>
              <a:rPr lang="ko-KR" altLang="en-US" sz="1400" dirty="0"/>
              <a:t> 나타내는 정수</a:t>
            </a:r>
            <a:endParaRPr lang="en-US" altLang="ko-KR" sz="1400" dirty="0"/>
          </a:p>
          <a:p>
            <a:pPr marL="1674450" lvl="3" latinLnBrk="0">
              <a:spcBef>
                <a:spcPts val="0"/>
              </a:spcBef>
              <a:spcAft>
                <a:spcPts val="600"/>
              </a:spcAft>
              <a:buFont typeface="Courier New" panose="02070309020205020404" pitchFamily="49" charset="0"/>
              <a:buChar char="o"/>
            </a:pPr>
            <a:r>
              <a:rPr lang="ko-KR" altLang="en-US" sz="1400" dirty="0"/>
              <a:t>하나의 </a:t>
            </a:r>
            <a:r>
              <a:rPr lang="en-US" altLang="ko-KR" sz="1400" dirty="0" err="1"/>
              <a:t>mongod</a:t>
            </a:r>
            <a:r>
              <a:rPr lang="en-US" altLang="ko-KR" sz="1400" dirty="0"/>
              <a:t> </a:t>
            </a:r>
            <a:r>
              <a:rPr lang="ko-KR" altLang="en-US" sz="1400" dirty="0"/>
              <a:t>인스턴스에서 같은 유닉스 시간에 타임스탬프가 여러 개 생성되면 생성된 순서에 따라 숫자를 매겨서 두 번째 인자로 가지게 됨</a:t>
            </a:r>
            <a:endParaRPr lang="en-US" altLang="ko-KR" sz="1400" dirty="0"/>
          </a:p>
          <a:p>
            <a:pPr marL="1903050" lvl="4" indent="0" latinLnBrk="0">
              <a:spcBef>
                <a:spcPts val="0"/>
              </a:spcBef>
              <a:spcAft>
                <a:spcPts val="600"/>
              </a:spcAft>
              <a:buNone/>
            </a:pPr>
            <a:r>
              <a:rPr lang="en-US" altLang="ko-KR" sz="1400" dirty="0"/>
              <a:t>{</a:t>
            </a:r>
            <a:r>
              <a:rPr lang="en-US" altLang="ko-KR" sz="1400" dirty="0" err="1"/>
              <a:t>ts</a:t>
            </a:r>
            <a:r>
              <a:rPr lang="en-US" altLang="ko-KR" sz="1400" dirty="0"/>
              <a:t>: Timestamp(1573822330, 1)} </a:t>
            </a:r>
          </a:p>
          <a:p>
            <a:pPr marL="1903050" lvl="4" indent="0" latinLnBrk="0">
              <a:spcBef>
                <a:spcPts val="0"/>
              </a:spcBef>
              <a:spcAft>
                <a:spcPts val="600"/>
              </a:spcAft>
              <a:buNone/>
            </a:pPr>
            <a:r>
              <a:rPr lang="en-US" altLang="ko-KR" sz="1400" dirty="0"/>
              <a:t>{</a:t>
            </a:r>
            <a:r>
              <a:rPr lang="en-US" altLang="ko-KR" sz="1400" dirty="0" err="1"/>
              <a:t>ts</a:t>
            </a:r>
            <a:r>
              <a:rPr lang="en-US" altLang="ko-KR" sz="1400" dirty="0"/>
              <a:t>: Timestamp(1573822330, 2)}</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a:t>
            </a:fld>
            <a:endParaRPr lang="ko-KR" altLang="en-US"/>
          </a:p>
        </p:txBody>
      </p:sp>
      <p:pic>
        <p:nvPicPr>
          <p:cNvPr id="7" name="그림 6">
            <a:extLst>
              <a:ext uri="{FF2B5EF4-FFF2-40B4-BE49-F238E27FC236}">
                <a16:creationId xmlns:a16="http://schemas.microsoft.com/office/drawing/2014/main" id="{1F56DD7D-33EC-5740-8555-C090C104C3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49500" y="2548361"/>
            <a:ext cx="4203700" cy="863600"/>
          </a:xfrm>
          <a:prstGeom prst="rect">
            <a:avLst/>
          </a:prstGeom>
        </p:spPr>
      </p:pic>
    </p:spTree>
    <p:extLst>
      <p:ext uri="{BB962C8B-B14F-4D97-AF65-F5344CB8AC3E}">
        <p14:creationId xmlns:p14="http://schemas.microsoft.com/office/powerpoint/2010/main" val="16567826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데이터 조회</a:t>
            </a:r>
            <a:endParaRPr lang="en-US" altLang="ko-KR" sz="1400" dirty="0"/>
          </a:p>
          <a:p>
            <a:pPr lvl="1" latinLnBrk="0">
              <a:spcBef>
                <a:spcPts val="0"/>
              </a:spcBef>
              <a:spcAft>
                <a:spcPts val="600"/>
              </a:spcAft>
              <a:buFont typeface="Wingdings" pitchFamily="2" charset="2"/>
              <a:buChar char="ü"/>
            </a:pPr>
            <a:r>
              <a:rPr lang="en-US" altLang="ko-KR" sz="1400" dirty="0"/>
              <a:t>projection – </a:t>
            </a:r>
            <a:r>
              <a:rPr lang="ko-KR" altLang="en-US" sz="1400" dirty="0"/>
              <a:t>필드 단위 추출</a:t>
            </a:r>
            <a:endParaRPr lang="en-US" altLang="ko-KR" sz="1400" dirty="0"/>
          </a:p>
          <a:p>
            <a:pPr marL="1257300" lvl="3" indent="0" latinLnBrk="0">
              <a:spcBef>
                <a:spcPts val="0"/>
              </a:spcBef>
              <a:spcAft>
                <a:spcPts val="600"/>
              </a:spcAft>
              <a:buNone/>
            </a:pPr>
            <a:r>
              <a:rPr lang="en-US" altLang="ko-KR" sz="1400" dirty="0" err="1"/>
              <a:t>db.containerBox.find</a:t>
            </a:r>
            <a:r>
              <a:rPr lang="en-US" altLang="ko-KR" sz="1400" dirty="0"/>
              <a:t>(null,{_</a:t>
            </a:r>
            <a:r>
              <a:rPr lang="en-US" altLang="ko-KR" sz="1400" dirty="0" err="1"/>
              <a:t>id:false</a:t>
            </a:r>
            <a:r>
              <a:rPr lang="en-US" altLang="ko-KR" sz="1400" dirty="0"/>
              <a:t>, name: 0})</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weight: 60, category: 'animal' }</a:t>
            </a:r>
          </a:p>
          <a:p>
            <a:pPr marL="1257300" lvl="3" indent="0" latinLnBrk="0">
              <a:spcBef>
                <a:spcPts val="0"/>
              </a:spcBef>
              <a:spcAft>
                <a:spcPts val="600"/>
              </a:spcAft>
              <a:buNone/>
            </a:pPr>
            <a:r>
              <a:rPr lang="en-US" altLang="ko-KR" sz="1400" dirty="0">
                <a:solidFill>
                  <a:srgbClr val="FF0000"/>
                </a:solidFill>
              </a:rPr>
              <a:t>{ weight: 10, category: 'animal' }</a:t>
            </a:r>
          </a:p>
          <a:p>
            <a:pPr marL="1257300" lvl="3" indent="0" latinLnBrk="0">
              <a:spcBef>
                <a:spcPts val="0"/>
              </a:spcBef>
              <a:spcAft>
                <a:spcPts val="600"/>
              </a:spcAft>
              <a:buNone/>
            </a:pPr>
            <a:r>
              <a:rPr lang="en-US" altLang="ko-KR" sz="1400" dirty="0">
                <a:solidFill>
                  <a:srgbClr val="FF0000"/>
                </a:solidFill>
              </a:rPr>
              <a:t>{ weight: 2, category: 'animal' }</a:t>
            </a:r>
          </a:p>
          <a:p>
            <a:pPr marL="1257300" lvl="3" indent="0" latinLnBrk="0">
              <a:spcBef>
                <a:spcPts val="0"/>
              </a:spcBef>
              <a:spcAft>
                <a:spcPts val="600"/>
              </a:spcAft>
              <a:buNone/>
            </a:pPr>
            <a:r>
              <a:rPr lang="en-US" altLang="ko-KR" sz="1400" dirty="0">
                <a:solidFill>
                  <a:srgbClr val="FF0000"/>
                </a:solidFill>
              </a:rPr>
              <a:t>{ weight: 1, category: 'electronic' }</a:t>
            </a:r>
          </a:p>
          <a:p>
            <a:pPr marL="1257300" lvl="3"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70</a:t>
            </a:fld>
            <a:endParaRPr lang="ko-KR" altLang="en-US"/>
          </a:p>
        </p:txBody>
      </p:sp>
    </p:spTree>
    <p:extLst>
      <p:ext uri="{BB962C8B-B14F-4D97-AF65-F5344CB8AC3E}">
        <p14:creationId xmlns:p14="http://schemas.microsoft.com/office/powerpoint/2010/main" val="1439483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비교 오퍼레이터</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eq</a:t>
            </a:r>
            <a:r>
              <a:rPr lang="en-US" altLang="ko-KR" sz="1400" dirty="0"/>
              <a:t>: equals</a:t>
            </a:r>
          </a:p>
          <a:p>
            <a:pPr lvl="2" latinLnBrk="0">
              <a:spcBef>
                <a:spcPts val="0"/>
              </a:spcBef>
              <a:spcAft>
                <a:spcPts val="600"/>
              </a:spcAft>
              <a:buFont typeface="Wingdings" pitchFamily="2" charset="2"/>
              <a:buChar char="q"/>
            </a:pPr>
            <a:r>
              <a:rPr lang="en-US" altLang="ko-KR" sz="1400" dirty="0"/>
              <a:t>$ne: not equal</a:t>
            </a:r>
          </a:p>
          <a:p>
            <a:pPr lvl="2" latinLnBrk="0">
              <a:spcBef>
                <a:spcPts val="0"/>
              </a:spcBef>
              <a:spcAft>
                <a:spcPts val="600"/>
              </a:spcAft>
              <a:buFont typeface="Wingdings" pitchFamily="2" charset="2"/>
              <a:buChar char="q"/>
            </a:pPr>
            <a:r>
              <a:rPr lang="en-US" altLang="ko-KR" sz="1400" dirty="0"/>
              <a:t>$</a:t>
            </a:r>
            <a:r>
              <a:rPr lang="en-US" altLang="ko-KR" sz="1400" dirty="0" err="1"/>
              <a:t>gt</a:t>
            </a:r>
            <a:r>
              <a:rPr lang="en-US" altLang="ko-KR" sz="1400" dirty="0"/>
              <a:t>: </a:t>
            </a:r>
            <a:r>
              <a:rPr lang="en-US" altLang="ko-KR" sz="1400" dirty="0" err="1"/>
              <a:t>greather</a:t>
            </a:r>
            <a:r>
              <a:rPr lang="en-US" altLang="ko-KR" sz="1400" dirty="0"/>
              <a:t> than</a:t>
            </a:r>
          </a:p>
          <a:p>
            <a:pPr lvl="2" latinLnBrk="0">
              <a:spcBef>
                <a:spcPts val="0"/>
              </a:spcBef>
              <a:spcAft>
                <a:spcPts val="600"/>
              </a:spcAft>
              <a:buFont typeface="Wingdings" pitchFamily="2" charset="2"/>
              <a:buChar char="q"/>
            </a:pPr>
            <a:r>
              <a:rPr lang="en-US" altLang="ko-KR" sz="1400" dirty="0"/>
              <a:t>$</a:t>
            </a:r>
            <a:r>
              <a:rPr lang="en-US" altLang="ko-KR" sz="1400" dirty="0" err="1"/>
              <a:t>gte</a:t>
            </a:r>
            <a:r>
              <a:rPr lang="en-US" altLang="ko-KR" sz="1400" dirty="0"/>
              <a:t>: </a:t>
            </a:r>
            <a:r>
              <a:rPr lang="en-US" altLang="ko-KR" sz="1400" dirty="0" err="1"/>
              <a:t>greather</a:t>
            </a:r>
            <a:r>
              <a:rPr lang="en-US" altLang="ko-KR" sz="1400" dirty="0"/>
              <a:t> than or equals</a:t>
            </a:r>
          </a:p>
          <a:p>
            <a:pPr lvl="2" latinLnBrk="0">
              <a:spcBef>
                <a:spcPts val="0"/>
              </a:spcBef>
              <a:spcAft>
                <a:spcPts val="600"/>
              </a:spcAft>
              <a:buFont typeface="Wingdings" pitchFamily="2" charset="2"/>
              <a:buChar char="q"/>
            </a:pPr>
            <a:r>
              <a:rPr lang="en-US" altLang="ko-KR" sz="1400" dirty="0"/>
              <a:t>$</a:t>
            </a:r>
            <a:r>
              <a:rPr lang="en-US" altLang="ko-KR" sz="1400" dirty="0" err="1"/>
              <a:t>lt</a:t>
            </a:r>
            <a:r>
              <a:rPr lang="en-US" altLang="ko-KR" sz="1400" dirty="0"/>
              <a:t>: less than</a:t>
            </a:r>
          </a:p>
          <a:p>
            <a:pPr lvl="2" latinLnBrk="0">
              <a:spcBef>
                <a:spcPts val="0"/>
              </a:spcBef>
              <a:spcAft>
                <a:spcPts val="600"/>
              </a:spcAft>
              <a:buFont typeface="Wingdings" pitchFamily="2" charset="2"/>
              <a:buChar char="q"/>
            </a:pPr>
            <a:r>
              <a:rPr lang="en-US" altLang="ko-KR" sz="1400" dirty="0"/>
              <a:t>$</a:t>
            </a:r>
            <a:r>
              <a:rPr lang="en-US" altLang="ko-KR" sz="1400" dirty="0" err="1"/>
              <a:t>lte</a:t>
            </a:r>
            <a:r>
              <a:rPr lang="en-US" altLang="ko-KR" sz="1400" dirty="0"/>
              <a:t>: less than or equals</a:t>
            </a:r>
          </a:p>
          <a:p>
            <a:pPr lvl="2" latinLnBrk="0">
              <a:spcBef>
                <a:spcPts val="0"/>
              </a:spcBef>
              <a:spcAft>
                <a:spcPts val="600"/>
              </a:spcAft>
              <a:buFont typeface="Wingdings" pitchFamily="2" charset="2"/>
              <a:buChar char="q"/>
            </a:pPr>
            <a:r>
              <a:rPr lang="en-US" altLang="ko-KR" sz="1400" dirty="0"/>
              <a:t>$in: </a:t>
            </a:r>
            <a:r>
              <a:rPr lang="ko-KR" altLang="en-US" sz="1400" dirty="0"/>
              <a:t>주어진 배열 안에 속한 값</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nin</a:t>
            </a:r>
            <a:r>
              <a:rPr lang="en-US" altLang="ko-KR" sz="1400" dirty="0"/>
              <a:t>:</a:t>
            </a:r>
            <a:r>
              <a:rPr lang="ko-KR" altLang="en-US" sz="1400" dirty="0"/>
              <a:t> 주어진 배열 안에 속하지 않은 값</a:t>
            </a:r>
            <a:endParaRPr lang="en-US" altLang="ko-KR" sz="1400" dirty="0"/>
          </a:p>
          <a:p>
            <a:pPr marL="914400" lvl="2" indent="0" latinLnBrk="0">
              <a:spcBef>
                <a:spcPts val="0"/>
              </a:spcBef>
              <a:spcAft>
                <a:spcPts val="600"/>
              </a:spcAft>
              <a:buNone/>
            </a:pPr>
            <a:r>
              <a:rPr lang="en-US" altLang="ko-KR" sz="1400" dirty="0"/>
              <a:t>{&lt;field&gt;: {&lt;operator&gt;: &lt;value&gt;}, ...}</a:t>
            </a:r>
          </a:p>
          <a:p>
            <a:pPr marL="914400" lvl="2" indent="0" latinLnBrk="0">
              <a:spcBef>
                <a:spcPts val="0"/>
              </a:spcBef>
              <a:spcAft>
                <a:spcPts val="600"/>
              </a:spcAft>
              <a:buNone/>
            </a:pPr>
            <a:r>
              <a:rPr lang="en" altLang="ko-KR" sz="1400" dirty="0"/>
              <a:t>{&lt;field&gt;: {&lt;operator</a:t>
            </a:r>
            <a:r>
              <a:rPr lang="en-US" altLang="ko-KR" sz="1400" dirty="0"/>
              <a:t>1</a:t>
            </a:r>
            <a:r>
              <a:rPr lang="en" altLang="ko-KR" sz="1400" dirty="0"/>
              <a:t>&gt;: &lt;value&gt;, &lt;operator2&gt;: &lt;value&gt;}, </a:t>
            </a:r>
            <a:r>
              <a:rPr lang="en-US" altLang="ko-KR" sz="1400" dirty="0"/>
              <a:t>...</a:t>
            </a:r>
            <a:r>
              <a:rPr lang="en" altLang="ko-KR" sz="1400" dirty="0"/>
              <a:t>}</a:t>
            </a:r>
          </a:p>
          <a:p>
            <a:pPr lvl="2" latinLnBrk="0">
              <a:spcBef>
                <a:spcPts val="0"/>
              </a:spcBef>
              <a:spcAft>
                <a:spcPts val="600"/>
              </a:spcAft>
              <a:buFont typeface="Wingdings" pitchFamily="2" charset="2"/>
              <a:buChar char="q"/>
            </a:pPr>
            <a:r>
              <a:rPr lang="ko-KR" altLang="en-US" sz="1400" dirty="0"/>
              <a:t>키가 </a:t>
            </a:r>
            <a:r>
              <a:rPr lang="en-US" altLang="ko-KR" sz="1400" dirty="0"/>
              <a:t>175</a:t>
            </a:r>
            <a:r>
              <a:rPr lang="ko-KR" altLang="en-US" sz="1400" dirty="0"/>
              <a:t> 이상 </a:t>
            </a:r>
            <a:r>
              <a:rPr lang="en-US" altLang="ko-KR" sz="1400" dirty="0"/>
              <a:t>180</a:t>
            </a:r>
            <a:r>
              <a:rPr lang="ko-KR" altLang="en-US" sz="1400" dirty="0"/>
              <a:t> 이하</a:t>
            </a:r>
            <a:endParaRPr lang="en-US" altLang="ko-KR" sz="1400" dirty="0"/>
          </a:p>
          <a:p>
            <a:pPr marL="1371600" lvl="3" indent="0" latinLnBrk="0">
              <a:spcBef>
                <a:spcPts val="0"/>
              </a:spcBef>
              <a:spcAft>
                <a:spcPts val="600"/>
              </a:spcAft>
              <a:buNone/>
            </a:pPr>
            <a:r>
              <a:rPr lang="en-US" altLang="ko-KR" sz="1400" dirty="0"/>
              <a:t>{height: {$</a:t>
            </a:r>
            <a:r>
              <a:rPr lang="en-US" altLang="ko-KR" sz="1400" dirty="0" err="1"/>
              <a:t>gte</a:t>
            </a:r>
            <a:r>
              <a:rPr lang="en-US" altLang="ko-KR" sz="1400" dirty="0"/>
              <a:t>: 175, $lte:180}}</a:t>
            </a:r>
          </a:p>
          <a:p>
            <a:pPr lvl="2" latinLnBrk="0">
              <a:spcBef>
                <a:spcPts val="0"/>
              </a:spcBef>
              <a:spcAft>
                <a:spcPts val="600"/>
              </a:spcAft>
              <a:buFont typeface="Wingdings" pitchFamily="2" charset="2"/>
              <a:buChar char="q"/>
            </a:pPr>
            <a:r>
              <a:rPr lang="ko-KR" altLang="en-US" sz="1400" dirty="0"/>
              <a:t>키는 </a:t>
            </a:r>
            <a:r>
              <a:rPr lang="en-US" altLang="ko-KR" sz="1400" dirty="0"/>
              <a:t>180</a:t>
            </a:r>
            <a:r>
              <a:rPr lang="ko-KR" altLang="en-US" sz="1400" dirty="0"/>
              <a:t>센티미터 이상이면서 몸무게는 </a:t>
            </a:r>
            <a:r>
              <a:rPr lang="en-US" altLang="ko-KR" sz="1400" dirty="0"/>
              <a:t>60</a:t>
            </a:r>
            <a:r>
              <a:rPr lang="ko-KR" altLang="en-US" sz="1400" dirty="0"/>
              <a:t>킬로그램 이하</a:t>
            </a:r>
            <a:endParaRPr lang="en-US" altLang="ko-KR" sz="1400" dirty="0"/>
          </a:p>
          <a:p>
            <a:pPr marL="1371600" lvl="3" indent="0" latinLnBrk="0">
              <a:spcBef>
                <a:spcPts val="0"/>
              </a:spcBef>
              <a:spcAft>
                <a:spcPts val="600"/>
              </a:spcAft>
              <a:buNone/>
            </a:pPr>
            <a:r>
              <a:rPr lang="en-US" altLang="ko-KR" sz="1400" dirty="0"/>
              <a:t>{height: {$</a:t>
            </a:r>
            <a:r>
              <a:rPr lang="en-US" altLang="ko-KR" sz="1400" dirty="0" err="1"/>
              <a:t>gte</a:t>
            </a:r>
            <a:r>
              <a:rPr lang="en-US" altLang="ko-KR" sz="1400" dirty="0"/>
              <a:t>: 180}, weight: {$</a:t>
            </a:r>
            <a:r>
              <a:rPr lang="en-US" altLang="ko-KR" sz="1400" dirty="0" err="1"/>
              <a:t>lte</a:t>
            </a:r>
            <a:r>
              <a:rPr lang="en-US" altLang="ko-KR" sz="1400" dirty="0"/>
              <a:t>: 60}}</a:t>
            </a:r>
          </a:p>
          <a:p>
            <a:pPr lvl="2" latinLnBrk="0">
              <a:spcBef>
                <a:spcPts val="0"/>
              </a:spcBef>
              <a:spcAft>
                <a:spcPts val="600"/>
              </a:spcAft>
              <a:buFont typeface="Wingdings" pitchFamily="2" charset="2"/>
              <a:buChar char="q"/>
            </a:pPr>
            <a:endParaRPr lang="en-US" altLang="ko-KR" sz="14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71</a:t>
            </a:fld>
            <a:endParaRPr lang="ko-KR" altLang="en-US"/>
          </a:p>
        </p:txBody>
      </p:sp>
    </p:spTree>
    <p:extLst>
      <p:ext uri="{BB962C8B-B14F-4D97-AF65-F5344CB8AC3E}">
        <p14:creationId xmlns:p14="http://schemas.microsoft.com/office/powerpoint/2010/main" val="931138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비교 오퍼레이터</a:t>
            </a:r>
            <a:endParaRPr lang="en-US" altLang="ko-KR" sz="1400" dirty="0"/>
          </a:p>
          <a:p>
            <a:pPr lvl="2" latinLnBrk="0">
              <a:spcBef>
                <a:spcPts val="0"/>
              </a:spcBef>
              <a:spcAft>
                <a:spcPts val="600"/>
              </a:spcAft>
              <a:buFont typeface="Wingdings" pitchFamily="2" charset="2"/>
              <a:buChar char="q"/>
            </a:pPr>
            <a:r>
              <a:rPr lang="en-US" altLang="ko-KR" sz="1400" dirty="0"/>
              <a:t>inventory </a:t>
            </a:r>
            <a:r>
              <a:rPr lang="ko-KR" altLang="en-US" sz="1400" dirty="0"/>
              <a:t>컬렉션에서</a:t>
            </a:r>
            <a:r>
              <a:rPr lang="en-US" altLang="ko-KR" sz="1400" dirty="0"/>
              <a:t> item </a:t>
            </a:r>
            <a:r>
              <a:rPr lang="ko-KR" altLang="en-US" sz="1400" dirty="0"/>
              <a:t>컬럼에서 </a:t>
            </a:r>
            <a:r>
              <a:rPr lang="en-US" altLang="ko-KR" sz="1400" dirty="0"/>
              <a:t>hello </a:t>
            </a:r>
            <a:r>
              <a:rPr lang="ko-KR" altLang="en-US" sz="1400" dirty="0"/>
              <a:t>값인 데이터 조회</a:t>
            </a:r>
            <a:endParaRPr lang="en-US" altLang="ko-KR" sz="1400" dirty="0"/>
          </a:p>
          <a:p>
            <a:pPr marL="1371600" lvl="3" indent="0" latinLnBrk="0">
              <a:spcBef>
                <a:spcPts val="0"/>
              </a:spcBef>
              <a:spcAft>
                <a:spcPts val="600"/>
              </a:spcAft>
              <a:buNone/>
            </a:pPr>
            <a:r>
              <a:rPr lang="ko-KR" altLang="en-US" sz="1400" dirty="0"/>
              <a:t> </a:t>
            </a:r>
            <a:r>
              <a:rPr lang="en" altLang="ko-KR" sz="1400" dirty="0" err="1"/>
              <a:t>db.inventory.find</a:t>
            </a:r>
            <a:r>
              <a:rPr lang="en" altLang="ko-KR" sz="1400" dirty="0"/>
              <a:t>({item: {$</a:t>
            </a:r>
            <a:r>
              <a:rPr lang="en" altLang="ko-KR" sz="1400" dirty="0" err="1"/>
              <a:t>eq</a:t>
            </a:r>
            <a:r>
              <a:rPr lang="en" altLang="ko-KR" sz="1400" dirty="0"/>
              <a:t>: "hello"}})</a:t>
            </a:r>
          </a:p>
          <a:p>
            <a:pPr lvl="2" latinLnBrk="0">
              <a:spcBef>
                <a:spcPts val="0"/>
              </a:spcBef>
              <a:spcAft>
                <a:spcPts val="600"/>
              </a:spcAft>
              <a:buFont typeface="Wingdings" pitchFamily="2" charset="2"/>
              <a:buChar char="q"/>
            </a:pPr>
            <a:r>
              <a:rPr lang="en-US" altLang="ko-KR" sz="1400" dirty="0"/>
              <a:t>inventory </a:t>
            </a:r>
            <a:r>
              <a:rPr lang="ko-KR" altLang="en-US" sz="1400" dirty="0"/>
              <a:t>컬렉션에서</a:t>
            </a:r>
            <a:r>
              <a:rPr lang="en-US" altLang="ko-KR" sz="1400" dirty="0"/>
              <a:t> tags </a:t>
            </a:r>
            <a:r>
              <a:rPr lang="ko-KR" altLang="en-US" sz="1400" dirty="0"/>
              <a:t>컬럼의 값이 </a:t>
            </a:r>
            <a:r>
              <a:rPr lang="en-US" altLang="ko-KR" sz="1400" dirty="0"/>
              <a:t>blank </a:t>
            </a:r>
            <a:r>
              <a:rPr lang="ko-KR" altLang="en-US" sz="1400" dirty="0"/>
              <a:t>나 </a:t>
            </a:r>
            <a:r>
              <a:rPr lang="en-US" altLang="ko-KR" sz="1400" dirty="0"/>
              <a:t>blue </a:t>
            </a:r>
            <a:r>
              <a:rPr lang="ko-KR" altLang="en-US" sz="1400" dirty="0"/>
              <a:t>인 데이터 조회</a:t>
            </a:r>
            <a:endParaRPr lang="en-US" altLang="ko-KR" sz="1400" dirty="0"/>
          </a:p>
          <a:p>
            <a:pPr marL="1371600" lvl="3" indent="0" latinLnBrk="0">
              <a:spcBef>
                <a:spcPts val="0"/>
              </a:spcBef>
              <a:spcAft>
                <a:spcPts val="600"/>
              </a:spcAft>
              <a:buNone/>
            </a:pPr>
            <a:r>
              <a:rPr lang="en" altLang="ko-KR" sz="1400" dirty="0" err="1"/>
              <a:t>db.inventory.find</a:t>
            </a:r>
            <a:r>
              <a:rPr lang="en" altLang="ko-KR" sz="1400" dirty="0"/>
              <a:t>({tags:{$in:["blank", "blue"]}})</a:t>
            </a:r>
          </a:p>
          <a:p>
            <a:pPr lvl="2" latinLnBrk="0">
              <a:spcBef>
                <a:spcPts val="0"/>
              </a:spcBef>
              <a:spcAft>
                <a:spcPts val="600"/>
              </a:spcAft>
              <a:buFont typeface="Wingdings" pitchFamily="2" charset="2"/>
              <a:buChar char="q"/>
            </a:pPr>
            <a:r>
              <a:rPr lang="en-US" altLang="ko-KR" sz="1400" dirty="0"/>
              <a:t>inventory </a:t>
            </a:r>
            <a:r>
              <a:rPr lang="ko-KR" altLang="en-US" sz="1400" dirty="0"/>
              <a:t>컬렉션에서</a:t>
            </a:r>
            <a:r>
              <a:rPr lang="en-US" altLang="ko-KR" sz="1400" dirty="0"/>
              <a:t> tags </a:t>
            </a:r>
            <a:r>
              <a:rPr lang="ko-KR" altLang="en-US" sz="1400" dirty="0"/>
              <a:t>컬럼의 값이 </a:t>
            </a:r>
            <a:r>
              <a:rPr lang="en-US" altLang="ko-KR" sz="1400" dirty="0"/>
              <a:t>blank </a:t>
            </a:r>
            <a:r>
              <a:rPr lang="ko-KR" altLang="en-US" sz="1400" dirty="0"/>
              <a:t>나 </a:t>
            </a:r>
            <a:r>
              <a:rPr lang="en-US" altLang="ko-KR" sz="1400" dirty="0"/>
              <a:t>blue </a:t>
            </a:r>
            <a:r>
              <a:rPr lang="ko-KR" altLang="en-US" sz="1400" dirty="0"/>
              <a:t>가 아닌 데이터 조회</a:t>
            </a:r>
            <a:endParaRPr lang="en-US" altLang="ko-KR" sz="1400" dirty="0"/>
          </a:p>
          <a:p>
            <a:pPr marL="1371600" lvl="3" indent="0" latinLnBrk="0">
              <a:spcBef>
                <a:spcPts val="0"/>
              </a:spcBef>
              <a:spcAft>
                <a:spcPts val="600"/>
              </a:spcAft>
              <a:buNone/>
            </a:pPr>
            <a:r>
              <a:rPr lang="en" altLang="ko-KR" sz="1400" dirty="0" err="1"/>
              <a:t>db.inventory.find</a:t>
            </a:r>
            <a:r>
              <a:rPr lang="en" altLang="ko-KR" sz="1400" dirty="0"/>
              <a:t>({tags:{$</a:t>
            </a:r>
            <a:r>
              <a:rPr lang="en" altLang="ko-KR" sz="1400" dirty="0" err="1"/>
              <a:t>nin</a:t>
            </a:r>
            <a:r>
              <a:rPr lang="en" altLang="ko-KR" sz="1400" dirty="0"/>
              <a:t>:["blank", "blue"]}})</a:t>
            </a:r>
          </a:p>
          <a:p>
            <a:pPr lvl="2" latinLnBrk="0">
              <a:spcBef>
                <a:spcPts val="0"/>
              </a:spcBef>
              <a:spcAft>
                <a:spcPts val="600"/>
              </a:spcAft>
              <a:buFont typeface="Wingdings" pitchFamily="2" charset="2"/>
              <a:buChar char="q"/>
            </a:pPr>
            <a:r>
              <a:rPr lang="en-US" altLang="ko-KR" sz="1400" dirty="0"/>
              <a:t>inventory </a:t>
            </a:r>
            <a:r>
              <a:rPr lang="ko-KR" altLang="en-US" sz="1400" dirty="0"/>
              <a:t>컬렉션에서</a:t>
            </a:r>
            <a:r>
              <a:rPr lang="en-US" altLang="ko-KR" sz="1400" dirty="0"/>
              <a:t> tags </a:t>
            </a:r>
            <a:r>
              <a:rPr lang="ko-KR" altLang="en-US" sz="1400" dirty="0"/>
              <a:t>컬럼의 값이 영문 소문자로 시작하고 </a:t>
            </a:r>
            <a:r>
              <a:rPr lang="en-US" altLang="ko-KR" sz="1400" dirty="0"/>
              <a:t>la</a:t>
            </a:r>
            <a:r>
              <a:rPr lang="ko-KR" altLang="en-US" sz="1400" dirty="0"/>
              <a:t>로 끝나는 데이터 조회</a:t>
            </a:r>
            <a:endParaRPr lang="en-US" altLang="ko-KR" sz="1400" dirty="0"/>
          </a:p>
          <a:p>
            <a:pPr marL="1371600" lvl="3" indent="0" latinLnBrk="0">
              <a:spcBef>
                <a:spcPts val="0"/>
              </a:spcBef>
              <a:spcAft>
                <a:spcPts val="600"/>
              </a:spcAft>
              <a:buNone/>
            </a:pPr>
            <a:r>
              <a:rPr lang="en" altLang="ko-KR" sz="1400" dirty="0" err="1"/>
              <a:t>db.inventory.find</a:t>
            </a:r>
            <a:r>
              <a:rPr lang="en" altLang="ko-KR" sz="1400" dirty="0"/>
              <a:t>({tags: {$in: [/^[a-z]la/]} })</a:t>
            </a:r>
            <a:endParaRPr lang="en-US" altLang="ko-KR" sz="1400" dirty="0"/>
          </a:p>
          <a:p>
            <a:pPr lvl="2" latinLnBrk="0">
              <a:spcBef>
                <a:spcPts val="0"/>
              </a:spcBef>
              <a:spcAft>
                <a:spcPts val="600"/>
              </a:spcAft>
              <a:buFont typeface="Wingdings" pitchFamily="2" charset="2"/>
              <a:buChar char="q"/>
            </a:pPr>
            <a:r>
              <a:rPr lang="en-US" altLang="ko-KR" sz="1400" dirty="0"/>
              <a:t>inventory </a:t>
            </a:r>
            <a:r>
              <a:rPr lang="ko-KR" altLang="en-US" sz="1400" dirty="0"/>
              <a:t>컬렉션에서</a:t>
            </a:r>
            <a:r>
              <a:rPr lang="en-US" altLang="ko-KR" sz="1400" dirty="0"/>
              <a:t> tags </a:t>
            </a:r>
            <a:r>
              <a:rPr lang="ko-KR" altLang="en-US" sz="1400" dirty="0"/>
              <a:t>컬럼의 값이 </a:t>
            </a:r>
            <a:r>
              <a:rPr lang="en-US" altLang="ko-KR" sz="1400" dirty="0"/>
              <a:t>b</a:t>
            </a:r>
            <a:r>
              <a:rPr lang="ko-KR" altLang="en-US" sz="1400" dirty="0"/>
              <a:t>로 시작하지 않는 데이터 조회</a:t>
            </a:r>
            <a:endParaRPr lang="en-US" altLang="ko-KR" sz="1400" dirty="0"/>
          </a:p>
          <a:p>
            <a:pPr marL="1371600" lvl="3" indent="0" latinLnBrk="0">
              <a:spcBef>
                <a:spcPts val="0"/>
              </a:spcBef>
              <a:spcAft>
                <a:spcPts val="600"/>
              </a:spcAft>
              <a:buNone/>
            </a:pPr>
            <a:r>
              <a:rPr lang="en" altLang="ko-KR" sz="1400" dirty="0" err="1"/>
              <a:t>db.inventory.find</a:t>
            </a:r>
            <a:r>
              <a:rPr lang="en" altLang="ko-KR" sz="1400" dirty="0"/>
              <a:t>({tags: {$</a:t>
            </a:r>
            <a:r>
              <a:rPr lang="en" altLang="ko-KR" sz="1400" dirty="0" err="1"/>
              <a:t>nin</a:t>
            </a:r>
            <a:r>
              <a:rPr lang="en" altLang="ko-KR" sz="1400" dirty="0"/>
              <a:t>: [/^b/]} })</a:t>
            </a:r>
            <a:endParaRPr lang="en-US" altLang="ko-KR" sz="1400" dirty="0"/>
          </a:p>
          <a:p>
            <a:pPr marL="1371600" lvl="3" indent="0" latinLnBrk="0">
              <a:spcBef>
                <a:spcPts val="0"/>
              </a:spcBef>
              <a:spcAft>
                <a:spcPts val="600"/>
              </a:spcAft>
              <a:buNone/>
            </a:pPr>
            <a:endParaRPr lang="en-US" altLang="ko-KR" sz="14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72</a:t>
            </a:fld>
            <a:endParaRPr lang="ko-KR" altLang="en-US"/>
          </a:p>
        </p:txBody>
      </p:sp>
    </p:spTree>
    <p:extLst>
      <p:ext uri="{BB962C8B-B14F-4D97-AF65-F5344CB8AC3E}">
        <p14:creationId xmlns:p14="http://schemas.microsoft.com/office/powerpoint/2010/main" val="9566582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비교 오퍼레이터</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({id:{$</a:t>
            </a:r>
            <a:r>
              <a:rPr lang="en-US" altLang="ko-KR" sz="1400" dirty="0" err="1"/>
              <a:t>ne:"admin</a:t>
            </a:r>
            <a:r>
              <a:rPr lang="en-US" altLang="ko-KR" sz="1400" dirty="0"/>
              <a:t>"}})</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({id:{$in:["root","user01"]}})</a:t>
            </a:r>
          </a:p>
          <a:p>
            <a:pPr marL="800100" lvl="2"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73</a:t>
            </a:fld>
            <a:endParaRPr lang="ko-KR" altLang="en-US"/>
          </a:p>
        </p:txBody>
      </p:sp>
    </p:spTree>
    <p:extLst>
      <p:ext uri="{BB962C8B-B14F-4D97-AF65-F5344CB8AC3E}">
        <p14:creationId xmlns:p14="http://schemas.microsoft.com/office/powerpoint/2010/main" val="4157829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논리 결합 오퍼레이터</a:t>
            </a:r>
            <a:endParaRPr lang="en-US" altLang="ko-KR" sz="1400" dirty="0"/>
          </a:p>
          <a:p>
            <a:pPr lvl="2" latinLnBrk="0">
              <a:spcBef>
                <a:spcPts val="0"/>
              </a:spcBef>
              <a:spcAft>
                <a:spcPts val="600"/>
              </a:spcAft>
              <a:buFont typeface="Wingdings" pitchFamily="2" charset="2"/>
              <a:buChar char="q"/>
            </a:pPr>
            <a:r>
              <a:rPr lang="en-US" altLang="ko-KR" sz="1400" dirty="0"/>
              <a:t>$not:</a:t>
            </a:r>
            <a:r>
              <a:rPr lang="ko-KR" altLang="en-US" sz="1400" dirty="0"/>
              <a:t> 주어진 조건을 만족하지 않는 데이터 조회</a:t>
            </a:r>
            <a:endParaRPr lang="en-US" altLang="ko-KR" sz="1400" dirty="0"/>
          </a:p>
          <a:p>
            <a:pPr lvl="2" latinLnBrk="0">
              <a:spcBef>
                <a:spcPts val="0"/>
              </a:spcBef>
              <a:spcAft>
                <a:spcPts val="600"/>
              </a:spcAft>
              <a:buFont typeface="Wingdings" pitchFamily="2" charset="2"/>
              <a:buChar char="q"/>
            </a:pPr>
            <a:r>
              <a:rPr lang="en-US" altLang="ko-KR" sz="1400" dirty="0"/>
              <a:t>$or:</a:t>
            </a:r>
            <a:r>
              <a:rPr lang="ko-KR" altLang="en-US" sz="1400" dirty="0"/>
              <a:t> 주어진 조건 중 하나라도 만족하는 데이터 조회</a:t>
            </a:r>
            <a:endParaRPr lang="en-US" altLang="ko-KR" sz="1400" dirty="0"/>
          </a:p>
          <a:p>
            <a:pPr lvl="2" latinLnBrk="0">
              <a:spcBef>
                <a:spcPts val="0"/>
              </a:spcBef>
              <a:spcAft>
                <a:spcPts val="600"/>
              </a:spcAft>
              <a:buFont typeface="Wingdings" pitchFamily="2" charset="2"/>
              <a:buChar char="q"/>
            </a:pPr>
            <a:r>
              <a:rPr lang="en-US" altLang="ko-KR" sz="1400" dirty="0"/>
              <a:t>$and:</a:t>
            </a:r>
            <a:r>
              <a:rPr lang="ko-KR" altLang="en-US" sz="1400" dirty="0"/>
              <a:t> 주어진 모든 조건을 만족하는 데이터 조회</a:t>
            </a:r>
            <a:endParaRPr lang="en-US" altLang="ko-KR" sz="1400" dirty="0"/>
          </a:p>
          <a:p>
            <a:pPr lvl="2" latinLnBrk="0">
              <a:spcBef>
                <a:spcPts val="0"/>
              </a:spcBef>
              <a:spcAft>
                <a:spcPts val="600"/>
              </a:spcAft>
              <a:buFont typeface="Wingdings" pitchFamily="2" charset="2"/>
              <a:buChar char="q"/>
            </a:pPr>
            <a:r>
              <a:rPr lang="en-US" altLang="ko-KR" sz="1400" dirty="0"/>
              <a:t>$nor:</a:t>
            </a:r>
            <a:r>
              <a:rPr lang="ko-KR" altLang="en-US" sz="1400" dirty="0"/>
              <a:t> 주어진 조건 중 하나라도 만족하지 않는 데이터 조회</a:t>
            </a:r>
            <a:endParaRPr lang="en-US" altLang="ko-KR" sz="1400" dirty="0"/>
          </a:p>
          <a:p>
            <a:pPr marL="914400" lvl="2" indent="0" latinLnBrk="0">
              <a:spcBef>
                <a:spcPts val="0"/>
              </a:spcBef>
              <a:spcAft>
                <a:spcPts val="600"/>
              </a:spcAft>
              <a:buNone/>
            </a:pPr>
            <a:r>
              <a:rPr lang="en" altLang="ko-KR" sz="1400" dirty="0"/>
              <a:t>{$</a:t>
            </a:r>
            <a:r>
              <a:rPr lang="en-US" altLang="ko-KR" sz="1400" dirty="0"/>
              <a:t>not</a:t>
            </a:r>
            <a:r>
              <a:rPr lang="en" altLang="ko-KR" sz="1400" dirty="0"/>
              <a:t>:&lt;operator-expression&gt;</a:t>
            </a:r>
            <a:r>
              <a:rPr lang="en-US" altLang="ko-KR" sz="1400" dirty="0"/>
              <a:t>}</a:t>
            </a:r>
            <a:endParaRPr lang="en" altLang="ko-KR" sz="1400" dirty="0"/>
          </a:p>
          <a:p>
            <a:pPr marL="914400" lvl="2" indent="0" latinLnBrk="0">
              <a:spcBef>
                <a:spcPts val="0"/>
              </a:spcBef>
              <a:spcAft>
                <a:spcPts val="600"/>
              </a:spcAft>
              <a:buNone/>
            </a:pPr>
            <a:r>
              <a:rPr lang="en" altLang="ko-KR" sz="1400" dirty="0"/>
              <a:t>{$or:[&lt;query&gt;,...],&lt;field&gt;:{&lt;operator&gt;:&lt;value&gt;, ...}, ...}</a:t>
            </a:r>
          </a:p>
          <a:p>
            <a:pPr lvl="2" latinLnBrk="0">
              <a:spcBef>
                <a:spcPts val="0"/>
              </a:spcBef>
              <a:spcAft>
                <a:spcPts val="600"/>
              </a:spcAft>
              <a:buFont typeface="Wingdings" pitchFamily="2" charset="2"/>
              <a:buChar char="q"/>
            </a:pPr>
            <a:endParaRPr lang="en-US" altLang="ko-KR" sz="1400" dirty="0"/>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74</a:t>
            </a:fld>
            <a:endParaRPr lang="ko-KR" altLang="en-US"/>
          </a:p>
        </p:txBody>
      </p:sp>
    </p:spTree>
    <p:extLst>
      <p:ext uri="{BB962C8B-B14F-4D97-AF65-F5344CB8AC3E}">
        <p14:creationId xmlns:p14="http://schemas.microsoft.com/office/powerpoint/2010/main" val="2820159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논리 결합 오퍼레이터</a:t>
            </a:r>
            <a:endParaRPr lang="en-US" altLang="ko-KR" sz="1400" dirty="0"/>
          </a:p>
          <a:p>
            <a:pPr lvl="2" latinLnBrk="0">
              <a:spcBef>
                <a:spcPts val="0"/>
              </a:spcBef>
              <a:spcAft>
                <a:spcPts val="600"/>
              </a:spcAft>
              <a:buFont typeface="Wingdings" pitchFamily="2" charset="2"/>
              <a:buChar char="q"/>
            </a:pPr>
            <a:r>
              <a:rPr lang="en-US" altLang="ko-KR" sz="1400" dirty="0"/>
              <a:t>inventory</a:t>
            </a:r>
            <a:r>
              <a:rPr lang="ko-KR" altLang="en-US" sz="1400" dirty="0"/>
              <a:t> 컬렉션에서 </a:t>
            </a:r>
            <a:r>
              <a:rPr lang="en-US" altLang="ko-KR" sz="1400" dirty="0"/>
              <a:t>qty </a:t>
            </a:r>
            <a:r>
              <a:rPr lang="ko-KR" altLang="en-US" sz="1400" dirty="0"/>
              <a:t>가 </a:t>
            </a:r>
            <a:r>
              <a:rPr lang="en-US" altLang="ko-KR" sz="1400" dirty="0"/>
              <a:t>2</a:t>
            </a:r>
            <a:r>
              <a:rPr lang="ko-KR" altLang="en-US" sz="1400" dirty="0"/>
              <a:t>보다 크지 않은 데이터 조회</a:t>
            </a:r>
            <a:endParaRPr lang="en-US" altLang="ko-KR" sz="1400" dirty="0"/>
          </a:p>
          <a:p>
            <a:pPr marL="1371600" lvl="3" indent="0" latinLnBrk="0">
              <a:spcBef>
                <a:spcPts val="0"/>
              </a:spcBef>
              <a:spcAft>
                <a:spcPts val="600"/>
              </a:spcAft>
              <a:buNone/>
            </a:pPr>
            <a:r>
              <a:rPr lang="en-US" altLang="ko-KR" sz="1400" dirty="0" err="1"/>
              <a:t>db.inventory.find</a:t>
            </a:r>
            <a:r>
              <a:rPr lang="en-US" altLang="ko-KR" sz="1400" dirty="0"/>
              <a:t>({qty:{$not:{$gt:2}}})</a:t>
            </a:r>
          </a:p>
          <a:p>
            <a:pPr lvl="2" latinLnBrk="0">
              <a:spcBef>
                <a:spcPts val="0"/>
              </a:spcBef>
              <a:spcAft>
                <a:spcPts val="600"/>
              </a:spcAft>
              <a:buFont typeface="Wingdings" pitchFamily="2" charset="2"/>
              <a:buChar char="q"/>
            </a:pPr>
            <a:r>
              <a:rPr lang="en-US" altLang="ko-KR" sz="1400" dirty="0"/>
              <a:t>inventory</a:t>
            </a:r>
            <a:r>
              <a:rPr lang="ko-KR" altLang="en-US" sz="1400" dirty="0"/>
              <a:t> 컬렉션에서 </a:t>
            </a:r>
            <a:r>
              <a:rPr lang="en-US" altLang="ko-KR" sz="1400" dirty="0"/>
              <a:t>qty </a:t>
            </a:r>
            <a:r>
              <a:rPr lang="ko-KR" altLang="en-US" sz="1400" dirty="0"/>
              <a:t>가 </a:t>
            </a:r>
            <a:r>
              <a:rPr lang="en-US" altLang="ko-KR" sz="1400" dirty="0"/>
              <a:t>100</a:t>
            </a:r>
            <a:r>
              <a:rPr lang="ko-KR" altLang="en-US" sz="1400" dirty="0"/>
              <a:t>보다 크거나 </a:t>
            </a:r>
            <a:r>
              <a:rPr lang="en-US" altLang="ko-KR" sz="1400" dirty="0"/>
              <a:t>qty</a:t>
            </a:r>
            <a:r>
              <a:rPr lang="ko-KR" altLang="en-US" sz="1400" dirty="0"/>
              <a:t> 가 </a:t>
            </a:r>
            <a:r>
              <a:rPr lang="en-US" altLang="ko-KR" sz="1400" dirty="0"/>
              <a:t>10 </a:t>
            </a:r>
            <a:r>
              <a:rPr lang="ko-KR" altLang="en-US" sz="1400" dirty="0"/>
              <a:t>보다 작은 데이터 조회</a:t>
            </a:r>
            <a:endParaRPr lang="en-US" altLang="ko-KR" sz="1400" dirty="0"/>
          </a:p>
          <a:p>
            <a:pPr marL="1371600" lvl="3" indent="0" latinLnBrk="0">
              <a:spcBef>
                <a:spcPts val="0"/>
              </a:spcBef>
              <a:spcAft>
                <a:spcPts val="600"/>
              </a:spcAft>
              <a:buNone/>
            </a:pPr>
            <a:r>
              <a:rPr lang="en-US" altLang="ko-KR" sz="1400" dirty="0" err="1"/>
              <a:t>db.inventory.find</a:t>
            </a:r>
            <a:r>
              <a:rPr lang="en-US" altLang="ko-KR" sz="1400" dirty="0"/>
              <a:t>({$or:[{qty:{$gt:100}}, {qty:{$lt:10}}]})</a:t>
            </a:r>
          </a:p>
          <a:p>
            <a:pPr lvl="2" latinLnBrk="0">
              <a:spcBef>
                <a:spcPts val="0"/>
              </a:spcBef>
              <a:spcAft>
                <a:spcPts val="600"/>
              </a:spcAft>
              <a:buFont typeface="Wingdings" pitchFamily="2" charset="2"/>
              <a:buChar char="q"/>
            </a:pPr>
            <a:r>
              <a:rPr lang="en-US" altLang="ko-KR" sz="1400" dirty="0"/>
              <a:t>inventory</a:t>
            </a:r>
            <a:r>
              <a:rPr lang="ko-KR" altLang="en-US" sz="1400" dirty="0"/>
              <a:t> 컬렉션에서 </a:t>
            </a:r>
            <a:r>
              <a:rPr lang="en-US" altLang="ko-KR" sz="1400" dirty="0"/>
              <a:t>price </a:t>
            </a:r>
            <a:r>
              <a:rPr lang="ko-KR" altLang="en-US" sz="1400" dirty="0"/>
              <a:t>필드의 값이 </a:t>
            </a:r>
            <a:r>
              <a:rPr lang="en-US" altLang="ko-KR" sz="1400" dirty="0"/>
              <a:t>0.99 </a:t>
            </a:r>
            <a:r>
              <a:rPr lang="ko-KR" altLang="en-US" sz="1400" dirty="0"/>
              <a:t>또는 </a:t>
            </a:r>
            <a:r>
              <a:rPr lang="en-US" altLang="ko-KR" sz="1400" dirty="0"/>
              <a:t>1.99 </a:t>
            </a:r>
            <a:r>
              <a:rPr lang="ko-KR" altLang="en-US" sz="1400" dirty="0"/>
              <a:t>이면서 </a:t>
            </a:r>
            <a:r>
              <a:rPr lang="en-US" altLang="ko-KR" sz="1400" dirty="0"/>
              <a:t>sale </a:t>
            </a:r>
            <a:r>
              <a:rPr lang="ko-KR" altLang="en-US" sz="1400" dirty="0"/>
              <a:t>필드</a:t>
            </a:r>
            <a:r>
              <a:rPr lang="en-US" altLang="ko-KR" sz="1400" dirty="0"/>
              <a:t> </a:t>
            </a:r>
            <a:r>
              <a:rPr lang="ko-KR" altLang="en-US" sz="1400" dirty="0"/>
              <a:t>값이 </a:t>
            </a:r>
            <a:r>
              <a:rPr lang="en-US" altLang="ko-KR" sz="1400" dirty="0"/>
              <a:t>true </a:t>
            </a:r>
            <a:r>
              <a:rPr lang="ko-KR" altLang="en-US" sz="1400" dirty="0"/>
              <a:t>또는 </a:t>
            </a:r>
            <a:r>
              <a:rPr lang="en-US" altLang="ko-KR" sz="1400" dirty="0"/>
              <a:t>qty </a:t>
            </a:r>
            <a:r>
              <a:rPr lang="ko-KR" altLang="en-US" sz="1400" dirty="0"/>
              <a:t>값이 </a:t>
            </a:r>
            <a:r>
              <a:rPr lang="en-US" altLang="ko-KR" sz="1400" dirty="0"/>
              <a:t>20 </a:t>
            </a:r>
            <a:r>
              <a:rPr lang="ko-KR" altLang="en-US" sz="1400" dirty="0"/>
              <a:t>미만</a:t>
            </a:r>
            <a:r>
              <a:rPr lang="en-US" altLang="ko-KR" sz="1400" dirty="0"/>
              <a:t> </a:t>
            </a:r>
            <a:r>
              <a:rPr lang="ko-KR" altLang="en-US" sz="1400" dirty="0"/>
              <a:t>인 데이터 조회</a:t>
            </a:r>
            <a:endParaRPr lang="en-US" altLang="ko-KR" sz="1400" dirty="0"/>
          </a:p>
          <a:p>
            <a:pPr marL="1371600" lvl="3" indent="0" latinLnBrk="0">
              <a:spcBef>
                <a:spcPts val="0"/>
              </a:spcBef>
              <a:spcAft>
                <a:spcPts val="600"/>
              </a:spcAft>
              <a:buNone/>
            </a:pPr>
            <a:r>
              <a:rPr lang="en-US" altLang="ko-KR" sz="1400" dirty="0" err="1"/>
              <a:t>db.inventory.find</a:t>
            </a:r>
            <a:r>
              <a:rPr lang="en-US" altLang="ko-KR" sz="1400" dirty="0"/>
              <a:t>({$and:[{$or:[{price:0.99}, {price:1.99}]}, {$or:[{</a:t>
            </a:r>
            <a:r>
              <a:rPr lang="en-US" altLang="ko-KR" sz="1400" dirty="0" err="1"/>
              <a:t>sale:true</a:t>
            </a:r>
            <a:r>
              <a:rPr lang="en-US" altLang="ko-KR" sz="1400" dirty="0"/>
              <a:t>}, {qty:{$lt:20}}]}]})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75</a:t>
            </a:fld>
            <a:endParaRPr lang="ko-KR" altLang="en-US"/>
          </a:p>
        </p:txBody>
      </p:sp>
    </p:spTree>
    <p:extLst>
      <p:ext uri="{BB962C8B-B14F-4D97-AF65-F5344CB8AC3E}">
        <p14:creationId xmlns:p14="http://schemas.microsoft.com/office/powerpoint/2010/main" val="3350071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논리 결합 연산자</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 {$or: [ {</a:t>
            </a:r>
            <a:r>
              <a:rPr lang="en-US" altLang="ko-KR" sz="1400" dirty="0" err="1"/>
              <a:t>id:"root</a:t>
            </a:r>
            <a:r>
              <a:rPr lang="en-US" altLang="ko-KR" sz="1400" dirty="0"/>
              <a:t>"}, {</a:t>
            </a:r>
            <a:r>
              <a:rPr lang="en-US" altLang="ko-KR" sz="1400" dirty="0" err="1"/>
              <a:t>status:"D</a:t>
            </a:r>
            <a:r>
              <a:rPr lang="en-US" altLang="ko-KR" sz="1400" dirty="0"/>
              <a:t>"} ] })</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({"age":{$gte:50, $lte:60}})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76</a:t>
            </a:fld>
            <a:endParaRPr lang="ko-KR" altLang="en-US"/>
          </a:p>
        </p:txBody>
      </p:sp>
    </p:spTree>
    <p:extLst>
      <p:ext uri="{BB962C8B-B14F-4D97-AF65-F5344CB8AC3E}">
        <p14:creationId xmlns:p14="http://schemas.microsoft.com/office/powerpoint/2010/main" val="26923565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$regex:</a:t>
            </a:r>
            <a:r>
              <a:rPr lang="ko-KR" altLang="en-US" sz="1400" dirty="0"/>
              <a:t> 값이 정규 표현식 과 동일한 데이터 조회</a:t>
            </a:r>
            <a:endParaRPr lang="en-US" altLang="ko-KR" sz="1400" dirty="0"/>
          </a:p>
          <a:p>
            <a:pPr marL="1371600" lvl="3" indent="0" latinLnBrk="0">
              <a:spcBef>
                <a:spcPts val="0"/>
              </a:spcBef>
              <a:spcAft>
                <a:spcPts val="600"/>
              </a:spcAft>
              <a:buNone/>
            </a:pPr>
            <a:r>
              <a:rPr lang="en-US" altLang="ko-KR" sz="1400" dirty="0"/>
              <a:t>{&lt;field&gt;: { $regex: /pattern/, $options:’&lt;options&gt;’}}</a:t>
            </a:r>
          </a:p>
          <a:p>
            <a:pPr marL="1371600" lvl="3" indent="0" latinLnBrk="0">
              <a:spcBef>
                <a:spcPts val="0"/>
              </a:spcBef>
              <a:spcAft>
                <a:spcPts val="600"/>
              </a:spcAft>
              <a:buNone/>
            </a:pPr>
            <a:r>
              <a:rPr lang="en-US" altLang="ko-KR" sz="1400" dirty="0"/>
              <a:t>{&lt;field&gt;: { $regex: ‘pattern’, $options:’&lt;options&gt;’}}</a:t>
            </a:r>
          </a:p>
          <a:p>
            <a:pPr marL="1371600" lvl="3" indent="0" latinLnBrk="0">
              <a:spcBef>
                <a:spcPts val="0"/>
              </a:spcBef>
              <a:spcAft>
                <a:spcPts val="600"/>
              </a:spcAft>
              <a:buNone/>
            </a:pPr>
            <a:r>
              <a:rPr lang="en-US" altLang="ko-KR" sz="1400" dirty="0"/>
              <a:t>{ &lt;field&gt;: { $regex: /pattern/&lt;options&gt;}}</a:t>
            </a:r>
          </a:p>
          <a:p>
            <a:pPr lvl="3" latinLnBrk="0">
              <a:spcBef>
                <a:spcPts val="0"/>
              </a:spcBef>
              <a:spcAft>
                <a:spcPts val="600"/>
              </a:spcAft>
              <a:buFont typeface="Wingdings" pitchFamily="2" charset="2"/>
              <a:buChar char="l"/>
            </a:pPr>
            <a:r>
              <a:rPr lang="en-US" altLang="ko-KR" sz="1400" dirty="0"/>
              <a:t>options </a:t>
            </a:r>
            <a:r>
              <a:rPr lang="ko-KR" altLang="en-US" sz="1400" dirty="0"/>
              <a:t>연산자</a:t>
            </a:r>
            <a:endParaRPr lang="en-US" altLang="ko-KR" sz="1400" dirty="0"/>
          </a:p>
          <a:p>
            <a:pPr lvl="4" latinLnBrk="0">
              <a:spcBef>
                <a:spcPts val="0"/>
              </a:spcBef>
              <a:spcAft>
                <a:spcPts val="600"/>
              </a:spcAft>
              <a:buFont typeface="Wingdings" pitchFamily="2" charset="2"/>
              <a:buChar char="§"/>
            </a:pPr>
            <a:r>
              <a:rPr lang="en-US" altLang="ko-KR" sz="1400" dirty="0"/>
              <a:t>i: </a:t>
            </a:r>
            <a:r>
              <a:rPr lang="ko-KR" altLang="en-US" sz="1400" dirty="0"/>
              <a:t>대소문자 무시</a:t>
            </a:r>
            <a:endParaRPr lang="en-US" altLang="ko-KR" sz="1400" dirty="0"/>
          </a:p>
          <a:p>
            <a:pPr lvl="4" latinLnBrk="0">
              <a:spcBef>
                <a:spcPts val="0"/>
              </a:spcBef>
              <a:spcAft>
                <a:spcPts val="600"/>
              </a:spcAft>
              <a:buFont typeface="Wingdings" pitchFamily="2" charset="2"/>
              <a:buChar char="§"/>
            </a:pPr>
            <a:r>
              <a:rPr lang="en-US" altLang="ko-KR" sz="1400" dirty="0"/>
              <a:t>m: </a:t>
            </a:r>
            <a:r>
              <a:rPr lang="ko-KR" altLang="en-US" sz="1400" dirty="0"/>
              <a:t>정규식에 </a:t>
            </a:r>
            <a:r>
              <a:rPr lang="en-US" altLang="ko-KR" sz="1400" dirty="0"/>
              <a:t>^</a:t>
            </a:r>
            <a:r>
              <a:rPr lang="ko-KR" altLang="en-US" sz="1400" dirty="0" err="1"/>
              <a:t>를</a:t>
            </a:r>
            <a:r>
              <a:rPr lang="ko-KR" altLang="en-US" sz="1400" dirty="0"/>
              <a:t> 사용할 때 값에 </a:t>
            </a:r>
            <a:r>
              <a:rPr lang="en-US" altLang="ko-KR" sz="1400" dirty="0"/>
              <a:t>\n</a:t>
            </a:r>
            <a:r>
              <a:rPr lang="ko-KR" altLang="en-US" sz="1400" dirty="0"/>
              <a:t>이 있으면 무시</a:t>
            </a:r>
            <a:endParaRPr lang="en-US" altLang="ko-KR" sz="1400" dirty="0"/>
          </a:p>
          <a:p>
            <a:pPr lvl="4" latinLnBrk="0">
              <a:spcBef>
                <a:spcPts val="0"/>
              </a:spcBef>
              <a:spcAft>
                <a:spcPts val="600"/>
              </a:spcAft>
              <a:buFont typeface="Wingdings" pitchFamily="2" charset="2"/>
              <a:buChar char="§"/>
            </a:pPr>
            <a:r>
              <a:rPr lang="en-US" altLang="ko-KR" sz="1400" dirty="0"/>
              <a:t>x: </a:t>
            </a:r>
            <a:r>
              <a:rPr lang="ko-KR" altLang="en-US" sz="1400" dirty="0"/>
              <a:t>정규식 안에 있는 모든 공백을 무시</a:t>
            </a:r>
            <a:endParaRPr lang="en-US" altLang="ko-KR" sz="1400" dirty="0"/>
          </a:p>
          <a:p>
            <a:pPr lvl="4" latinLnBrk="0">
              <a:spcBef>
                <a:spcPts val="0"/>
              </a:spcBef>
              <a:spcAft>
                <a:spcPts val="600"/>
              </a:spcAft>
              <a:buFont typeface="Wingdings" pitchFamily="2" charset="2"/>
              <a:buChar char="§"/>
            </a:pPr>
            <a:r>
              <a:rPr lang="en-US" altLang="ko-KR" sz="1400" dirty="0"/>
              <a:t>s: .</a:t>
            </a:r>
            <a:r>
              <a:rPr lang="ko-KR" altLang="en-US" sz="1400" dirty="0"/>
              <a:t>을 사용할 때 </a:t>
            </a:r>
            <a:r>
              <a:rPr lang="en-US" altLang="ko-KR" sz="1400" dirty="0"/>
              <a:t>\n</a:t>
            </a:r>
            <a:r>
              <a:rPr lang="ko-KR" altLang="en-US" sz="1400" dirty="0"/>
              <a:t>을 포함해서 매치</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77</a:t>
            </a:fld>
            <a:endParaRPr lang="ko-KR" altLang="en-US"/>
          </a:p>
        </p:txBody>
      </p:sp>
    </p:spTree>
    <p:extLst>
      <p:ext uri="{BB962C8B-B14F-4D97-AF65-F5344CB8AC3E}">
        <p14:creationId xmlns:p14="http://schemas.microsoft.com/office/powerpoint/2010/main" val="2448291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marL="800100" lvl="2" indent="0" latinLnBrk="0">
              <a:spcBef>
                <a:spcPts val="0"/>
              </a:spcBef>
              <a:spcAft>
                <a:spcPts val="600"/>
              </a:spcAft>
              <a:buNone/>
            </a:pPr>
            <a:r>
              <a:rPr lang="en-US" altLang="ko-KR" sz="1400" dirty="0" err="1"/>
              <a:t>db.users.insert</a:t>
            </a:r>
            <a:r>
              <a:rPr lang="en-US" altLang="ko-KR" sz="1400" dirty="0"/>
              <a:t>({name: '</a:t>
            </a:r>
            <a:r>
              <a:rPr lang="en-US" altLang="ko-KR" sz="1400" dirty="0" err="1"/>
              <a:t>paulo</a:t>
            </a:r>
            <a:r>
              <a:rPr lang="en-US" altLang="ko-KR" sz="1400" dirty="0"/>
              <a:t>'})</a:t>
            </a:r>
          </a:p>
          <a:p>
            <a:pPr marL="800100" lvl="2" indent="0" latinLnBrk="0">
              <a:spcBef>
                <a:spcPts val="0"/>
              </a:spcBef>
              <a:spcAft>
                <a:spcPts val="600"/>
              </a:spcAft>
              <a:buNone/>
            </a:pPr>
            <a:r>
              <a:rPr lang="en-US" altLang="ko-KR" sz="1400" dirty="0" err="1"/>
              <a:t>db.users.insert</a:t>
            </a:r>
            <a:r>
              <a:rPr lang="en-US" altLang="ko-KR" sz="1400" dirty="0"/>
              <a:t>({name: '</a:t>
            </a:r>
            <a:r>
              <a:rPr lang="en-US" altLang="ko-KR" sz="1400" dirty="0" err="1"/>
              <a:t>patric</a:t>
            </a:r>
            <a:r>
              <a:rPr lang="en-US" altLang="ko-KR" sz="1400" dirty="0"/>
              <a:t>'})</a:t>
            </a:r>
          </a:p>
          <a:p>
            <a:pPr marL="800100" lvl="2" indent="0" latinLnBrk="0">
              <a:spcBef>
                <a:spcPts val="0"/>
              </a:spcBef>
              <a:spcAft>
                <a:spcPts val="600"/>
              </a:spcAft>
              <a:buNone/>
            </a:pPr>
            <a:r>
              <a:rPr lang="en-US" altLang="ko-KR" sz="1400" dirty="0" err="1"/>
              <a:t>db.users.insert</a:t>
            </a:r>
            <a:r>
              <a:rPr lang="en-US" altLang="ko-KR" sz="1400" dirty="0"/>
              <a:t>({name: '</a:t>
            </a:r>
            <a:r>
              <a:rPr lang="en-US" altLang="ko-KR" sz="1400" dirty="0" err="1"/>
              <a:t>pedro</a:t>
            </a:r>
            <a:r>
              <a:rPr lang="en-US" altLang="ko-KR" sz="1400" dirty="0"/>
              <a:t>'})</a:t>
            </a:r>
          </a:p>
          <a:p>
            <a:pPr marL="800100" lvl="2" indent="0" latinLnBrk="0">
              <a:spcBef>
                <a:spcPts val="0"/>
              </a:spcBef>
              <a:spcAft>
                <a:spcPts val="600"/>
              </a:spcAft>
              <a:buNone/>
            </a:pPr>
            <a:br>
              <a:rPr lang="en-US" altLang="ko-KR" sz="1400" dirty="0"/>
            </a:b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78</a:t>
            </a:fld>
            <a:endParaRPr lang="ko-KR" altLang="en-US"/>
          </a:p>
        </p:txBody>
      </p:sp>
    </p:spTree>
    <p:extLst>
      <p:ext uri="{BB962C8B-B14F-4D97-AF65-F5344CB8AC3E}">
        <p14:creationId xmlns:p14="http://schemas.microsoft.com/office/powerpoint/2010/main" val="3422124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br>
              <a:rPr lang="en-US" altLang="ko-KR" sz="1400" dirty="0"/>
            </a:br>
            <a:r>
              <a:rPr lang="en-US" altLang="ko-KR" sz="1400" dirty="0" err="1"/>
              <a:t>db.users.find</a:t>
            </a:r>
            <a:r>
              <a:rPr lang="en-US" altLang="ko-KR" sz="1400" dirty="0"/>
              <a:t>({name: /a/})  //like '%a%’</a:t>
            </a:r>
          </a:p>
          <a:p>
            <a:pPr lvl="1" latinLnBrk="0">
              <a:spcBef>
                <a:spcPts val="0"/>
              </a:spcBef>
              <a:spcAft>
                <a:spcPts val="600"/>
              </a:spcAft>
              <a:buFont typeface="Wingdings" pitchFamily="2" charset="2"/>
              <a:buChar char="ü"/>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("5ebdf4e51a9cae8745cd221a"), "name" : "</a:t>
            </a:r>
            <a:r>
              <a:rPr lang="en-US" altLang="ko-KR" sz="1400" dirty="0" err="1">
                <a:solidFill>
                  <a:srgbClr val="FF0000"/>
                </a:solidFill>
              </a:rPr>
              <a:t>paulo</a:t>
            </a:r>
            <a:r>
              <a:rPr lang="en-US" altLang="ko-KR" sz="1400" dirty="0">
                <a:solidFill>
                  <a:srgbClr val="FF0000"/>
                </a:solidFill>
              </a:rPr>
              <a:t>" }</a:t>
            </a:r>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("5ebdf4e51a9cae8745cd221b"), "name" : "</a:t>
            </a:r>
            <a:r>
              <a:rPr lang="en-US" altLang="ko-KR" sz="1400" dirty="0" err="1">
                <a:solidFill>
                  <a:srgbClr val="FF0000"/>
                </a:solidFill>
              </a:rPr>
              <a:t>patric</a:t>
            </a:r>
            <a:r>
              <a:rPr lang="en-US" altLang="ko-KR" sz="1400" dirty="0">
                <a:solidFill>
                  <a:srgbClr val="FF0000"/>
                </a:solidFill>
              </a:rPr>
              <a:t>" }</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({name: /^pa/}) //like 'pa%’</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("5ebdf4e51a9cae8745cd221a"), "name" : "</a:t>
            </a:r>
            <a:r>
              <a:rPr lang="en-US" altLang="ko-KR" sz="1400" dirty="0" err="1">
                <a:solidFill>
                  <a:srgbClr val="FF0000"/>
                </a:solidFill>
              </a:rPr>
              <a:t>paulo</a:t>
            </a:r>
            <a:r>
              <a:rPr lang="en-US" altLang="ko-KR" sz="1400" dirty="0">
                <a:solidFill>
                  <a:srgbClr val="FF0000"/>
                </a:solidFill>
              </a:rPr>
              <a:t>" }</a:t>
            </a:r>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("5ebdf4e51a9cae8745cd221b"), "name" : "</a:t>
            </a:r>
            <a:r>
              <a:rPr lang="en-US" altLang="ko-KR" sz="1400" dirty="0" err="1">
                <a:solidFill>
                  <a:srgbClr val="FF0000"/>
                </a:solidFill>
              </a:rPr>
              <a:t>patric</a:t>
            </a:r>
            <a:r>
              <a:rPr lang="en-US" altLang="ko-KR" sz="1400" dirty="0">
                <a:solidFill>
                  <a:srgbClr val="FF0000"/>
                </a:solidFill>
              </a:rPr>
              <a:t>" }</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({name: /</a:t>
            </a:r>
            <a:r>
              <a:rPr lang="en-US" altLang="ko-KR" sz="1400" dirty="0" err="1"/>
              <a:t>ro</a:t>
            </a:r>
            <a:r>
              <a:rPr lang="en-US" altLang="ko-KR" sz="1400" dirty="0"/>
              <a:t>$/}) //like '%</a:t>
            </a:r>
            <a:r>
              <a:rPr lang="en-US" altLang="ko-KR" sz="1400" dirty="0" err="1"/>
              <a:t>ro</a:t>
            </a:r>
            <a:r>
              <a:rPr lang="en-US" altLang="ko-KR" sz="1400" dirty="0"/>
              <a:t>’</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 </a:t>
            </a:r>
            <a:r>
              <a:rPr lang="en-US" altLang="ko-KR" sz="1400" dirty="0" err="1">
                <a:solidFill>
                  <a:srgbClr val="FF0000"/>
                </a:solidFill>
              </a:rPr>
              <a:t>ObjectId</a:t>
            </a:r>
            <a:r>
              <a:rPr lang="en-US" altLang="ko-KR" sz="1400" dirty="0">
                <a:solidFill>
                  <a:srgbClr val="FF0000"/>
                </a:solidFill>
              </a:rPr>
              <a:t>("5ebdf4e71a9cae8745cd221c"), "name" : "</a:t>
            </a:r>
            <a:r>
              <a:rPr lang="en-US" altLang="ko-KR" sz="1400" dirty="0" err="1">
                <a:solidFill>
                  <a:srgbClr val="FF0000"/>
                </a:solidFill>
              </a:rPr>
              <a:t>pedro</a:t>
            </a:r>
            <a:r>
              <a:rPr lang="en-US" altLang="ko-KR" sz="1400" dirty="0">
                <a:solidFill>
                  <a:srgbClr val="FF0000"/>
                </a:solidFill>
              </a:rPr>
              <a:t>"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79</a:t>
            </a:fld>
            <a:endParaRPr lang="ko-KR" altLang="en-US"/>
          </a:p>
        </p:txBody>
      </p:sp>
    </p:spTree>
    <p:extLst>
      <p:ext uri="{BB962C8B-B14F-4D97-AF65-F5344CB8AC3E}">
        <p14:creationId xmlns:p14="http://schemas.microsoft.com/office/powerpoint/2010/main" val="211774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545271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8172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latinLnBrk="0">
              <a:spcBef>
                <a:spcPts val="0"/>
              </a:spcBef>
              <a:spcAft>
                <a:spcPts val="600"/>
              </a:spcAft>
              <a:buFont typeface="Wingdings" pitchFamily="2" charset="2"/>
              <a:buChar char="q"/>
            </a:pPr>
            <a:r>
              <a:rPr lang="en-US" altLang="ko-KR" sz="1400" dirty="0"/>
              <a:t>Date</a:t>
            </a:r>
          </a:p>
          <a:p>
            <a:pPr marL="1217250" lvl="2" latinLnBrk="0">
              <a:spcBef>
                <a:spcPts val="0"/>
              </a:spcBef>
              <a:spcAft>
                <a:spcPts val="600"/>
              </a:spcAft>
              <a:buFont typeface="Wingdings" pitchFamily="2" charset="2"/>
              <a:buChar char="q"/>
            </a:pP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endParaRPr lang="en-US" altLang="ko-KR" sz="1400" dirty="0"/>
          </a:p>
          <a:p>
            <a:pPr marL="1674450" lvl="3" latinLnBrk="0">
              <a:spcBef>
                <a:spcPts val="0"/>
              </a:spcBef>
              <a:spcAft>
                <a:spcPts val="600"/>
              </a:spcAft>
              <a:buFont typeface="Courier New" panose="02070309020205020404" pitchFamily="49" charset="0"/>
              <a:buChar char="o"/>
            </a:pPr>
            <a:r>
              <a:rPr lang="ko-KR" altLang="en-US" sz="1400" dirty="0"/>
              <a:t>날짜 타입은 </a:t>
            </a:r>
            <a:r>
              <a:rPr lang="en-US" altLang="ko-KR" sz="1400" dirty="0"/>
              <a:t>64</a:t>
            </a:r>
            <a:r>
              <a:rPr lang="ko-KR" altLang="en-US" sz="1400" dirty="0"/>
              <a:t>비트 정수형 숫자를 저장해서 기록하는데</a:t>
            </a:r>
            <a:r>
              <a:rPr lang="en-US" altLang="ko-KR" sz="1400" dirty="0"/>
              <a:t> </a:t>
            </a:r>
            <a:r>
              <a:rPr lang="ko-KR" altLang="en-US" sz="1400" dirty="0"/>
              <a:t>저장된 숫자는 유닉스 시간을 의미</a:t>
            </a:r>
            <a:endParaRPr lang="en-US" altLang="ko-KR" sz="1400" dirty="0"/>
          </a:p>
          <a:p>
            <a:pPr marL="1674450" lvl="3" latinLnBrk="0">
              <a:spcBef>
                <a:spcPts val="0"/>
              </a:spcBef>
              <a:spcAft>
                <a:spcPts val="600"/>
              </a:spcAft>
              <a:buFont typeface="Courier New" panose="02070309020205020404" pitchFamily="49" charset="0"/>
              <a:buChar char="o"/>
            </a:pPr>
            <a:r>
              <a:rPr lang="en-US" altLang="ko-KR" sz="1400" dirty="0"/>
              <a:t>MongoDB </a:t>
            </a:r>
            <a:r>
              <a:rPr lang="ko-KR" altLang="en-US" sz="1400" dirty="0"/>
              <a:t>셸에서는 </a:t>
            </a:r>
            <a:r>
              <a:rPr lang="en-US" altLang="ko-KR" sz="1400" dirty="0" err="1"/>
              <a:t>ISODate</a:t>
            </a:r>
            <a:r>
              <a:rPr lang="en-US" altLang="ko-KR" sz="1400" dirty="0"/>
              <a:t> </a:t>
            </a:r>
            <a:r>
              <a:rPr lang="ko-KR" altLang="en-US" sz="1400" dirty="0"/>
              <a:t>라는 객체로 표시</a:t>
            </a:r>
            <a:endParaRPr lang="en-US" altLang="ko-KR" sz="1400" dirty="0"/>
          </a:p>
          <a:p>
            <a:pPr marL="1674450" lvl="3" latinLnBrk="0">
              <a:spcBef>
                <a:spcPts val="0"/>
              </a:spcBef>
              <a:spcAft>
                <a:spcPts val="600"/>
              </a:spcAft>
              <a:buFont typeface="Courier New" panose="02070309020205020404" pitchFamily="49" charset="0"/>
              <a:buChar char="o"/>
            </a:pPr>
            <a:r>
              <a:rPr lang="en-US" altLang="ko-KR" sz="1400" dirty="0" err="1"/>
              <a:t>ISODate</a:t>
            </a:r>
            <a:r>
              <a:rPr lang="en-US" altLang="ko-KR" sz="1400" dirty="0"/>
              <a:t> </a:t>
            </a:r>
            <a:r>
              <a:rPr lang="ko-KR" altLang="en-US" sz="1400" dirty="0"/>
              <a:t>객체는 </a:t>
            </a:r>
            <a:r>
              <a:rPr lang="en-US" altLang="ko-KR" sz="1400" dirty="0"/>
              <a:t>JavaScript</a:t>
            </a:r>
            <a:r>
              <a:rPr lang="ko-KR" altLang="en-US" sz="1400" dirty="0"/>
              <a:t>에서 </a:t>
            </a:r>
            <a:r>
              <a:rPr lang="en-US" altLang="ko-KR" sz="1400" dirty="0"/>
              <a:t>Date </a:t>
            </a:r>
            <a:r>
              <a:rPr lang="ko-KR" altLang="en-US" sz="1400" dirty="0"/>
              <a:t>객체와 동일하게</a:t>
            </a:r>
            <a:r>
              <a:rPr lang="en-US" altLang="ko-KR" sz="1400" dirty="0"/>
              <a:t> </a:t>
            </a:r>
            <a:r>
              <a:rPr lang="ko-KR" altLang="en-US" sz="1400" dirty="0"/>
              <a:t>사용</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a:t>
            </a:fld>
            <a:endParaRPr lang="ko-KR" altLang="en-US"/>
          </a:p>
        </p:txBody>
      </p:sp>
      <p:pic>
        <p:nvPicPr>
          <p:cNvPr id="6" name="그림 5">
            <a:extLst>
              <a:ext uri="{FF2B5EF4-FFF2-40B4-BE49-F238E27FC236}">
                <a16:creationId xmlns:a16="http://schemas.microsoft.com/office/drawing/2014/main" id="{F9387CE0-5C7A-C449-BB9C-A29089E3907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1720" y="2132856"/>
            <a:ext cx="4762500" cy="774700"/>
          </a:xfrm>
          <a:prstGeom prst="rect">
            <a:avLst/>
          </a:prstGeom>
        </p:spPr>
      </p:pic>
    </p:spTree>
    <p:extLst>
      <p:ext uri="{BB962C8B-B14F-4D97-AF65-F5344CB8AC3E}">
        <p14:creationId xmlns:p14="http://schemas.microsoft.com/office/powerpoint/2010/main" val="3196215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a:t>
            </a:r>
            <a:endParaRPr lang="en-US" altLang="ko-KR" sz="1400" dirty="0"/>
          </a:p>
          <a:p>
            <a:pPr lvl="3" latinLnBrk="0">
              <a:spcBef>
                <a:spcPts val="0"/>
              </a:spcBef>
              <a:spcAft>
                <a:spcPts val="600"/>
              </a:spcAft>
              <a:buFont typeface="Wingdings" pitchFamily="2" charset="2"/>
              <a:buChar char="l"/>
            </a:pPr>
            <a:r>
              <a:rPr lang="ko-KR" altLang="en-US" sz="1400" dirty="0"/>
              <a:t>해당 컬렉션의 텍스트 인덱스 안에서만 동작</a:t>
            </a:r>
            <a:endParaRPr lang="en-US" altLang="ko-KR" sz="1400" dirty="0"/>
          </a:p>
          <a:p>
            <a:pPr marL="1371600" lvl="3" indent="0" latinLnBrk="0">
              <a:spcBef>
                <a:spcPts val="0"/>
              </a:spcBef>
              <a:spcAft>
                <a:spcPts val="600"/>
              </a:spcAft>
              <a:buNone/>
            </a:pPr>
            <a:r>
              <a:rPr lang="en-US" altLang="ko-KR" sz="1400" dirty="0" err="1"/>
              <a:t>db.stores.insertMany</a:t>
            </a:r>
            <a:r>
              <a:rPr lang="en-US" altLang="ko-KR" sz="1400" dirty="0"/>
              <a:t>( [</a:t>
            </a:r>
          </a:p>
          <a:p>
            <a:pPr marL="1371600" lvl="3" indent="0" latinLnBrk="0">
              <a:spcBef>
                <a:spcPts val="0"/>
              </a:spcBef>
              <a:spcAft>
                <a:spcPts val="600"/>
              </a:spcAft>
              <a:buNone/>
            </a:pPr>
            <a:r>
              <a:rPr lang="en-US" altLang="ko-KR" sz="1400" dirty="0"/>
              <a:t>{ _id: 1, name: "Java Hut", description: "Coffee and cakes"},</a:t>
            </a:r>
          </a:p>
          <a:p>
            <a:pPr marL="1371600" lvl="3" indent="0" latinLnBrk="0">
              <a:spcBef>
                <a:spcPts val="0"/>
              </a:spcBef>
              <a:spcAft>
                <a:spcPts val="600"/>
              </a:spcAft>
              <a:buNone/>
            </a:pPr>
            <a:r>
              <a:rPr lang="en-US" altLang="ko-KR" sz="1400" dirty="0"/>
              <a:t>{ _id: 2, name: "Burger Buns", description: "Gourmet </a:t>
            </a:r>
            <a:r>
              <a:rPr lang="en-US" altLang="ko-KR" sz="1400" dirty="0" err="1"/>
              <a:t>hamburgs</a:t>
            </a:r>
            <a:r>
              <a:rPr lang="en-US" altLang="ko-KR" sz="1400" dirty="0"/>
              <a:t>"}, { _id: 3, name: "Coffee Shopping", description: "Just coffee"},</a:t>
            </a:r>
          </a:p>
          <a:p>
            <a:pPr marL="1371600" lvl="3" indent="0" latinLnBrk="0">
              <a:spcBef>
                <a:spcPts val="0"/>
              </a:spcBef>
              <a:spcAft>
                <a:spcPts val="600"/>
              </a:spcAft>
              <a:buNone/>
            </a:pPr>
            <a:r>
              <a:rPr lang="en-US" altLang="ko-KR" sz="1400" dirty="0"/>
              <a:t>{ _id: 4, name: "Clothes Clothes Clothes", description: "Discount clothing" },</a:t>
            </a:r>
          </a:p>
          <a:p>
            <a:pPr marL="1371600" lvl="3" indent="0" latinLnBrk="0">
              <a:spcBef>
                <a:spcPts val="0"/>
              </a:spcBef>
              <a:spcAft>
                <a:spcPts val="600"/>
              </a:spcAft>
              <a:buNone/>
            </a:pPr>
            <a:r>
              <a:rPr lang="en-US" altLang="ko-KR" sz="1400" dirty="0"/>
              <a:t>{ _id: 5, name: "Java Shopping", description: "Indonesian goods"}, { _1d: 6, name: "</a:t>
            </a:r>
            <a:r>
              <a:rPr lang="ko-KR" altLang="en-US" sz="1400" dirty="0"/>
              <a:t>영희의 옷</a:t>
            </a:r>
            <a:r>
              <a:rPr lang="en-US" altLang="ko-KR" sz="1400" dirty="0"/>
              <a:t>", description: "</a:t>
            </a:r>
            <a:r>
              <a:rPr lang="ko-KR" altLang="en-US" sz="1400" dirty="0"/>
              <a:t>옷이 펄럭거리다</a:t>
            </a:r>
            <a:r>
              <a:rPr lang="en-US" altLang="ko-KR" sz="1400" dirty="0"/>
              <a:t>"},</a:t>
            </a:r>
          </a:p>
          <a:p>
            <a:pPr marL="1371600" lvl="3" indent="0" latinLnBrk="0">
              <a:spcBef>
                <a:spcPts val="0"/>
              </a:spcBef>
              <a:spcAft>
                <a:spcPts val="600"/>
              </a:spcAft>
              <a:buNone/>
            </a:pPr>
            <a:r>
              <a:rPr lang="en-US" altLang="ko-KR" sz="1400" dirty="0"/>
              <a:t>{ _id: 7, name: "</a:t>
            </a:r>
            <a:r>
              <a:rPr lang="ko-KR" altLang="en-US" sz="1400" dirty="0"/>
              <a:t>달리는 철수</a:t>
            </a:r>
            <a:r>
              <a:rPr lang="en-US" altLang="ko-KR" sz="1400" dirty="0"/>
              <a:t>", description: "</a:t>
            </a:r>
            <a:r>
              <a:rPr lang="ko-KR" altLang="en-US" sz="1400" dirty="0"/>
              <a:t>철수는 인도인</a:t>
            </a: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80</a:t>
            </a:fld>
            <a:endParaRPr lang="ko-KR" altLang="en-US"/>
          </a:p>
        </p:txBody>
      </p:sp>
    </p:spTree>
    <p:extLst>
      <p:ext uri="{BB962C8B-B14F-4D97-AF65-F5344CB8AC3E}">
        <p14:creationId xmlns:p14="http://schemas.microsoft.com/office/powerpoint/2010/main" val="2485409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검색을 수행하는데 해당 컬렉션의 텍스트 인덱스 안에서만 동작</a:t>
            </a:r>
            <a:endParaRPr lang="en-US" altLang="ko-KR" sz="1400" dirty="0"/>
          </a:p>
          <a:p>
            <a:pPr lvl="3" latinLnBrk="0">
              <a:spcBef>
                <a:spcPts val="0"/>
              </a:spcBef>
              <a:spcAft>
                <a:spcPts val="600"/>
              </a:spcAft>
              <a:buFont typeface="Wingdings" pitchFamily="2" charset="2"/>
              <a:buChar char="l"/>
            </a:pPr>
            <a:r>
              <a:rPr lang="ko-KR" altLang="en-US" sz="1400" dirty="0"/>
              <a:t>연산자</a:t>
            </a:r>
            <a:endParaRPr lang="en-US" altLang="ko-KR" sz="1400" dirty="0"/>
          </a:p>
          <a:p>
            <a:pPr lvl="4" latinLnBrk="0">
              <a:spcBef>
                <a:spcPts val="0"/>
              </a:spcBef>
              <a:spcAft>
                <a:spcPts val="600"/>
              </a:spcAft>
              <a:buFont typeface="Wingdings" pitchFamily="2" charset="2"/>
              <a:buChar char="§"/>
            </a:pPr>
            <a:r>
              <a:rPr lang="en-US" altLang="ko-KR" sz="1400" dirty="0"/>
              <a:t>$search:</a:t>
            </a:r>
            <a:r>
              <a:rPr lang="ko-KR" altLang="en-US" sz="1400" dirty="0"/>
              <a:t> 검색 내용</a:t>
            </a:r>
            <a:endParaRPr lang="en-US" altLang="ko-KR" sz="1400" dirty="0"/>
          </a:p>
          <a:p>
            <a:pPr lvl="4" latinLnBrk="0">
              <a:spcBef>
                <a:spcPts val="0"/>
              </a:spcBef>
              <a:spcAft>
                <a:spcPts val="600"/>
              </a:spcAft>
              <a:buFont typeface="Wingdings" pitchFamily="2" charset="2"/>
              <a:buChar char="§"/>
            </a:pPr>
            <a:r>
              <a:rPr lang="en-US" altLang="ko-KR" sz="1400" dirty="0"/>
              <a:t>$language:</a:t>
            </a:r>
            <a:r>
              <a:rPr lang="ko-KR" altLang="en-US" sz="1400" dirty="0"/>
              <a:t> 검색할 언어 설정</a:t>
            </a:r>
            <a:endParaRPr lang="en-US" altLang="ko-KR" sz="1400" dirty="0"/>
          </a:p>
          <a:p>
            <a:pPr lvl="4" latinLnBrk="0">
              <a:spcBef>
                <a:spcPts val="0"/>
              </a:spcBef>
              <a:spcAft>
                <a:spcPts val="600"/>
              </a:spcAft>
              <a:buFont typeface="Wingdings" pitchFamily="2" charset="2"/>
              <a:buChar char="§"/>
            </a:pPr>
            <a:r>
              <a:rPr lang="en-US" altLang="ko-KR" sz="1400" dirty="0"/>
              <a:t>$</a:t>
            </a:r>
            <a:r>
              <a:rPr lang="en-US" altLang="ko-KR" sz="1400" dirty="0" err="1"/>
              <a:t>caseSensitive</a:t>
            </a:r>
            <a:r>
              <a:rPr lang="en-US" altLang="ko-KR" sz="1400" dirty="0"/>
              <a:t>:</a:t>
            </a:r>
            <a:r>
              <a:rPr lang="ko-KR" altLang="en-US" sz="1400" dirty="0"/>
              <a:t> 문자의 대소문자 구분 여부</a:t>
            </a:r>
            <a:endParaRPr lang="en-US" altLang="ko-KR" sz="1400" dirty="0"/>
          </a:p>
          <a:p>
            <a:pPr lvl="4" latinLnBrk="0">
              <a:spcBef>
                <a:spcPts val="0"/>
              </a:spcBef>
              <a:spcAft>
                <a:spcPts val="600"/>
              </a:spcAft>
              <a:buFont typeface="Wingdings" pitchFamily="2" charset="2"/>
              <a:buChar char="§"/>
            </a:pPr>
            <a:r>
              <a:rPr lang="en-US" altLang="ko-KR" sz="1400" dirty="0"/>
              <a:t>$</a:t>
            </a:r>
            <a:r>
              <a:rPr lang="en-US" altLang="ko-KR" sz="1400" dirty="0" err="1"/>
              <a:t>diacriticSensitive</a:t>
            </a:r>
            <a:r>
              <a:rPr lang="en-US" altLang="ko-KR" sz="1400" dirty="0"/>
              <a:t>:</a:t>
            </a:r>
            <a:r>
              <a:rPr lang="ko-KR" altLang="en-US" sz="1400" dirty="0"/>
              <a:t> 알파벳의 위아래에 붙이는 기호 무시 여부</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81</a:t>
            </a:fld>
            <a:endParaRPr lang="ko-KR" altLang="en-US"/>
          </a:p>
        </p:txBody>
      </p:sp>
    </p:spTree>
    <p:extLst>
      <p:ext uri="{BB962C8B-B14F-4D97-AF65-F5344CB8AC3E}">
        <p14:creationId xmlns:p14="http://schemas.microsoft.com/office/powerpoint/2010/main" val="10914367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a:t>
            </a:r>
            <a:endParaRPr lang="en-US" altLang="ko-KR" sz="1400" dirty="0"/>
          </a:p>
          <a:p>
            <a:pPr marL="1371600" lvl="3" indent="0" latinLnBrk="0">
              <a:spcBef>
                <a:spcPts val="0"/>
              </a:spcBef>
              <a:spcAft>
                <a:spcPts val="600"/>
              </a:spcAft>
              <a:buNone/>
            </a:pPr>
            <a:r>
              <a:rPr lang="en-US" altLang="ko-KR" sz="1400" dirty="0" err="1"/>
              <a:t>db.stores.insertMany</a:t>
            </a:r>
            <a:r>
              <a:rPr lang="en-US" altLang="ko-KR" sz="1400" dirty="0"/>
              <a:t>( [</a:t>
            </a:r>
          </a:p>
          <a:p>
            <a:pPr marL="1371600" lvl="3" indent="0" latinLnBrk="0">
              <a:spcBef>
                <a:spcPts val="0"/>
              </a:spcBef>
              <a:spcAft>
                <a:spcPts val="600"/>
              </a:spcAft>
              <a:buNone/>
            </a:pPr>
            <a:r>
              <a:rPr lang="en-US" altLang="ko-KR" sz="1400" dirty="0"/>
              <a:t>{ _id: 1, name: "Java Hut", description: "Coffee and cakes"},</a:t>
            </a:r>
          </a:p>
          <a:p>
            <a:pPr marL="1371600" lvl="3" indent="0" latinLnBrk="0">
              <a:spcBef>
                <a:spcPts val="0"/>
              </a:spcBef>
              <a:spcAft>
                <a:spcPts val="600"/>
              </a:spcAft>
              <a:buNone/>
            </a:pPr>
            <a:r>
              <a:rPr lang="en-US" altLang="ko-KR" sz="1400" dirty="0"/>
              <a:t>{ _id: 2, name: "Burger Buns", description: "Gourmet </a:t>
            </a:r>
            <a:r>
              <a:rPr lang="en-US" altLang="ko-KR" sz="1400" dirty="0" err="1"/>
              <a:t>hamburgs</a:t>
            </a:r>
            <a:r>
              <a:rPr lang="en-US" altLang="ko-KR" sz="1400" dirty="0"/>
              <a:t>"}, { _id: 3, name: "Coffee Shopping", description: "Just coffee"},</a:t>
            </a:r>
          </a:p>
          <a:p>
            <a:pPr marL="1371600" lvl="3" indent="0" latinLnBrk="0">
              <a:spcBef>
                <a:spcPts val="0"/>
              </a:spcBef>
              <a:spcAft>
                <a:spcPts val="600"/>
              </a:spcAft>
              <a:buNone/>
            </a:pPr>
            <a:r>
              <a:rPr lang="en-US" altLang="ko-KR" sz="1400" dirty="0"/>
              <a:t>{ _id: 4, name: "Clothes Clothes Clothes", description: "Discount clothing" },</a:t>
            </a:r>
          </a:p>
          <a:p>
            <a:pPr marL="1371600" lvl="3" indent="0" latinLnBrk="0">
              <a:spcBef>
                <a:spcPts val="0"/>
              </a:spcBef>
              <a:spcAft>
                <a:spcPts val="600"/>
              </a:spcAft>
              <a:buNone/>
            </a:pPr>
            <a:r>
              <a:rPr lang="en-US" altLang="ko-KR" sz="1400" dirty="0"/>
              <a:t>{ _id: 5, name: "Java Shopping", description: "Indonesian goods"}, { _1d: 6, name: "</a:t>
            </a:r>
            <a:r>
              <a:rPr lang="ko-KR" altLang="en-US" sz="1400" dirty="0"/>
              <a:t>영희의 옷</a:t>
            </a:r>
            <a:r>
              <a:rPr lang="en-US" altLang="ko-KR" sz="1400" dirty="0"/>
              <a:t>", description: "</a:t>
            </a:r>
            <a:r>
              <a:rPr lang="ko-KR" altLang="en-US" sz="1400" dirty="0"/>
              <a:t>옷이 펄럭거리다</a:t>
            </a:r>
            <a:r>
              <a:rPr lang="en-US" altLang="ko-KR" sz="1400" dirty="0"/>
              <a:t>"},</a:t>
            </a:r>
          </a:p>
          <a:p>
            <a:pPr marL="1371600" lvl="3" indent="0" latinLnBrk="0">
              <a:spcBef>
                <a:spcPts val="0"/>
              </a:spcBef>
              <a:spcAft>
                <a:spcPts val="600"/>
              </a:spcAft>
              <a:buNone/>
            </a:pPr>
            <a:r>
              <a:rPr lang="en-US" altLang="ko-KR" sz="1400" dirty="0"/>
              <a:t>{ _id: 7, name: "</a:t>
            </a:r>
            <a:r>
              <a:rPr lang="ko-KR" altLang="en-US" sz="1400" dirty="0"/>
              <a:t>달리는 철수</a:t>
            </a:r>
            <a:r>
              <a:rPr lang="en-US" altLang="ko-KR" sz="1400" dirty="0"/>
              <a:t>", description: "</a:t>
            </a:r>
            <a:r>
              <a:rPr lang="ko-KR" altLang="en-US" sz="1400" dirty="0"/>
              <a:t>철수는 인도인</a:t>
            </a:r>
            <a:r>
              <a:rPr lang="en-US" altLang="ko-KR" sz="1400" dirty="0"/>
              <a:t>"}])</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 altLang="ko-KR" sz="1400" dirty="0" err="1"/>
              <a:t>db.stores.createIndex</a:t>
            </a:r>
            <a:r>
              <a:rPr lang="en" altLang="ko-KR" sz="1400" dirty="0"/>
              <a:t>({name: "text", description: "text" } )</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82</a:t>
            </a:fld>
            <a:endParaRPr lang="ko-KR" altLang="en-US"/>
          </a:p>
        </p:txBody>
      </p:sp>
    </p:spTree>
    <p:extLst>
      <p:ext uri="{BB962C8B-B14F-4D97-AF65-F5344CB8AC3E}">
        <p14:creationId xmlns:p14="http://schemas.microsoft.com/office/powerpoint/2010/main" val="16077149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a:t>
            </a:r>
            <a:endParaRPr lang="en-US" altLang="ko-KR" sz="1400" dirty="0"/>
          </a:p>
          <a:p>
            <a:pPr marL="1371600" lvl="3" indent="0" latinLnBrk="0">
              <a:spcBef>
                <a:spcPts val="0"/>
              </a:spcBef>
              <a:spcAft>
                <a:spcPts val="600"/>
              </a:spcAft>
              <a:buNone/>
            </a:pPr>
            <a:r>
              <a:rPr lang="en-US" altLang="ko-KR" sz="1400" dirty="0" err="1"/>
              <a:t>db.stores.find</a:t>
            </a:r>
            <a:r>
              <a:rPr lang="en-US" altLang="ko-KR" sz="1400" dirty="0"/>
              <a:t>( { $text: { $search: "coffee" }})</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US" altLang="ko-KR" sz="1400" dirty="0">
                <a:solidFill>
                  <a:srgbClr val="FF0000"/>
                </a:solidFill>
              </a:rPr>
              <a:t>{ _id: 3, name: 'Coffee Shopping', description: 'Just coffee' }</a:t>
            </a:r>
          </a:p>
          <a:p>
            <a:pPr marL="1371600" lvl="3" indent="0" latinLnBrk="0">
              <a:spcBef>
                <a:spcPts val="0"/>
              </a:spcBef>
              <a:spcAft>
                <a:spcPts val="600"/>
              </a:spcAft>
              <a:buNone/>
            </a:pPr>
            <a:r>
              <a:rPr lang="en-US" altLang="ko-KR" sz="1400" dirty="0">
                <a:solidFill>
                  <a:srgbClr val="FF0000"/>
                </a:solidFill>
              </a:rPr>
              <a:t>{ _id: 1, name: 'Java Hut', description: 'Coffee and cakes’ }</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r>
              <a:rPr lang="en-US" altLang="ko-KR" sz="1400" dirty="0" err="1"/>
              <a:t>db.stores.find</a:t>
            </a:r>
            <a:r>
              <a:rPr lang="en-US" altLang="ko-KR" sz="1400" dirty="0"/>
              <a:t>( { $text: { $search: "bake coffee cake" }})</a:t>
            </a:r>
            <a:r>
              <a:rPr lang="ko-KR" altLang="en-US" sz="1400" dirty="0"/>
              <a:t> </a:t>
            </a:r>
            <a:r>
              <a:rPr lang="en-US" altLang="ko-KR" sz="1400" dirty="0"/>
              <a:t>//or</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r>
              <a:rPr lang="en-US" altLang="ko-KR" sz="1400" dirty="0">
                <a:solidFill>
                  <a:srgbClr val="FF0000"/>
                </a:solidFill>
              </a:rPr>
              <a:t>{ _id: 1, name: 'Java Hut', description: 'Coffee and cakes' }</a:t>
            </a:r>
          </a:p>
          <a:p>
            <a:pPr marL="1371600" lvl="3" indent="0" latinLnBrk="0">
              <a:spcBef>
                <a:spcPts val="0"/>
              </a:spcBef>
              <a:spcAft>
                <a:spcPts val="600"/>
              </a:spcAft>
              <a:buNone/>
            </a:pPr>
            <a:r>
              <a:rPr lang="en-US" altLang="ko-KR" sz="1400" dirty="0">
                <a:solidFill>
                  <a:srgbClr val="FF0000"/>
                </a:solidFill>
              </a:rPr>
              <a:t>{ _id: 3, name: 'Coffee Shopping', description: 'Just coffee’ }</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83</a:t>
            </a:fld>
            <a:endParaRPr lang="ko-KR" altLang="en-US"/>
          </a:p>
        </p:txBody>
      </p:sp>
    </p:spTree>
    <p:extLst>
      <p:ext uri="{BB962C8B-B14F-4D97-AF65-F5344CB8AC3E}">
        <p14:creationId xmlns:p14="http://schemas.microsoft.com/office/powerpoint/2010/main" val="36097611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문자 연산자</a:t>
            </a:r>
            <a:endParaRPr lang="en-US" altLang="ko-KR" sz="1400" dirty="0"/>
          </a:p>
          <a:p>
            <a:pPr lvl="2" latinLnBrk="0">
              <a:spcBef>
                <a:spcPts val="0"/>
              </a:spcBef>
              <a:spcAft>
                <a:spcPts val="600"/>
              </a:spcAft>
              <a:buFont typeface="Wingdings" pitchFamily="2" charset="2"/>
              <a:buChar char="q"/>
            </a:pPr>
            <a:r>
              <a:rPr lang="en-US" altLang="ko-KR" sz="1400" dirty="0"/>
              <a:t>$text:</a:t>
            </a:r>
            <a:r>
              <a:rPr lang="ko-KR" altLang="en-US" sz="1400" dirty="0"/>
              <a:t> 문자열 검색</a:t>
            </a:r>
            <a:endParaRPr lang="en-US" altLang="ko-KR" sz="1400" dirty="0">
              <a:solidFill>
                <a:srgbClr val="FF0000"/>
              </a:solidFill>
            </a:endParaRPr>
          </a:p>
          <a:p>
            <a:pPr marL="1371600" lvl="3" indent="0" latinLnBrk="0">
              <a:spcBef>
                <a:spcPts val="0"/>
              </a:spcBef>
              <a:spcAft>
                <a:spcPts val="600"/>
              </a:spcAft>
              <a:buNone/>
            </a:pPr>
            <a:r>
              <a:rPr lang="en-US" altLang="ko-KR" sz="1400" dirty="0" err="1"/>
              <a:t>db.stores.find</a:t>
            </a:r>
            <a:r>
              <a:rPr lang="en-US" altLang="ko-KR" sz="1400" dirty="0"/>
              <a:t>( { $text: { $search: "shopped" }})</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r>
              <a:rPr lang="en-US" altLang="ko-KR" sz="1400" dirty="0">
                <a:solidFill>
                  <a:srgbClr val="FF0000"/>
                </a:solidFill>
              </a:rPr>
              <a:t>{ _id: 5,</a:t>
            </a:r>
          </a:p>
          <a:p>
            <a:pPr marL="1371600" lvl="3" indent="0" latinLnBrk="0">
              <a:spcBef>
                <a:spcPts val="0"/>
              </a:spcBef>
              <a:spcAft>
                <a:spcPts val="600"/>
              </a:spcAft>
              <a:buNone/>
            </a:pPr>
            <a:r>
              <a:rPr lang="en-US" altLang="ko-KR" sz="1400" dirty="0">
                <a:solidFill>
                  <a:srgbClr val="FF0000"/>
                </a:solidFill>
              </a:rPr>
              <a:t>  name: 'Java Shopping',</a:t>
            </a:r>
          </a:p>
          <a:p>
            <a:pPr marL="1371600" lvl="3" indent="0" latinLnBrk="0">
              <a:spcBef>
                <a:spcPts val="0"/>
              </a:spcBef>
              <a:spcAft>
                <a:spcPts val="600"/>
              </a:spcAft>
              <a:buNone/>
            </a:pPr>
            <a:r>
              <a:rPr lang="en-US" altLang="ko-KR" sz="1400" dirty="0">
                <a:solidFill>
                  <a:srgbClr val="FF0000"/>
                </a:solidFill>
              </a:rPr>
              <a:t>  description: 'Indonesian goods' }</a:t>
            </a:r>
          </a:p>
          <a:p>
            <a:pPr marL="1371600" lvl="3" indent="0" latinLnBrk="0">
              <a:spcBef>
                <a:spcPts val="0"/>
              </a:spcBef>
              <a:spcAft>
                <a:spcPts val="600"/>
              </a:spcAft>
              <a:buNone/>
            </a:pPr>
            <a:r>
              <a:rPr lang="en-US" altLang="ko-KR" sz="1400" dirty="0">
                <a:solidFill>
                  <a:srgbClr val="FF0000"/>
                </a:solidFill>
              </a:rPr>
              <a:t>{ _id: 3, name: 'Coffee Shopping', description: 'Just coffee' }</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endParaRPr lang="en-US" altLang="ko-KR" sz="1400" dirty="0">
              <a:solidFill>
                <a:srgbClr val="FF0000"/>
              </a:solidFill>
            </a:endParaRP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84</a:t>
            </a:fld>
            <a:endParaRPr lang="ko-KR" altLang="en-US"/>
          </a:p>
        </p:txBody>
      </p:sp>
    </p:spTree>
    <p:extLst>
      <p:ext uri="{BB962C8B-B14F-4D97-AF65-F5344CB8AC3E}">
        <p14:creationId xmlns:p14="http://schemas.microsoft.com/office/powerpoint/2010/main" val="22788085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en-US" altLang="ko-KR" sz="1400" dirty="0"/>
              <a:t>$all: </a:t>
            </a:r>
            <a:r>
              <a:rPr lang="ko-KR" altLang="en-US" sz="1400" dirty="0"/>
              <a:t>순서와 상관없이 배열 안의 요소가 모두 포함되면 선택</a:t>
            </a:r>
            <a:endParaRPr lang="en-US" altLang="ko-KR" sz="1400" dirty="0"/>
          </a:p>
          <a:p>
            <a:pPr lvl="2" latinLnBrk="0">
              <a:spcBef>
                <a:spcPts val="0"/>
              </a:spcBef>
              <a:spcAft>
                <a:spcPts val="600"/>
              </a:spcAft>
              <a:buFont typeface="Wingdings" pitchFamily="2" charset="2"/>
              <a:buChar char="q"/>
            </a:pPr>
            <a:r>
              <a:rPr lang="en-US" altLang="ko-KR" sz="1400" dirty="0"/>
              <a:t>$</a:t>
            </a:r>
            <a:r>
              <a:rPr lang="en-US" altLang="ko-KR" sz="1400" dirty="0" err="1"/>
              <a:t>elemMatch</a:t>
            </a:r>
            <a:r>
              <a:rPr lang="en-US" altLang="ko-KR" sz="1400" dirty="0"/>
              <a:t>:</a:t>
            </a:r>
            <a:r>
              <a:rPr lang="ko-KR" altLang="en-US" sz="1400" dirty="0"/>
              <a:t> 조건과 맞는 배열 속 요소를 가진 </a:t>
            </a:r>
            <a:r>
              <a:rPr lang="en-US" altLang="ko-KR" sz="1400" dirty="0"/>
              <a:t>Document</a:t>
            </a:r>
            <a:r>
              <a:rPr lang="ko-KR" altLang="en-US" sz="1400" dirty="0" err="1"/>
              <a:t>를</a:t>
            </a:r>
            <a:r>
              <a:rPr lang="ko-KR" altLang="en-US" sz="1400" dirty="0"/>
              <a:t> 선택</a:t>
            </a:r>
            <a:endParaRPr lang="en-US" altLang="ko-KR" sz="1400" dirty="0"/>
          </a:p>
          <a:p>
            <a:pPr lvl="2" latinLnBrk="0">
              <a:spcBef>
                <a:spcPts val="0"/>
              </a:spcBef>
              <a:spcAft>
                <a:spcPts val="600"/>
              </a:spcAft>
              <a:buFont typeface="Wingdings" pitchFamily="2" charset="2"/>
              <a:buChar char="q"/>
            </a:pPr>
            <a:r>
              <a:rPr lang="en-US" altLang="ko-KR" sz="1400" dirty="0"/>
              <a:t>$size:</a:t>
            </a:r>
            <a:r>
              <a:rPr lang="ko-KR" altLang="en-US" sz="1400" dirty="0"/>
              <a:t> 해당 배열의 크기가 같은 </a:t>
            </a:r>
            <a:r>
              <a:rPr lang="en-US" altLang="ko-KR" sz="1400" dirty="0"/>
              <a:t>Document</a:t>
            </a:r>
            <a:r>
              <a:rPr lang="ko-KR" altLang="en-US" sz="1400" dirty="0" err="1"/>
              <a:t>를</a:t>
            </a:r>
            <a:r>
              <a:rPr lang="ko-KR" altLang="en-US" sz="1400" dirty="0"/>
              <a:t> 선택</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85</a:t>
            </a:fld>
            <a:endParaRPr lang="ko-KR" altLang="en-US"/>
          </a:p>
        </p:txBody>
      </p:sp>
    </p:spTree>
    <p:extLst>
      <p:ext uri="{BB962C8B-B14F-4D97-AF65-F5344CB8AC3E}">
        <p14:creationId xmlns:p14="http://schemas.microsoft.com/office/powerpoint/2010/main" val="20193083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ko-KR" altLang="en-US" sz="1400" dirty="0"/>
              <a:t>샘플 데이터 입력</a:t>
            </a:r>
            <a:endParaRPr lang="en-US" altLang="ko-KR" sz="1400" dirty="0"/>
          </a:p>
          <a:p>
            <a:pPr marL="1257300" lvl="3" indent="0" latinLnBrk="0">
              <a:spcBef>
                <a:spcPts val="0"/>
              </a:spcBef>
              <a:spcAft>
                <a:spcPts val="600"/>
              </a:spcAft>
              <a:buNone/>
            </a:pPr>
            <a:r>
              <a:rPr lang="en-US" altLang="ko-KR" sz="1400" dirty="0" err="1"/>
              <a:t>db.inventory.insertMany</a:t>
            </a:r>
            <a:r>
              <a:rPr lang="en-US" altLang="ko-KR" sz="1400" dirty="0"/>
              <a:t>([</a:t>
            </a:r>
          </a:p>
          <a:p>
            <a:pPr marL="1257300" lvl="3" indent="0" latinLnBrk="0">
              <a:spcBef>
                <a:spcPts val="0"/>
              </a:spcBef>
              <a:spcAft>
                <a:spcPts val="600"/>
              </a:spcAft>
              <a:buNone/>
            </a:pPr>
            <a:r>
              <a:rPr lang="en-US" altLang="ko-KR" sz="1400" dirty="0"/>
              <a:t> { item: "journal", qty: 25, tags: ["blank", "red"] },</a:t>
            </a:r>
          </a:p>
          <a:p>
            <a:pPr marL="1257300" lvl="3" indent="0" latinLnBrk="0">
              <a:spcBef>
                <a:spcPts val="0"/>
              </a:spcBef>
              <a:spcAft>
                <a:spcPts val="600"/>
              </a:spcAft>
              <a:buNone/>
            </a:pPr>
            <a:r>
              <a:rPr lang="en-US" altLang="ko-KR" sz="1400" dirty="0"/>
              <a:t> { item: "notebook", qty: 50, tags: ["red", "blank"] },</a:t>
            </a:r>
          </a:p>
          <a:p>
            <a:pPr marL="1257300" lvl="3" indent="0" latinLnBrk="0">
              <a:spcBef>
                <a:spcPts val="0"/>
              </a:spcBef>
              <a:spcAft>
                <a:spcPts val="600"/>
              </a:spcAft>
              <a:buNone/>
            </a:pPr>
            <a:r>
              <a:rPr lang="en-US" altLang="ko-KR" sz="1400" dirty="0"/>
              <a:t> { item: "paper", qty: 100, tags:[]},</a:t>
            </a:r>
          </a:p>
          <a:p>
            <a:pPr marL="1257300" lvl="3" indent="0" latinLnBrk="0">
              <a:spcBef>
                <a:spcPts val="0"/>
              </a:spcBef>
              <a:spcAft>
                <a:spcPts val="600"/>
              </a:spcAft>
              <a:buNone/>
            </a:pPr>
            <a:r>
              <a:rPr lang="en-US" altLang="ko-KR" sz="1400" dirty="0"/>
              <a:t> { item: "planner", qty: 75, tags: ["blank", "red"] },</a:t>
            </a:r>
          </a:p>
          <a:p>
            <a:pPr marL="1257300" lvl="3" indent="0" latinLnBrk="0">
              <a:spcBef>
                <a:spcPts val="0"/>
              </a:spcBef>
              <a:spcAft>
                <a:spcPts val="600"/>
              </a:spcAft>
              <a:buNone/>
            </a:pPr>
            <a:r>
              <a:rPr lang="en-US" altLang="ko-KR" sz="1400" dirty="0"/>
              <a:t> { item: "postcard", qty: 45, tags: ["blue"] }</a:t>
            </a:r>
          </a:p>
          <a:p>
            <a:pPr marL="1257300" lvl="3" indent="0" latinLnBrk="0">
              <a:spcBef>
                <a:spcPts val="0"/>
              </a:spcBef>
              <a:spcAft>
                <a:spcPts val="600"/>
              </a:spcAft>
              <a:buNone/>
            </a:pP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86</a:t>
            </a:fld>
            <a:endParaRPr lang="ko-KR" altLang="en-US"/>
          </a:p>
        </p:txBody>
      </p:sp>
    </p:spTree>
    <p:extLst>
      <p:ext uri="{BB962C8B-B14F-4D97-AF65-F5344CB8AC3E}">
        <p14:creationId xmlns:p14="http://schemas.microsoft.com/office/powerpoint/2010/main" val="9626146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ko-KR" altLang="en-US" sz="1400" dirty="0"/>
              <a:t>샘플 데이터 입력</a:t>
            </a:r>
            <a:endParaRPr lang="en-US" altLang="ko-KR" sz="1400" dirty="0"/>
          </a:p>
          <a:p>
            <a:pPr marL="1257300" lvl="3" indent="0" latinLnBrk="0">
              <a:spcBef>
                <a:spcPts val="0"/>
              </a:spcBef>
              <a:spcAft>
                <a:spcPts val="600"/>
              </a:spcAft>
              <a:buNone/>
            </a:pPr>
            <a:r>
              <a:rPr lang="en-US" altLang="ko-KR" sz="1400" dirty="0" err="1"/>
              <a:t>db.inventory.insertMany</a:t>
            </a:r>
            <a:r>
              <a:rPr lang="en-US" altLang="ko-KR" sz="1400" dirty="0"/>
              <a:t>([</a:t>
            </a:r>
          </a:p>
          <a:p>
            <a:pPr marL="1257300" lvl="3" indent="0" latinLnBrk="0">
              <a:spcBef>
                <a:spcPts val="0"/>
              </a:spcBef>
              <a:spcAft>
                <a:spcPts val="600"/>
              </a:spcAft>
              <a:buNone/>
            </a:pPr>
            <a:r>
              <a:rPr lang="en-US" altLang="ko-KR" sz="1400" dirty="0"/>
              <a:t> { item: "journal", qty: 25, tags: ["blank", "red"] },</a:t>
            </a:r>
          </a:p>
          <a:p>
            <a:pPr marL="1257300" lvl="3" indent="0" latinLnBrk="0">
              <a:spcBef>
                <a:spcPts val="0"/>
              </a:spcBef>
              <a:spcAft>
                <a:spcPts val="600"/>
              </a:spcAft>
              <a:buNone/>
            </a:pPr>
            <a:r>
              <a:rPr lang="en-US" altLang="ko-KR" sz="1400" dirty="0"/>
              <a:t> { item: "notebook", qty: 50, tags: ["red", "blank"] },</a:t>
            </a:r>
          </a:p>
          <a:p>
            <a:pPr marL="1257300" lvl="3" indent="0" latinLnBrk="0">
              <a:spcBef>
                <a:spcPts val="0"/>
              </a:spcBef>
              <a:spcAft>
                <a:spcPts val="600"/>
              </a:spcAft>
              <a:buNone/>
            </a:pPr>
            <a:r>
              <a:rPr lang="en-US" altLang="ko-KR" sz="1400" dirty="0"/>
              <a:t> { item: "paper", qty: 100, tags:[]},</a:t>
            </a:r>
          </a:p>
          <a:p>
            <a:pPr marL="1257300" lvl="3" indent="0" latinLnBrk="0">
              <a:spcBef>
                <a:spcPts val="0"/>
              </a:spcBef>
              <a:spcAft>
                <a:spcPts val="600"/>
              </a:spcAft>
              <a:buNone/>
            </a:pPr>
            <a:r>
              <a:rPr lang="en-US" altLang="ko-KR" sz="1400" dirty="0"/>
              <a:t> { item: "planner", qty: 75, tags: ["blank", "red"] },</a:t>
            </a:r>
          </a:p>
          <a:p>
            <a:pPr marL="1257300" lvl="3" indent="0" latinLnBrk="0">
              <a:spcBef>
                <a:spcPts val="0"/>
              </a:spcBef>
              <a:spcAft>
                <a:spcPts val="600"/>
              </a:spcAft>
              <a:buNone/>
            </a:pPr>
            <a:r>
              <a:rPr lang="en-US" altLang="ko-KR" sz="1400" dirty="0"/>
              <a:t> { item: "postcard", qty: 45, tags: ["blue"] }</a:t>
            </a:r>
          </a:p>
          <a:p>
            <a:pPr marL="1257300" lvl="3" indent="0" latinLnBrk="0">
              <a:spcBef>
                <a:spcPts val="0"/>
              </a:spcBef>
              <a:spcAft>
                <a:spcPts val="600"/>
              </a:spcAft>
              <a:buNone/>
            </a:pPr>
            <a:r>
              <a:rPr lang="en-US" altLang="ko-KR" sz="1400" dirty="0"/>
              <a:t>]);</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87</a:t>
            </a:fld>
            <a:endParaRPr lang="ko-KR" altLang="en-US"/>
          </a:p>
        </p:txBody>
      </p:sp>
    </p:spTree>
    <p:extLst>
      <p:ext uri="{BB962C8B-B14F-4D97-AF65-F5344CB8AC3E}">
        <p14:creationId xmlns:p14="http://schemas.microsoft.com/office/powerpoint/2010/main" val="13874755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en-US" altLang="ko-KR" sz="1400" dirty="0"/>
              <a:t>tags </a:t>
            </a:r>
            <a:r>
              <a:rPr lang="ko-KR" altLang="en-US" sz="1400" dirty="0"/>
              <a:t>안에 </a:t>
            </a:r>
            <a:r>
              <a:rPr lang="en-US" altLang="ko-KR" sz="1400" dirty="0"/>
              <a:t>red</a:t>
            </a:r>
            <a:r>
              <a:rPr lang="ko-KR" altLang="en-US" sz="1400" dirty="0" err="1"/>
              <a:t>를</a:t>
            </a:r>
            <a:r>
              <a:rPr lang="ko-KR" altLang="en-US" sz="1400" dirty="0"/>
              <a:t> 소유하고 있는 데이터 조회</a:t>
            </a:r>
            <a:endParaRPr lang="en-US" altLang="ko-KR" sz="1400" dirty="0"/>
          </a:p>
          <a:p>
            <a:pPr marL="1257300" lvl="3" indent="0" latinLnBrk="0">
              <a:spcBef>
                <a:spcPts val="0"/>
              </a:spcBef>
              <a:spcAft>
                <a:spcPts val="600"/>
              </a:spcAft>
              <a:buNone/>
            </a:pPr>
            <a:r>
              <a:rPr lang="en-US" altLang="ko-KR" sz="1400" dirty="0" err="1"/>
              <a:t>db.inventory.find</a:t>
            </a:r>
            <a:r>
              <a:rPr lang="en-US" altLang="ko-KR" sz="1400" dirty="0"/>
              <a:t> ({tags: "red"}, {_id: false})</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item: 'journal', qty: 25, tags: [ 'blank', 'red' ] }</a:t>
            </a:r>
          </a:p>
          <a:p>
            <a:pPr marL="1257300" lvl="3" indent="0" latinLnBrk="0">
              <a:spcBef>
                <a:spcPts val="0"/>
              </a:spcBef>
              <a:spcAft>
                <a:spcPts val="600"/>
              </a:spcAft>
              <a:buNone/>
            </a:pPr>
            <a:r>
              <a:rPr lang="en-US" altLang="ko-KR" sz="1400" dirty="0">
                <a:solidFill>
                  <a:srgbClr val="FF0000"/>
                </a:solidFill>
              </a:rPr>
              <a:t>{ item: 'notebook', qty: 50, tags: [ 'red', 'blank' ] }</a:t>
            </a:r>
          </a:p>
          <a:p>
            <a:pPr marL="1257300" lvl="3" indent="0" latinLnBrk="0">
              <a:spcBef>
                <a:spcPts val="0"/>
              </a:spcBef>
              <a:spcAft>
                <a:spcPts val="600"/>
              </a:spcAft>
              <a:buNone/>
            </a:pPr>
            <a:r>
              <a:rPr lang="en-US" altLang="ko-KR" sz="1400" dirty="0">
                <a:solidFill>
                  <a:srgbClr val="FF0000"/>
                </a:solidFill>
              </a:rPr>
              <a:t>{ item: 'planner', qty: 75, tags: [ 'blank', 'red'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88</a:t>
            </a:fld>
            <a:endParaRPr lang="ko-KR" altLang="en-US"/>
          </a:p>
        </p:txBody>
      </p:sp>
    </p:spTree>
    <p:extLst>
      <p:ext uri="{BB962C8B-B14F-4D97-AF65-F5344CB8AC3E}">
        <p14:creationId xmlns:p14="http://schemas.microsoft.com/office/powerpoint/2010/main" val="1021629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en-US" altLang="ko-KR" sz="1400" dirty="0"/>
              <a:t>tags </a:t>
            </a:r>
            <a:r>
              <a:rPr lang="ko-KR" altLang="en-US" sz="1400" dirty="0"/>
              <a:t>안에 </a:t>
            </a:r>
            <a:r>
              <a:rPr lang="en-US" altLang="ko-KR" sz="1400" dirty="0"/>
              <a:t>red </a:t>
            </a:r>
            <a:r>
              <a:rPr lang="ko-KR" altLang="en-US" sz="1400" dirty="0"/>
              <a:t>와 </a:t>
            </a:r>
            <a:r>
              <a:rPr lang="en-US" altLang="ko-KR" sz="1400" dirty="0"/>
              <a:t>blank</a:t>
            </a:r>
            <a:r>
              <a:rPr lang="ko-KR" altLang="en-US" sz="1400" dirty="0" err="1"/>
              <a:t>를</a:t>
            </a:r>
            <a:r>
              <a:rPr lang="ko-KR" altLang="en-US" sz="1400" dirty="0"/>
              <a:t> 순서대로 소유하고 있는 데이터 조회</a:t>
            </a:r>
            <a:endParaRPr lang="en-US" altLang="ko-KR" sz="1400" dirty="0"/>
          </a:p>
          <a:p>
            <a:pPr marL="1257300" lvl="3" indent="0" latinLnBrk="0">
              <a:spcBef>
                <a:spcPts val="0"/>
              </a:spcBef>
              <a:spcAft>
                <a:spcPts val="600"/>
              </a:spcAft>
              <a:buNone/>
            </a:pPr>
            <a:r>
              <a:rPr lang="en-US" altLang="ko-KR" sz="1400" dirty="0" err="1"/>
              <a:t>db.inventory.find</a:t>
            </a:r>
            <a:r>
              <a:rPr lang="en-US" altLang="ko-KR" sz="1400" dirty="0"/>
              <a:t>({tags: ["red", "blank"]}, {_id: false})</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item: 'notebook', qty: 50, tags: [ 'red', 'blank'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89</a:t>
            </a:fld>
            <a:endParaRPr lang="ko-KR" altLang="en-US"/>
          </a:p>
        </p:txBody>
      </p:sp>
    </p:spTree>
    <p:extLst>
      <p:ext uri="{BB962C8B-B14F-4D97-AF65-F5344CB8AC3E}">
        <p14:creationId xmlns:p14="http://schemas.microsoft.com/office/powerpoint/2010/main" val="67805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Mongo DB</a:t>
            </a:r>
            <a:endParaRPr lang="ko-KR" altLang="en-US" b="1" dirty="0"/>
          </a:p>
        </p:txBody>
      </p:sp>
      <p:sp>
        <p:nvSpPr>
          <p:cNvPr id="3" name="내용 개체 틀 2"/>
          <p:cNvSpPr>
            <a:spLocks noGrp="1"/>
          </p:cNvSpPr>
          <p:nvPr>
            <p:ph idx="1"/>
          </p:nvPr>
        </p:nvSpPr>
        <p:spPr>
          <a:xfrm>
            <a:off x="457200" y="1268760"/>
            <a:ext cx="8229600" cy="4949825"/>
          </a:xfrm>
        </p:spPr>
        <p:txBody>
          <a:bodyPr>
            <a:normAutofit/>
          </a:bodyPr>
          <a:lstStyle/>
          <a:p>
            <a:pPr marL="342000" latinLnBrk="0">
              <a:spcBef>
                <a:spcPts val="0"/>
              </a:spcBef>
              <a:spcAft>
                <a:spcPts val="600"/>
              </a:spcAft>
              <a:buFont typeface="Wingdings" pitchFamily="2" charset="2"/>
              <a:buChar char="v"/>
            </a:pPr>
            <a:r>
              <a:rPr lang="en-US" altLang="ko-KR" sz="1400" dirty="0"/>
              <a:t>Mongo DB JSON Document – Binary JSON</a:t>
            </a:r>
            <a:endParaRPr lang="ko-KR" altLang="en-US" sz="1400" dirty="0"/>
          </a:p>
          <a:p>
            <a:pPr marL="759600" lvl="1" latinLnBrk="0">
              <a:spcBef>
                <a:spcPts val="0"/>
              </a:spcBef>
              <a:spcAft>
                <a:spcPts val="600"/>
              </a:spcAft>
              <a:buFont typeface="Wingdings" pitchFamily="2" charset="2"/>
              <a:buChar char="ü"/>
            </a:pPr>
            <a:r>
              <a:rPr lang="ko-KR" altLang="en-US" sz="1400" dirty="0"/>
              <a:t>데이터 타입</a:t>
            </a:r>
            <a:endParaRPr lang="en-US" altLang="ko-KR" sz="1400" dirty="0"/>
          </a:p>
          <a:p>
            <a:pPr marL="1217250" lvl="2" latinLnBrk="0">
              <a:spcBef>
                <a:spcPts val="0"/>
              </a:spcBef>
              <a:spcAft>
                <a:spcPts val="600"/>
              </a:spcAft>
              <a:buFont typeface="Wingdings" pitchFamily="2" charset="2"/>
              <a:buChar char="q"/>
            </a:pPr>
            <a:r>
              <a:rPr lang="en-US" altLang="ko-KR" sz="1400" dirty="0" err="1"/>
              <a:t>ObjectId</a:t>
            </a:r>
            <a:endParaRPr lang="en-US" altLang="ko-KR" sz="1400" dirty="0"/>
          </a:p>
          <a:p>
            <a:pPr lvl="3" latinLnBrk="0">
              <a:spcBef>
                <a:spcPts val="0"/>
              </a:spcBef>
              <a:spcAft>
                <a:spcPts val="600"/>
              </a:spcAft>
              <a:buFont typeface="Courier New" panose="02070309020205020404" pitchFamily="49" charset="0"/>
              <a:buChar char="o"/>
            </a:pPr>
            <a:r>
              <a:rPr lang="en-US" altLang="ko-KR" sz="1400" dirty="0"/>
              <a:t>RDBMS</a:t>
            </a:r>
            <a:r>
              <a:rPr lang="ko-KR" altLang="en-US" sz="1400" dirty="0"/>
              <a:t>에서는 </a:t>
            </a:r>
            <a:r>
              <a:rPr lang="en-US" altLang="ko-KR" sz="1400" dirty="0" err="1"/>
              <a:t>auto_Increment</a:t>
            </a:r>
            <a:r>
              <a:rPr lang="en-US" altLang="ko-KR" sz="1400" dirty="0"/>
              <a:t> </a:t>
            </a:r>
            <a:r>
              <a:rPr lang="ko-KR" altLang="en-US" sz="1400" dirty="0"/>
              <a:t>또는 </a:t>
            </a:r>
            <a:r>
              <a:rPr lang="en-US" altLang="ko-KR" sz="1400" dirty="0"/>
              <a:t>Sequence</a:t>
            </a:r>
            <a:r>
              <a:rPr lang="ko-KR" altLang="en-US" sz="1400" dirty="0"/>
              <a:t>를 이용해서 일련번호를 제공</a:t>
            </a:r>
            <a:endParaRPr lang="en-US" altLang="ko-KR" sz="1400" dirty="0"/>
          </a:p>
          <a:p>
            <a:pPr lvl="3" latinLnBrk="0">
              <a:spcBef>
                <a:spcPts val="0"/>
              </a:spcBef>
              <a:spcAft>
                <a:spcPts val="600"/>
              </a:spcAft>
              <a:buFont typeface="Courier New" panose="02070309020205020404" pitchFamily="49" charset="0"/>
              <a:buChar char="o"/>
            </a:pPr>
            <a:r>
              <a:rPr lang="en-US" altLang="ko-KR" sz="1400" dirty="0"/>
              <a:t>MongoDB</a:t>
            </a:r>
            <a:r>
              <a:rPr lang="ko-KR" altLang="en-US" sz="1400" dirty="0"/>
              <a:t>는 </a:t>
            </a:r>
            <a:r>
              <a:rPr lang="en" altLang="ko-KR" sz="1400" dirty="0"/>
              <a:t>Collection</a:t>
            </a:r>
            <a:r>
              <a:rPr lang="ko-KR" altLang="en-US" sz="1400" dirty="0"/>
              <a:t> 안에 도큐먼트 생성할 때마다 </a:t>
            </a:r>
            <a:r>
              <a:rPr lang="en-US" altLang="ko-KR" sz="1400" dirty="0"/>
              <a:t>Primary key </a:t>
            </a:r>
            <a:r>
              <a:rPr lang="ko-KR" altLang="en-US" sz="1400" dirty="0"/>
              <a:t>로 </a:t>
            </a:r>
            <a:r>
              <a:rPr lang="en-US" altLang="ko-KR" sz="1400" dirty="0"/>
              <a:t>_id </a:t>
            </a:r>
            <a:r>
              <a:rPr lang="ko-KR" altLang="en-US" sz="1400" dirty="0"/>
              <a:t>필드를 자동적으로 생성하는데 </a:t>
            </a:r>
            <a:r>
              <a:rPr lang="en-US" altLang="ko-KR" sz="1400" dirty="0"/>
              <a:t>_id </a:t>
            </a:r>
            <a:r>
              <a:rPr lang="ko-KR" altLang="en-US" sz="1400" dirty="0"/>
              <a:t>필드는 서로 겹치지 않는 </a:t>
            </a:r>
            <a:r>
              <a:rPr lang="en-US" altLang="ko-KR" sz="1400" dirty="0" err="1"/>
              <a:t>Objectld</a:t>
            </a:r>
            <a:r>
              <a:rPr lang="en-US" altLang="ko-KR" sz="1400" dirty="0"/>
              <a:t> </a:t>
            </a:r>
            <a:r>
              <a:rPr lang="ko-KR" altLang="en-US" sz="1400" dirty="0"/>
              <a:t>타입으로 값을 할당하는데 이 때문에 </a:t>
            </a:r>
            <a:r>
              <a:rPr lang="en" altLang="ko-KR" sz="1400" dirty="0"/>
              <a:t>Collection</a:t>
            </a:r>
            <a:r>
              <a:rPr lang="ko-KR" altLang="en-US" sz="1400" dirty="0"/>
              <a:t> 내에서 </a:t>
            </a:r>
            <a:r>
              <a:rPr lang="en-US" altLang="ko-KR" sz="1400" dirty="0"/>
              <a:t>_id </a:t>
            </a:r>
            <a:r>
              <a:rPr lang="ko-KR" altLang="en-US" sz="1400" dirty="0"/>
              <a:t>값을 알게 되면 하나의 도큐먼트를 </a:t>
            </a:r>
            <a:r>
              <a:rPr lang="ko-KR" altLang="en-US" sz="1400" dirty="0" err="1"/>
              <a:t>특</a:t>
            </a:r>
            <a:r>
              <a:rPr lang="ko-KR" altLang="en-US" sz="1400" dirty="0"/>
              <a:t> 정 지을 수 있음</a:t>
            </a:r>
            <a:endParaRPr lang="en-US" altLang="ko-KR" sz="1400" dirty="0"/>
          </a:p>
          <a:p>
            <a:pPr lvl="3" latinLnBrk="0">
              <a:spcBef>
                <a:spcPts val="0"/>
              </a:spcBef>
              <a:spcAft>
                <a:spcPts val="600"/>
              </a:spcAft>
              <a:buFont typeface="Courier New" panose="02070309020205020404" pitchFamily="49" charset="0"/>
              <a:buChar char="o"/>
            </a:pPr>
            <a:r>
              <a:rPr lang="en-US" altLang="ko-KR" sz="1400" dirty="0"/>
              <a:t>12byte</a:t>
            </a:r>
            <a:r>
              <a:rPr lang="ko-KR" altLang="en-US" sz="1400" dirty="0"/>
              <a:t> 로 구성</a:t>
            </a: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a:t>
            </a:fld>
            <a:endParaRPr lang="ko-KR" altLang="en-US"/>
          </a:p>
        </p:txBody>
      </p:sp>
      <p:pic>
        <p:nvPicPr>
          <p:cNvPr id="6" name="그림 5">
            <a:extLst>
              <a:ext uri="{FF2B5EF4-FFF2-40B4-BE49-F238E27FC236}">
                <a16:creationId xmlns:a16="http://schemas.microsoft.com/office/drawing/2014/main" id="{5202BBF0-ED28-7748-8320-3184E60F76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62150" y="3737790"/>
            <a:ext cx="5219700" cy="736600"/>
          </a:xfrm>
          <a:prstGeom prst="rect">
            <a:avLst/>
          </a:prstGeom>
        </p:spPr>
      </p:pic>
    </p:spTree>
    <p:extLst>
      <p:ext uri="{BB962C8B-B14F-4D97-AF65-F5344CB8AC3E}">
        <p14:creationId xmlns:p14="http://schemas.microsoft.com/office/powerpoint/2010/main" val="7106462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ko-KR" altLang="en-US" sz="1400" dirty="0"/>
              <a:t>아래 검색은</a:t>
            </a:r>
            <a:r>
              <a:rPr lang="en-US" altLang="ko-KR" sz="1400" dirty="0"/>
              <a:t> 80</a:t>
            </a:r>
            <a:r>
              <a:rPr lang="ko-KR" altLang="en-US" sz="1400" dirty="0"/>
              <a:t>보다 큰 데이터가 </a:t>
            </a:r>
            <a:r>
              <a:rPr lang="en-US" altLang="ko-KR" sz="1400" dirty="0"/>
              <a:t>1</a:t>
            </a:r>
            <a:r>
              <a:rPr lang="ko-KR" altLang="en-US" sz="1400" dirty="0"/>
              <a:t>개라도 있는지 확인하고 </a:t>
            </a:r>
            <a:r>
              <a:rPr lang="en-US" altLang="ko-KR" sz="1400" dirty="0"/>
              <a:t>90</a:t>
            </a:r>
            <a:r>
              <a:rPr lang="ko-KR" altLang="en-US" sz="1400" dirty="0"/>
              <a:t>보다 작은 데이터가 </a:t>
            </a:r>
            <a:r>
              <a:rPr lang="en-US" altLang="ko-KR" sz="1400" dirty="0"/>
              <a:t>1</a:t>
            </a:r>
            <a:r>
              <a:rPr lang="ko-KR" altLang="en-US" sz="1400" dirty="0"/>
              <a:t>개라도 있는지 확인</a:t>
            </a:r>
            <a:endParaRPr lang="en-US" altLang="ko-KR" sz="1400" dirty="0"/>
          </a:p>
          <a:p>
            <a:pPr marL="1257300" lvl="3" indent="0" latinLnBrk="0">
              <a:spcBef>
                <a:spcPts val="0"/>
              </a:spcBef>
              <a:spcAft>
                <a:spcPts val="600"/>
              </a:spcAft>
              <a:buNone/>
            </a:pPr>
            <a:r>
              <a:rPr lang="en-US" altLang="ko-KR" sz="1400" dirty="0" err="1"/>
              <a:t>db.users.insert</a:t>
            </a:r>
            <a:r>
              <a:rPr lang="en-US" altLang="ko-KR" sz="1400" dirty="0"/>
              <a:t>({</a:t>
            </a:r>
            <a:r>
              <a:rPr lang="en-US" altLang="ko-KR" sz="1400" dirty="0" err="1"/>
              <a:t>name:"matt</a:t>
            </a:r>
            <a:r>
              <a:rPr lang="en-US" altLang="ko-KR" sz="1400" dirty="0"/>
              <a:t>", scores:[79, 85, 93]})</a:t>
            </a:r>
          </a:p>
          <a:p>
            <a:pPr marL="1257300" lvl="3" indent="0" latinLnBrk="0">
              <a:spcBef>
                <a:spcPts val="0"/>
              </a:spcBef>
              <a:spcAft>
                <a:spcPts val="600"/>
              </a:spcAft>
              <a:buNone/>
            </a:pPr>
            <a:r>
              <a:rPr lang="en-US" altLang="ko-KR" sz="1400" dirty="0" err="1"/>
              <a:t>db.users.insert</a:t>
            </a:r>
            <a:r>
              <a:rPr lang="en-US" altLang="ko-KR" sz="1400" dirty="0"/>
              <a:t>({name:"</a:t>
            </a:r>
            <a:r>
              <a:rPr lang="en-US" altLang="ko-KR" sz="1400" dirty="0" err="1"/>
              <a:t>lara</a:t>
            </a:r>
            <a:r>
              <a:rPr lang="en-US" altLang="ko-KR" sz="1400" dirty="0"/>
              <a:t>", scores:[91, 74, 63]})</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err="1"/>
              <a:t>db.users.find</a:t>
            </a:r>
            <a:r>
              <a:rPr lang="en-US" altLang="ko-KR" sz="1400" dirty="0"/>
              <a:t>({scores:{$gt:80, $lt:90}})</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90</a:t>
            </a:fld>
            <a:endParaRPr lang="ko-KR" altLang="en-US"/>
          </a:p>
        </p:txBody>
      </p:sp>
    </p:spTree>
    <p:extLst>
      <p:ext uri="{BB962C8B-B14F-4D97-AF65-F5344CB8AC3E}">
        <p14:creationId xmlns:p14="http://schemas.microsoft.com/office/powerpoint/2010/main" val="39970241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ko-KR" altLang="en-US" sz="1400" dirty="0"/>
              <a:t>배열에서 특정 인덱스 의 데이터를 조회하고자 하는 경우는 </a:t>
            </a:r>
            <a:r>
              <a:rPr lang="en-US" altLang="ko-KR" sz="1400" dirty="0"/>
              <a:t>$slice</a:t>
            </a:r>
          </a:p>
          <a:p>
            <a:pPr marL="1543050" lvl="3" indent="-285750" latinLnBrk="0">
              <a:spcBef>
                <a:spcPts val="0"/>
              </a:spcBef>
              <a:spcAft>
                <a:spcPts val="600"/>
              </a:spcAft>
              <a:buFont typeface="Wingdings" pitchFamily="2" charset="2"/>
              <a:buChar char="l"/>
            </a:pPr>
            <a:r>
              <a:rPr lang="en-US" altLang="ko-KR" sz="1400" dirty="0"/>
              <a:t>tags </a:t>
            </a:r>
            <a:r>
              <a:rPr lang="ko-KR" altLang="en-US" sz="1400" dirty="0"/>
              <a:t>필드의 첫번째 데이터만 조회</a:t>
            </a:r>
            <a:endParaRPr lang="en-US" altLang="ko-KR" sz="1400" dirty="0"/>
          </a:p>
          <a:p>
            <a:pPr marL="1714500" lvl="4" indent="0" latinLnBrk="0">
              <a:spcBef>
                <a:spcPts val="0"/>
              </a:spcBef>
              <a:spcAft>
                <a:spcPts val="600"/>
              </a:spcAft>
              <a:buNone/>
            </a:pPr>
            <a:r>
              <a:rPr lang="en-US" altLang="ko-KR" sz="1400" dirty="0" err="1"/>
              <a:t>db.inventory.find</a:t>
            </a:r>
            <a:r>
              <a:rPr lang="en-US" altLang="ko-KR" sz="1400" dirty="0"/>
              <a:t>({},{tags: {$slice: 1} })</a:t>
            </a:r>
          </a:p>
          <a:p>
            <a:pPr marL="1543050" lvl="3" indent="-285750" latinLnBrk="0">
              <a:spcBef>
                <a:spcPts val="0"/>
              </a:spcBef>
              <a:spcAft>
                <a:spcPts val="600"/>
              </a:spcAft>
              <a:buFont typeface="Wingdings" pitchFamily="2" charset="2"/>
              <a:buChar char="l"/>
            </a:pPr>
            <a:r>
              <a:rPr lang="en-US" altLang="ko-KR" sz="1400" dirty="0"/>
              <a:t>tags </a:t>
            </a:r>
            <a:r>
              <a:rPr lang="ko-KR" altLang="en-US" sz="1400" dirty="0"/>
              <a:t>필드의</a:t>
            </a:r>
            <a:r>
              <a:rPr lang="en-US" altLang="ko-KR" sz="1400" dirty="0"/>
              <a:t> </a:t>
            </a:r>
            <a:r>
              <a:rPr lang="ko-KR" altLang="en-US" sz="1400" dirty="0"/>
              <a:t>마지막 </a:t>
            </a:r>
            <a:r>
              <a:rPr lang="en-US" altLang="ko-KR" sz="1400" dirty="0"/>
              <a:t>2</a:t>
            </a:r>
            <a:r>
              <a:rPr lang="ko-KR" altLang="en-US" sz="1400" dirty="0"/>
              <a:t>개의 데이터만 조회</a:t>
            </a:r>
            <a:endParaRPr lang="en-US" altLang="ko-KR" sz="1400" dirty="0"/>
          </a:p>
          <a:p>
            <a:pPr marL="1714500" lvl="4" indent="0" latinLnBrk="0">
              <a:spcBef>
                <a:spcPts val="0"/>
              </a:spcBef>
              <a:spcAft>
                <a:spcPts val="600"/>
              </a:spcAft>
              <a:buNone/>
            </a:pPr>
            <a:r>
              <a:rPr lang="en-US" altLang="ko-KR" sz="1400" dirty="0" err="1"/>
              <a:t>db.inventory.find</a:t>
            </a:r>
            <a:r>
              <a:rPr lang="en-US" altLang="ko-KR" sz="1400" dirty="0"/>
              <a:t>({},{tags: {$slice: -2} })</a:t>
            </a:r>
          </a:p>
          <a:p>
            <a:pPr marL="1543050" lvl="3" indent="-285750" latinLnBrk="0">
              <a:spcBef>
                <a:spcPts val="0"/>
              </a:spcBef>
              <a:spcAft>
                <a:spcPts val="600"/>
              </a:spcAft>
              <a:buFont typeface="Wingdings" pitchFamily="2" charset="2"/>
              <a:buChar char="l"/>
            </a:pPr>
            <a:r>
              <a:rPr lang="en-US" altLang="ko-KR" sz="1400" dirty="0"/>
              <a:t>tags </a:t>
            </a:r>
            <a:r>
              <a:rPr lang="ko-KR" altLang="en-US" sz="1400" dirty="0"/>
              <a:t>필드의 </a:t>
            </a:r>
            <a:r>
              <a:rPr lang="en-US" altLang="ko-KR" sz="1400" dirty="0"/>
              <a:t>1</a:t>
            </a:r>
            <a:r>
              <a:rPr lang="ko-KR" altLang="en-US" sz="1400" dirty="0"/>
              <a:t> </a:t>
            </a:r>
            <a:r>
              <a:rPr lang="ko-KR" altLang="en-US" sz="1400" dirty="0" err="1"/>
              <a:t>부터</a:t>
            </a:r>
            <a:r>
              <a:rPr lang="ko-KR" altLang="en-US" sz="1400" dirty="0"/>
              <a:t> </a:t>
            </a:r>
            <a:r>
              <a:rPr lang="en-US" altLang="ko-KR" sz="1400" dirty="0"/>
              <a:t>3</a:t>
            </a:r>
            <a:r>
              <a:rPr lang="ko-KR" altLang="en-US" sz="1400" dirty="0"/>
              <a:t> </a:t>
            </a:r>
            <a:r>
              <a:rPr lang="ko-KR" altLang="en-US" sz="1400" dirty="0" err="1"/>
              <a:t>까지의</a:t>
            </a:r>
            <a:r>
              <a:rPr lang="ko-KR" altLang="en-US" sz="1400" dirty="0"/>
              <a:t> 데이터만 조회</a:t>
            </a:r>
            <a:endParaRPr lang="en-US" altLang="ko-KR" sz="1400" dirty="0"/>
          </a:p>
          <a:p>
            <a:pPr marL="1714500" lvl="4" indent="0" latinLnBrk="0">
              <a:spcBef>
                <a:spcPts val="0"/>
              </a:spcBef>
              <a:spcAft>
                <a:spcPts val="600"/>
              </a:spcAft>
              <a:buNone/>
            </a:pPr>
            <a:r>
              <a:rPr lang="en-US" altLang="ko-KR" sz="1400" dirty="0" err="1"/>
              <a:t>db.inventory.find</a:t>
            </a:r>
            <a:r>
              <a:rPr lang="en-US" altLang="ko-KR" sz="1400" dirty="0"/>
              <a:t>({},{tags: {$slice: [1,</a:t>
            </a:r>
            <a:r>
              <a:rPr lang="ko-KR" altLang="en-US" sz="1400" dirty="0"/>
              <a:t> </a:t>
            </a:r>
            <a:r>
              <a:rPr lang="en-US" altLang="ko-KR" sz="1400" dirty="0"/>
              <a:t>3} })</a:t>
            </a:r>
          </a:p>
          <a:p>
            <a:pPr marL="1714500" lvl="4" indent="0" latinLnBrk="0">
              <a:spcBef>
                <a:spcPts val="0"/>
              </a:spcBef>
              <a:spcAft>
                <a:spcPts val="600"/>
              </a:spcAft>
              <a:buNone/>
            </a:pPr>
            <a:endParaRPr lang="en-US" altLang="ko-KR" sz="1400" dirty="0"/>
          </a:p>
          <a:p>
            <a:pPr marL="1714500" lvl="4"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91</a:t>
            </a:fld>
            <a:endParaRPr lang="ko-KR" altLang="en-US"/>
          </a:p>
        </p:txBody>
      </p:sp>
    </p:spTree>
    <p:extLst>
      <p:ext uri="{BB962C8B-B14F-4D97-AF65-F5344CB8AC3E}">
        <p14:creationId xmlns:p14="http://schemas.microsoft.com/office/powerpoint/2010/main" val="24788849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배열 연산자</a:t>
            </a:r>
            <a:endParaRPr lang="en-US" altLang="ko-KR" sz="1400" dirty="0"/>
          </a:p>
          <a:p>
            <a:pPr lvl="2" latinLnBrk="0">
              <a:spcBef>
                <a:spcPts val="0"/>
              </a:spcBef>
              <a:spcAft>
                <a:spcPts val="600"/>
              </a:spcAft>
              <a:buFont typeface="Wingdings" pitchFamily="2" charset="2"/>
              <a:buChar char="q"/>
            </a:pPr>
            <a:r>
              <a:rPr lang="ko-KR" altLang="en-US" sz="1400" dirty="0"/>
              <a:t>배열에서 특정 값만 조회 </a:t>
            </a:r>
            <a:r>
              <a:rPr lang="en-US" altLang="ko-KR" sz="1400" dirty="0"/>
              <a:t>-</a:t>
            </a:r>
            <a:r>
              <a:rPr lang="ko-KR" altLang="en-US" sz="1400" dirty="0"/>
              <a:t> </a:t>
            </a:r>
            <a:r>
              <a:rPr lang="en-US" altLang="ko-KR" sz="1400" dirty="0"/>
              <a:t>.$</a:t>
            </a:r>
          </a:p>
          <a:p>
            <a:pPr marL="1257300" lvl="3" indent="0" latinLnBrk="0">
              <a:spcBef>
                <a:spcPts val="0"/>
              </a:spcBef>
              <a:spcAft>
                <a:spcPts val="600"/>
              </a:spcAft>
              <a:buNone/>
            </a:pPr>
            <a:r>
              <a:rPr lang="en-US" altLang="ko-KR" sz="1400" dirty="0" err="1"/>
              <a:t>db.inventory.find</a:t>
            </a:r>
            <a:r>
              <a:rPr lang="en-US" altLang="ko-KR" sz="1400" dirty="0"/>
              <a:t>({tags: "red"},{"tags.$":true})</a:t>
            </a:r>
          </a:p>
          <a:p>
            <a:pPr marL="1257300" lvl="3" indent="0" latinLnBrk="0">
              <a:spcBef>
                <a:spcPts val="0"/>
              </a:spcBef>
              <a:spcAft>
                <a:spcPts val="600"/>
              </a:spcAft>
              <a:buNone/>
            </a:pPr>
            <a:endParaRPr lang="en-US" altLang="ko-KR" sz="1400" dirty="0"/>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("627c472c5fc4fd5668ae45cb"), tags: [ 'red' ]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("627c472c5fc4fd5668ae45cc"), tags: [ 'red' ] }</a:t>
            </a:r>
          </a:p>
          <a:p>
            <a:pPr marL="12573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("627c472c5fc4fd5668ae45ce"), tags: [ 'red' ] }</a:t>
            </a:r>
          </a:p>
          <a:p>
            <a:pPr marL="1714500" lvl="4" indent="0" latinLnBrk="0">
              <a:spcBef>
                <a:spcPts val="0"/>
              </a:spcBef>
              <a:spcAft>
                <a:spcPts val="600"/>
              </a:spcAft>
              <a:buNone/>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92</a:t>
            </a:fld>
            <a:endParaRPr lang="ko-KR" altLang="en-US"/>
          </a:p>
        </p:txBody>
      </p:sp>
    </p:spTree>
    <p:extLst>
      <p:ext uri="{BB962C8B-B14F-4D97-AF65-F5344CB8AC3E}">
        <p14:creationId xmlns:p14="http://schemas.microsoft.com/office/powerpoint/2010/main" val="29141581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en-US" altLang="ko-KR" sz="1400" dirty="0"/>
              <a:t>80</a:t>
            </a:r>
            <a:r>
              <a:rPr lang="ko-KR" altLang="en-US" sz="1400" dirty="0"/>
              <a:t>보다 큰 데이터 나  </a:t>
            </a:r>
            <a:r>
              <a:rPr lang="en-US" altLang="ko-KR" sz="1400" dirty="0"/>
              <a:t>90</a:t>
            </a:r>
            <a:r>
              <a:rPr lang="ko-KR" altLang="en-US" sz="1400" dirty="0"/>
              <a:t>보다 작은 데이터가 </a:t>
            </a:r>
            <a:r>
              <a:rPr lang="en-US" altLang="ko-KR" sz="1400" dirty="0"/>
              <a:t>1</a:t>
            </a:r>
            <a:r>
              <a:rPr lang="ko-KR" altLang="en-US" sz="1400" dirty="0"/>
              <a:t>개라도 있는지 확인</a:t>
            </a:r>
            <a:endParaRPr lang="en-US" altLang="ko-KR" sz="1400" dirty="0"/>
          </a:p>
          <a:p>
            <a:pPr marL="800100" lvl="2" indent="0" latinLnBrk="0">
              <a:spcBef>
                <a:spcPts val="0"/>
              </a:spcBef>
              <a:spcAft>
                <a:spcPts val="600"/>
              </a:spcAft>
              <a:buNone/>
            </a:pPr>
            <a:r>
              <a:rPr lang="en-US" altLang="ko-KR" sz="1400" dirty="0" err="1"/>
              <a:t>db.users.find</a:t>
            </a:r>
            <a:r>
              <a:rPr lang="en-US" altLang="ko-KR" sz="1400" dirty="0"/>
              <a:t>({scores:{$</a:t>
            </a:r>
            <a:r>
              <a:rPr lang="en-US" altLang="ko-KR" sz="1400" dirty="0" err="1"/>
              <a:t>elemMatch</a:t>
            </a:r>
            <a:r>
              <a:rPr lang="en-US" altLang="ko-KR" sz="1400" dirty="0"/>
              <a:t>:{$gt:80, $lt:90}}})</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("627c50115fc4fd5668ae45d0"),</a:t>
            </a:r>
          </a:p>
          <a:p>
            <a:pPr marL="800100" lvl="2" indent="0" latinLnBrk="0">
              <a:spcBef>
                <a:spcPts val="0"/>
              </a:spcBef>
              <a:spcAft>
                <a:spcPts val="600"/>
              </a:spcAft>
              <a:buNone/>
            </a:pPr>
            <a:r>
              <a:rPr lang="en-US" altLang="ko-KR" sz="1400" dirty="0">
                <a:solidFill>
                  <a:srgbClr val="FF0000"/>
                </a:solidFill>
              </a:rPr>
              <a:t>  name: 'matt',</a:t>
            </a:r>
          </a:p>
          <a:p>
            <a:pPr marL="800100" lvl="2" indent="0" latinLnBrk="0">
              <a:spcBef>
                <a:spcPts val="0"/>
              </a:spcBef>
              <a:spcAft>
                <a:spcPts val="600"/>
              </a:spcAft>
              <a:buNone/>
            </a:pPr>
            <a:r>
              <a:rPr lang="en-US" altLang="ko-KR" sz="1400" dirty="0">
                <a:solidFill>
                  <a:srgbClr val="FF0000"/>
                </a:solidFill>
              </a:rPr>
              <a:t>  scores: [ 79, 85, 93 ]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93</a:t>
            </a:fld>
            <a:endParaRPr lang="ko-KR" altLang="en-US"/>
          </a:p>
        </p:txBody>
      </p:sp>
    </p:spTree>
    <p:extLst>
      <p:ext uri="{BB962C8B-B14F-4D97-AF65-F5344CB8AC3E}">
        <p14:creationId xmlns:p14="http://schemas.microsoft.com/office/powerpoint/2010/main" val="5897189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en-US" altLang="ko-KR" sz="1400" dirty="0"/>
              <a:t>tags </a:t>
            </a:r>
            <a:r>
              <a:rPr lang="ko-KR" altLang="en-US" sz="1400" dirty="0"/>
              <a:t>안에 </a:t>
            </a:r>
            <a:r>
              <a:rPr lang="en-US" altLang="ko-KR" sz="1400" dirty="0"/>
              <a:t>red </a:t>
            </a:r>
            <a:r>
              <a:rPr lang="ko-KR" altLang="en-US" sz="1400" dirty="0"/>
              <a:t>와 </a:t>
            </a:r>
            <a:r>
              <a:rPr lang="en-US" altLang="ko-KR" sz="1400" dirty="0"/>
              <a:t>blank</a:t>
            </a:r>
            <a:r>
              <a:rPr lang="ko-KR" altLang="en-US" sz="1400" dirty="0" err="1"/>
              <a:t>를</a:t>
            </a:r>
            <a:r>
              <a:rPr lang="ko-KR" altLang="en-US" sz="1400" dirty="0"/>
              <a:t> 순서에 상관없이 소유하고 있는 데이터 조회</a:t>
            </a:r>
            <a:endParaRPr lang="en-US" altLang="ko-KR" sz="1400" dirty="0"/>
          </a:p>
          <a:p>
            <a:pPr marL="800100" lvl="2" indent="0" latinLnBrk="0">
              <a:spcBef>
                <a:spcPts val="0"/>
              </a:spcBef>
              <a:spcAft>
                <a:spcPts val="600"/>
              </a:spcAft>
              <a:buNone/>
            </a:pPr>
            <a:r>
              <a:rPr lang="en-US" altLang="ko-KR" sz="1400" dirty="0" err="1"/>
              <a:t>db.inventory.find</a:t>
            </a:r>
            <a:r>
              <a:rPr lang="en-US" altLang="ko-KR" sz="1400" dirty="0"/>
              <a:t>( { tags: { $all: ["red", "blank"]} }, {_id: false})</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item: 'journal', qty: 25, tags: [ 'blank', 'red' ] }</a:t>
            </a:r>
          </a:p>
          <a:p>
            <a:pPr marL="800100" lvl="2" indent="0" latinLnBrk="0">
              <a:spcBef>
                <a:spcPts val="0"/>
              </a:spcBef>
              <a:spcAft>
                <a:spcPts val="600"/>
              </a:spcAft>
              <a:buNone/>
            </a:pPr>
            <a:r>
              <a:rPr lang="en-US" altLang="ko-KR" sz="1400" dirty="0">
                <a:solidFill>
                  <a:srgbClr val="FF0000"/>
                </a:solidFill>
              </a:rPr>
              <a:t>{ item: 'notebook', qty: 50, tags: [ 'red', 'blank' ] }</a:t>
            </a:r>
          </a:p>
          <a:p>
            <a:pPr marL="800100" lvl="2" indent="0" latinLnBrk="0">
              <a:spcBef>
                <a:spcPts val="0"/>
              </a:spcBef>
              <a:spcAft>
                <a:spcPts val="600"/>
              </a:spcAft>
              <a:buNone/>
            </a:pPr>
            <a:r>
              <a:rPr lang="en-US" altLang="ko-KR" sz="1400" dirty="0">
                <a:solidFill>
                  <a:srgbClr val="FF0000"/>
                </a:solidFill>
              </a:rPr>
              <a:t>{ item: 'planner', qty: 75, tags: [ 'blank', 'red'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94</a:t>
            </a:fld>
            <a:endParaRPr lang="ko-KR" altLang="en-US"/>
          </a:p>
        </p:txBody>
      </p:sp>
    </p:spTree>
    <p:extLst>
      <p:ext uri="{BB962C8B-B14F-4D97-AF65-F5344CB8AC3E}">
        <p14:creationId xmlns:p14="http://schemas.microsoft.com/office/powerpoint/2010/main" val="41081414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anose="05000000000000000000"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en-US" altLang="ko-KR" sz="1400" dirty="0"/>
              <a:t>tags </a:t>
            </a:r>
            <a:r>
              <a:rPr lang="ko-KR" altLang="en-US" sz="1400" dirty="0"/>
              <a:t>안에 데이터가 </a:t>
            </a:r>
            <a:r>
              <a:rPr lang="en-US" altLang="ko-KR" sz="1400" dirty="0"/>
              <a:t>0</a:t>
            </a:r>
            <a:r>
              <a:rPr lang="ko-KR" altLang="en-US" sz="1400" dirty="0"/>
              <a:t>개 있는 데이터 조회</a:t>
            </a:r>
            <a:endParaRPr lang="en-US" altLang="ko-KR" sz="1400" dirty="0"/>
          </a:p>
          <a:p>
            <a:pPr marL="800100" lvl="2" indent="0" latinLnBrk="0">
              <a:spcBef>
                <a:spcPts val="0"/>
              </a:spcBef>
              <a:spcAft>
                <a:spcPts val="600"/>
              </a:spcAft>
              <a:buNone/>
            </a:pPr>
            <a:r>
              <a:rPr lang="en-US" altLang="ko-KR" sz="1400" dirty="0" err="1"/>
              <a:t>db.inventory.find</a:t>
            </a:r>
            <a:r>
              <a:rPr lang="en-US" altLang="ko-KR" sz="1400" dirty="0"/>
              <a:t>( { "tags": { $size: 0 } }, {_id: false} )</a:t>
            </a:r>
          </a:p>
          <a:p>
            <a:pPr marL="800100" lvl="2" indent="0" latinLnBrk="0">
              <a:spcBef>
                <a:spcPts val="0"/>
              </a:spcBef>
              <a:spcAft>
                <a:spcPts val="600"/>
              </a:spcAft>
              <a:buNone/>
            </a:pPr>
            <a:endParaRPr lang="en-US" altLang="ko-KR" sz="1400" dirty="0"/>
          </a:p>
          <a:p>
            <a:pPr marL="800100" lvl="2" indent="0" latinLnBrk="0">
              <a:spcBef>
                <a:spcPts val="0"/>
              </a:spcBef>
              <a:spcAft>
                <a:spcPts val="600"/>
              </a:spcAft>
              <a:buNone/>
            </a:pPr>
            <a:r>
              <a:rPr lang="en-US" altLang="ko-KR" sz="1400" dirty="0">
                <a:solidFill>
                  <a:srgbClr val="FF0000"/>
                </a:solidFill>
              </a:rPr>
              <a:t>{ item: 'paper', qty: 100, tags: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95</a:t>
            </a:fld>
            <a:endParaRPr lang="ko-KR" altLang="en-US"/>
          </a:p>
        </p:txBody>
      </p:sp>
    </p:spTree>
    <p:extLst>
      <p:ext uri="{BB962C8B-B14F-4D97-AF65-F5344CB8AC3E}">
        <p14:creationId xmlns:p14="http://schemas.microsoft.com/office/powerpoint/2010/main" val="2711732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필드 메타 오퍼레이터</a:t>
            </a:r>
            <a:endParaRPr lang="en-US" altLang="ko-KR" sz="1400" dirty="0"/>
          </a:p>
          <a:p>
            <a:pPr lvl="2" latinLnBrk="0">
              <a:spcBef>
                <a:spcPts val="0"/>
              </a:spcBef>
              <a:spcAft>
                <a:spcPts val="600"/>
              </a:spcAft>
              <a:buFont typeface="Wingdings" pitchFamily="2" charset="2"/>
              <a:buChar char="q"/>
            </a:pPr>
            <a:r>
              <a:rPr lang="en-US" altLang="ko-KR" sz="1400" dirty="0"/>
              <a:t>$exist: </a:t>
            </a:r>
            <a:r>
              <a:rPr lang="ko-KR" altLang="en-US" sz="1400" dirty="0"/>
              <a:t>필드 소유 여부</a:t>
            </a:r>
            <a:endParaRPr lang="en-US" altLang="ko-KR" sz="1400" dirty="0"/>
          </a:p>
          <a:p>
            <a:pPr marL="1371600" lvl="3" indent="0" latinLnBrk="0">
              <a:spcBef>
                <a:spcPts val="0"/>
              </a:spcBef>
              <a:spcAft>
                <a:spcPts val="600"/>
              </a:spcAft>
              <a:buNone/>
            </a:pPr>
            <a:r>
              <a:rPr lang="en-US" altLang="ko-KR" sz="1400" dirty="0" err="1"/>
              <a:t>db.inventory.find</a:t>
            </a:r>
            <a:r>
              <a:rPr lang="en-US" altLang="ko-KR" sz="1400" dirty="0"/>
              <a:t>( { qty: { $exists: true, $</a:t>
            </a:r>
            <a:r>
              <a:rPr lang="en-US" altLang="ko-KR" sz="1400" dirty="0" err="1"/>
              <a:t>nin</a:t>
            </a:r>
            <a:r>
              <a:rPr lang="en-US" altLang="ko-KR" sz="1400" dirty="0"/>
              <a:t>: [ 5, 15 ] } } )</a:t>
            </a:r>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96</a:t>
            </a:fld>
            <a:endParaRPr lang="ko-KR" altLang="en-US"/>
          </a:p>
        </p:txBody>
      </p:sp>
    </p:spTree>
    <p:extLst>
      <p:ext uri="{BB962C8B-B14F-4D97-AF65-F5344CB8AC3E}">
        <p14:creationId xmlns:p14="http://schemas.microsoft.com/office/powerpoint/2010/main" val="16292712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필드 메타 오퍼레이터</a:t>
            </a:r>
            <a:endParaRPr lang="en-US" altLang="ko-KR" sz="1400" dirty="0"/>
          </a:p>
          <a:p>
            <a:pPr lvl="2" latinLnBrk="0">
              <a:spcBef>
                <a:spcPts val="0"/>
              </a:spcBef>
              <a:spcAft>
                <a:spcPts val="600"/>
              </a:spcAft>
              <a:buFont typeface="Wingdings" pitchFamily="2" charset="2"/>
              <a:buChar char="q"/>
            </a:pPr>
            <a:r>
              <a:rPr lang="en-US" altLang="ko-KR" sz="1400" dirty="0"/>
              <a:t>$type: </a:t>
            </a:r>
            <a:r>
              <a:rPr lang="ko-KR" altLang="en-US" sz="1400" dirty="0"/>
              <a:t>데이터 타입 확인</a:t>
            </a:r>
            <a:endParaRPr lang="en-US" altLang="ko-KR" sz="1400" dirty="0"/>
          </a:p>
          <a:p>
            <a:pPr marL="1371600" lvl="3" indent="0" latinLnBrk="0">
              <a:spcBef>
                <a:spcPts val="0"/>
              </a:spcBef>
              <a:spcAft>
                <a:spcPts val="600"/>
              </a:spcAft>
              <a:buNone/>
            </a:pPr>
            <a:r>
              <a:rPr lang="en-US" altLang="ko-KR" sz="1400" dirty="0" err="1"/>
              <a:t>db.addressBook.insertMany</a:t>
            </a:r>
            <a:r>
              <a:rPr lang="en-US" altLang="ko-KR" sz="1400" dirty="0"/>
              <a:t>(</a:t>
            </a:r>
          </a:p>
          <a:p>
            <a:pPr marL="1371600" lvl="3" indent="0" latinLnBrk="0">
              <a:spcBef>
                <a:spcPts val="0"/>
              </a:spcBef>
              <a:spcAft>
                <a:spcPts val="600"/>
              </a:spcAft>
              <a:buNone/>
            </a:pPr>
            <a:r>
              <a:rPr lang="en-US" altLang="ko-KR" sz="1400" dirty="0"/>
              <a:t>   [</a:t>
            </a:r>
          </a:p>
          <a:p>
            <a:pPr marL="1371600" lvl="3" indent="0" latinLnBrk="0">
              <a:spcBef>
                <a:spcPts val="0"/>
              </a:spcBef>
              <a:spcAft>
                <a:spcPts val="600"/>
              </a:spcAft>
              <a:buNone/>
            </a:pPr>
            <a:r>
              <a:rPr lang="en-US" altLang="ko-KR" sz="1400" dirty="0"/>
              <a:t>      { "_id" : 1, address : "2030 Martian Way", </a:t>
            </a:r>
            <a:r>
              <a:rPr lang="en-US" altLang="ko-KR" sz="1400" dirty="0" err="1"/>
              <a:t>zipCode</a:t>
            </a:r>
            <a:r>
              <a:rPr lang="en-US" altLang="ko-KR" sz="1400" dirty="0"/>
              <a:t> : "90698345" },</a:t>
            </a:r>
          </a:p>
          <a:p>
            <a:pPr marL="1371600" lvl="3" indent="0" latinLnBrk="0">
              <a:spcBef>
                <a:spcPts val="0"/>
              </a:spcBef>
              <a:spcAft>
                <a:spcPts val="600"/>
              </a:spcAft>
              <a:buNone/>
            </a:pPr>
            <a:r>
              <a:rPr lang="en-US" altLang="ko-KR" sz="1400" dirty="0"/>
              <a:t>      { "_id" : 2, address: "156 Lunar Place", </a:t>
            </a:r>
            <a:r>
              <a:rPr lang="en-US" altLang="ko-KR" sz="1400" dirty="0" err="1"/>
              <a:t>zipCode</a:t>
            </a:r>
            <a:r>
              <a:rPr lang="en-US" altLang="ko-KR" sz="1400" dirty="0"/>
              <a:t> : 43339374 },</a:t>
            </a:r>
          </a:p>
          <a:p>
            <a:pPr marL="1371600" lvl="3" indent="0" latinLnBrk="0">
              <a:spcBef>
                <a:spcPts val="0"/>
              </a:spcBef>
              <a:spcAft>
                <a:spcPts val="600"/>
              </a:spcAft>
              <a:buNone/>
            </a:pPr>
            <a:r>
              <a:rPr lang="en-US" altLang="ko-KR" sz="1400" dirty="0"/>
              <a:t>      { "_id" : 3, address : "2324 Pluto Place", </a:t>
            </a:r>
            <a:r>
              <a:rPr lang="en-US" altLang="ko-KR" sz="1400" dirty="0" err="1"/>
              <a:t>zipCode</a:t>
            </a:r>
            <a:r>
              <a:rPr lang="en-US" altLang="ko-KR" sz="1400" dirty="0"/>
              <a:t>: </a:t>
            </a:r>
            <a:r>
              <a:rPr lang="en-US" altLang="ko-KR" sz="1400" dirty="0" err="1"/>
              <a:t>NumberLong</a:t>
            </a:r>
            <a:r>
              <a:rPr lang="en-US" altLang="ko-KR" sz="1400" dirty="0"/>
              <a:t>(3921412) },</a:t>
            </a:r>
          </a:p>
          <a:p>
            <a:pPr marL="1371600" lvl="3" indent="0" latinLnBrk="0">
              <a:spcBef>
                <a:spcPts val="0"/>
              </a:spcBef>
              <a:spcAft>
                <a:spcPts val="600"/>
              </a:spcAft>
              <a:buNone/>
            </a:pPr>
            <a:r>
              <a:rPr lang="en-US" altLang="ko-KR" sz="1400" dirty="0"/>
              <a:t>      { "_id" : 4, address : "55 Saturn Ring" , </a:t>
            </a:r>
            <a:r>
              <a:rPr lang="en-US" altLang="ko-KR" sz="1400" dirty="0" err="1"/>
              <a:t>zipCode</a:t>
            </a:r>
            <a:r>
              <a:rPr lang="en-US" altLang="ko-KR" sz="1400" dirty="0"/>
              <a:t> : </a:t>
            </a:r>
            <a:r>
              <a:rPr lang="en-US" altLang="ko-KR" sz="1400" dirty="0" err="1"/>
              <a:t>NumberInt</a:t>
            </a:r>
            <a:r>
              <a:rPr lang="en-US" altLang="ko-KR" sz="1400" dirty="0"/>
              <a:t>(88602117) },</a:t>
            </a:r>
          </a:p>
          <a:p>
            <a:pPr marL="1371600" lvl="3" indent="0" latinLnBrk="0">
              <a:spcBef>
                <a:spcPts val="0"/>
              </a:spcBef>
              <a:spcAft>
                <a:spcPts val="600"/>
              </a:spcAft>
              <a:buNone/>
            </a:pPr>
            <a:r>
              <a:rPr lang="en-US" altLang="ko-KR" sz="1400" dirty="0"/>
              <a:t>      { "_id" : 5, address : "104 Venus Drive", </a:t>
            </a:r>
            <a:r>
              <a:rPr lang="en-US" altLang="ko-KR" sz="1400" dirty="0" err="1"/>
              <a:t>zipCode</a:t>
            </a:r>
            <a:r>
              <a:rPr lang="en-US" altLang="ko-KR" sz="1400" dirty="0"/>
              <a:t> : ["834847278", "1893289032"]}</a:t>
            </a:r>
          </a:p>
          <a:p>
            <a:pPr marL="1371600" lvl="3" indent="0" latinLnBrk="0">
              <a:spcBef>
                <a:spcPts val="0"/>
              </a:spcBef>
              <a:spcAft>
                <a:spcPts val="600"/>
              </a:spcAft>
              <a:buNone/>
            </a:pPr>
            <a:r>
              <a:rPr lang="en-US" altLang="ko-KR" sz="1400" dirty="0"/>
              <a:t>   ]</a:t>
            </a:r>
          </a:p>
          <a:p>
            <a:pPr marL="1371600" lvl="3" indent="0" latinLnBrk="0">
              <a:spcBef>
                <a:spcPts val="0"/>
              </a:spcBef>
              <a:spcAft>
                <a:spcPts val="600"/>
              </a:spcAft>
              <a:buNone/>
            </a:pPr>
            <a:r>
              <a:rPr lang="en-US" altLang="ko-KR" sz="1400" dirty="0"/>
              <a:t>)</a:t>
            </a:r>
          </a:p>
          <a:p>
            <a:pPr lvl="3" latinLnBrk="0">
              <a:spcBef>
                <a:spcPts val="0"/>
              </a:spcBef>
              <a:spcAft>
                <a:spcPts val="600"/>
              </a:spcAft>
              <a:buFont typeface="Wingdings" pitchFamily="2" charset="2"/>
              <a:buChar char="q"/>
            </a:pPr>
            <a:endParaRPr lang="en-US" altLang="ko-KR" sz="1000" dirty="0"/>
          </a:p>
          <a:p>
            <a:pPr lvl="1" latinLnBrk="0">
              <a:spcBef>
                <a:spcPts val="0"/>
              </a:spcBef>
              <a:spcAft>
                <a:spcPts val="600"/>
              </a:spcAft>
              <a:buFont typeface="Wingdings" pitchFamily="2" charset="2"/>
              <a:buChar char="ü"/>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97</a:t>
            </a:fld>
            <a:endParaRPr lang="ko-KR" altLang="en-US"/>
          </a:p>
        </p:txBody>
      </p:sp>
    </p:spTree>
    <p:extLst>
      <p:ext uri="{BB962C8B-B14F-4D97-AF65-F5344CB8AC3E}">
        <p14:creationId xmlns:p14="http://schemas.microsoft.com/office/powerpoint/2010/main" val="41491299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400" dirty="0"/>
          </a:p>
          <a:p>
            <a:pPr lvl="1" latinLnBrk="0">
              <a:spcBef>
                <a:spcPts val="0"/>
              </a:spcBef>
              <a:spcAft>
                <a:spcPts val="600"/>
              </a:spcAft>
              <a:buFont typeface="Wingdings" pitchFamily="2" charset="2"/>
              <a:buChar char="ü"/>
            </a:pPr>
            <a:r>
              <a:rPr lang="ko-KR" altLang="en-US" sz="1400" dirty="0"/>
              <a:t>필드 메타 오퍼레이터</a:t>
            </a:r>
            <a:endParaRPr lang="en-US" altLang="ko-KR" sz="1400" dirty="0"/>
          </a:p>
          <a:p>
            <a:pPr lvl="2" latinLnBrk="0">
              <a:spcBef>
                <a:spcPts val="0"/>
              </a:spcBef>
              <a:spcAft>
                <a:spcPts val="600"/>
              </a:spcAft>
              <a:buFont typeface="Wingdings" pitchFamily="2" charset="2"/>
              <a:buChar char="q"/>
            </a:pPr>
            <a:r>
              <a:rPr lang="en-US" altLang="ko-KR" sz="1400" dirty="0"/>
              <a:t>$type: </a:t>
            </a:r>
            <a:r>
              <a:rPr lang="ko-KR" altLang="en-US" sz="1400" dirty="0"/>
              <a:t>데이터 타입 확인</a:t>
            </a:r>
            <a:endParaRPr lang="en-US" altLang="ko-KR" sz="1400" dirty="0"/>
          </a:p>
          <a:p>
            <a:pPr marL="1371600" lvl="3" indent="0" latinLnBrk="0">
              <a:spcBef>
                <a:spcPts val="0"/>
              </a:spcBef>
              <a:spcAft>
                <a:spcPts val="600"/>
              </a:spcAft>
              <a:buNone/>
            </a:pPr>
            <a:r>
              <a:rPr lang="en-US" altLang="ko-KR" sz="1400" dirty="0" err="1"/>
              <a:t>db.addressBook.find</a:t>
            </a:r>
            <a:r>
              <a:rPr lang="en-US" altLang="ko-KR" sz="1400" dirty="0"/>
              <a:t>( { "</a:t>
            </a:r>
            <a:r>
              <a:rPr lang="en-US" altLang="ko-KR" sz="1400" dirty="0" err="1"/>
              <a:t>zipCode</a:t>
            </a:r>
            <a:r>
              <a:rPr lang="en-US" altLang="ko-KR" sz="1400" dirty="0"/>
              <a:t>" : { $type : "string" } } );</a:t>
            </a:r>
          </a:p>
          <a:p>
            <a:pPr marL="1371600" lvl="3" indent="0" latinLnBrk="0">
              <a:spcBef>
                <a:spcPts val="0"/>
              </a:spcBef>
              <a:spcAft>
                <a:spcPts val="600"/>
              </a:spcAft>
              <a:buNone/>
            </a:pPr>
            <a:endParaRPr lang="en-US" altLang="ko-KR" sz="1400" dirty="0">
              <a:solidFill>
                <a:srgbClr val="FF0000"/>
              </a:solidFill>
            </a:endParaRPr>
          </a:p>
          <a:p>
            <a:pPr marL="1371600" lvl="3" indent="0" latinLnBrk="0">
              <a:spcBef>
                <a:spcPts val="0"/>
              </a:spcBef>
              <a:spcAft>
                <a:spcPts val="600"/>
              </a:spcAft>
              <a:buNone/>
            </a:pPr>
            <a:r>
              <a:rPr lang="en-US" altLang="ko-KR" sz="1400" dirty="0">
                <a:solidFill>
                  <a:srgbClr val="FF0000"/>
                </a:solidFill>
              </a:rPr>
              <a:t>{ _id: 1, address: '2030 Martian Way', </a:t>
            </a:r>
            <a:r>
              <a:rPr lang="en-US" altLang="ko-KR" sz="1400" dirty="0" err="1">
                <a:solidFill>
                  <a:srgbClr val="FF0000"/>
                </a:solidFill>
              </a:rPr>
              <a:t>zipCode</a:t>
            </a:r>
            <a:r>
              <a:rPr lang="en-US" altLang="ko-KR" sz="1400" dirty="0">
                <a:solidFill>
                  <a:srgbClr val="FF0000"/>
                </a:solidFill>
              </a:rPr>
              <a:t>: '90698345' }</a:t>
            </a:r>
          </a:p>
          <a:p>
            <a:pPr marL="1371600" lvl="3" indent="0" latinLnBrk="0">
              <a:spcBef>
                <a:spcPts val="0"/>
              </a:spcBef>
              <a:spcAft>
                <a:spcPts val="600"/>
              </a:spcAft>
              <a:buNone/>
            </a:pPr>
            <a:r>
              <a:rPr lang="en-US" altLang="ko-KR" sz="1400" dirty="0">
                <a:solidFill>
                  <a:srgbClr val="FF0000"/>
                </a:solidFill>
              </a:rPr>
              <a:t>{ _id: 5,</a:t>
            </a:r>
          </a:p>
          <a:p>
            <a:pPr marL="1371600" lvl="3" indent="0" latinLnBrk="0">
              <a:spcBef>
                <a:spcPts val="0"/>
              </a:spcBef>
              <a:spcAft>
                <a:spcPts val="600"/>
              </a:spcAft>
              <a:buNone/>
            </a:pPr>
            <a:r>
              <a:rPr lang="en-US" altLang="ko-KR" sz="1400" dirty="0">
                <a:solidFill>
                  <a:srgbClr val="FF0000"/>
                </a:solidFill>
              </a:rPr>
              <a:t>  address: '104 Venus Drive',</a:t>
            </a:r>
          </a:p>
          <a:p>
            <a:pPr marL="1371600" lvl="3" indent="0" latinLnBrk="0">
              <a:spcBef>
                <a:spcPts val="0"/>
              </a:spcBef>
              <a:spcAft>
                <a:spcPts val="600"/>
              </a:spcAft>
              <a:buNone/>
            </a:pPr>
            <a:r>
              <a:rPr lang="en-US" altLang="ko-KR" sz="1400" dirty="0">
                <a:solidFill>
                  <a:srgbClr val="FF0000"/>
                </a:solidFill>
              </a:rPr>
              <a:t>  </a:t>
            </a:r>
            <a:r>
              <a:rPr lang="en-US" altLang="ko-KR" sz="1400" dirty="0" err="1">
                <a:solidFill>
                  <a:srgbClr val="FF0000"/>
                </a:solidFill>
              </a:rPr>
              <a:t>zipCode</a:t>
            </a:r>
            <a:r>
              <a:rPr lang="en-US" altLang="ko-KR" sz="1400" dirty="0">
                <a:solidFill>
                  <a:srgbClr val="FF0000"/>
                </a:solidFill>
              </a:rPr>
              <a:t>: [ '834847278', '1893289032' ] }</a:t>
            </a:r>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98</a:t>
            </a:fld>
            <a:endParaRPr lang="ko-KR" altLang="en-US"/>
          </a:p>
        </p:txBody>
      </p:sp>
    </p:spTree>
    <p:extLst>
      <p:ext uri="{BB962C8B-B14F-4D97-AF65-F5344CB8AC3E}">
        <p14:creationId xmlns:p14="http://schemas.microsoft.com/office/powerpoint/2010/main" val="25429165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7013"/>
            <a:ext cx="9144000" cy="762000"/>
          </a:xfrm>
        </p:spPr>
        <p:txBody>
          <a:bodyPr/>
          <a:lstStyle/>
          <a:p>
            <a:pPr algn="ctr"/>
            <a:r>
              <a:rPr lang="en-US" altLang="ko-KR" b="1" dirty="0"/>
              <a:t>CRUD</a:t>
            </a:r>
            <a:endParaRPr lang="ko-KR" altLang="en-US" b="1" dirty="0"/>
          </a:p>
        </p:txBody>
      </p:sp>
      <p:sp>
        <p:nvSpPr>
          <p:cNvPr id="3" name="내용 개체 틀 2"/>
          <p:cNvSpPr>
            <a:spLocks noGrp="1"/>
          </p:cNvSpPr>
          <p:nvPr>
            <p:ph idx="1"/>
          </p:nvPr>
        </p:nvSpPr>
        <p:spPr>
          <a:xfrm>
            <a:off x="457200" y="1268760"/>
            <a:ext cx="8229600" cy="4949825"/>
          </a:xfrm>
        </p:spPr>
        <p:txBody>
          <a:bodyPr>
            <a:noAutofit/>
          </a:bodyPr>
          <a:lstStyle/>
          <a:p>
            <a:pPr latinLnBrk="0">
              <a:spcBef>
                <a:spcPts val="0"/>
              </a:spcBef>
              <a:spcAft>
                <a:spcPts val="600"/>
              </a:spcAft>
              <a:buFont typeface="Wingdings" pitchFamily="2" charset="2"/>
              <a:buChar char="v"/>
            </a:pPr>
            <a:r>
              <a:rPr lang="ko-KR" altLang="en-US" sz="1400" dirty="0"/>
              <a:t>연산자를 이용한 조회</a:t>
            </a:r>
            <a:endParaRPr lang="en-US" altLang="ko-KR" sz="1000" dirty="0"/>
          </a:p>
          <a:p>
            <a:pPr lvl="1" latinLnBrk="0">
              <a:spcBef>
                <a:spcPts val="0"/>
              </a:spcBef>
              <a:spcAft>
                <a:spcPts val="600"/>
              </a:spcAft>
              <a:buFont typeface="Wingdings" pitchFamily="2" charset="2"/>
              <a:buChar char="ü"/>
            </a:pPr>
            <a:r>
              <a:rPr lang="ko-KR" altLang="en-US" sz="1400" dirty="0"/>
              <a:t>평가 오퍼레이터</a:t>
            </a:r>
            <a:endParaRPr lang="en-US" altLang="ko-KR" sz="1400" dirty="0"/>
          </a:p>
          <a:p>
            <a:pPr lvl="2" latinLnBrk="0">
              <a:spcBef>
                <a:spcPts val="0"/>
              </a:spcBef>
              <a:spcAft>
                <a:spcPts val="600"/>
              </a:spcAft>
              <a:buFont typeface="Wingdings" pitchFamily="2" charset="2"/>
              <a:buChar char="q"/>
            </a:pPr>
            <a:r>
              <a:rPr lang="en-US" altLang="ko-KR" sz="1400" dirty="0"/>
              <a:t>$mod</a:t>
            </a:r>
          </a:p>
          <a:p>
            <a:pPr marL="1371600" lvl="3" indent="0" latinLnBrk="0">
              <a:spcBef>
                <a:spcPts val="0"/>
              </a:spcBef>
              <a:spcAft>
                <a:spcPts val="600"/>
              </a:spcAft>
              <a:buNone/>
            </a:pPr>
            <a:r>
              <a:rPr lang="en-US" altLang="ko-KR" sz="1400" dirty="0" err="1"/>
              <a:t>db.inventory.insertMany</a:t>
            </a:r>
            <a:r>
              <a:rPr lang="en-US" altLang="ko-KR" sz="1400" dirty="0"/>
              <a:t>( [</a:t>
            </a:r>
          </a:p>
          <a:p>
            <a:pPr marL="1371600" lvl="3" indent="0" latinLnBrk="0">
              <a:spcBef>
                <a:spcPts val="0"/>
              </a:spcBef>
              <a:spcAft>
                <a:spcPts val="600"/>
              </a:spcAft>
              <a:buNone/>
            </a:pPr>
            <a:r>
              <a:rPr lang="en-US" altLang="ko-KR" sz="1400" dirty="0"/>
              <a:t>   { "_id" : 1, "item" : "abc123", "qty" : 0 },</a:t>
            </a:r>
          </a:p>
          <a:p>
            <a:pPr marL="1371600" lvl="3" indent="0" latinLnBrk="0">
              <a:spcBef>
                <a:spcPts val="0"/>
              </a:spcBef>
              <a:spcAft>
                <a:spcPts val="600"/>
              </a:spcAft>
              <a:buNone/>
            </a:pPr>
            <a:r>
              <a:rPr lang="en-US" altLang="ko-KR" sz="1400" dirty="0"/>
              <a:t>   { "_id" : 2, "item" : "xyz123", "qty" : 5 },</a:t>
            </a:r>
          </a:p>
          <a:p>
            <a:pPr marL="1371600" lvl="3" indent="0" latinLnBrk="0">
              <a:spcBef>
                <a:spcPts val="0"/>
              </a:spcBef>
              <a:spcAft>
                <a:spcPts val="600"/>
              </a:spcAft>
              <a:buNone/>
            </a:pPr>
            <a:r>
              <a:rPr lang="en-US" altLang="ko-KR" sz="1400" dirty="0"/>
              <a:t>   { "_id" : 3, "item" : "ijk123", "qty" : 12 }</a:t>
            </a:r>
          </a:p>
          <a:p>
            <a:pPr marL="1371600" lvl="3" indent="0" latinLnBrk="0">
              <a:spcBef>
                <a:spcPts val="0"/>
              </a:spcBef>
              <a:spcAft>
                <a:spcPts val="600"/>
              </a:spcAft>
              <a:buNone/>
            </a:pPr>
            <a:r>
              <a:rPr lang="en-US" altLang="ko-KR" sz="1400" dirty="0"/>
              <a:t>] )</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US" altLang="ko-KR" sz="1400" dirty="0" err="1"/>
              <a:t>db.inventory.find</a:t>
            </a:r>
            <a:r>
              <a:rPr lang="en-US" altLang="ko-KR" sz="1400" dirty="0"/>
              <a:t>( { qty: { $mod: [ 4, 0 ] } } )</a:t>
            </a:r>
          </a:p>
          <a:p>
            <a:pPr marL="1371600" lvl="3" indent="0" latinLnBrk="0">
              <a:spcBef>
                <a:spcPts val="0"/>
              </a:spcBef>
              <a:spcAft>
                <a:spcPts val="600"/>
              </a:spcAft>
              <a:buNone/>
            </a:pPr>
            <a:endParaRPr lang="en-US" altLang="ko-KR" sz="1400" dirty="0"/>
          </a:p>
          <a:p>
            <a:pPr marL="1371600" lvl="3" indent="0" latinLnBrk="0">
              <a:spcBef>
                <a:spcPts val="0"/>
              </a:spcBef>
              <a:spcAft>
                <a:spcPts val="600"/>
              </a:spcAft>
              <a:buNone/>
            </a:pPr>
            <a:r>
              <a:rPr lang="en-US" altLang="ko-KR" sz="1400" dirty="0">
                <a:solidFill>
                  <a:srgbClr val="FF0000"/>
                </a:solidFill>
              </a:rPr>
              <a:t>{ _id: </a:t>
            </a:r>
            <a:r>
              <a:rPr lang="en-US" altLang="ko-KR" sz="1400" dirty="0" err="1">
                <a:solidFill>
                  <a:srgbClr val="FF0000"/>
                </a:solidFill>
              </a:rPr>
              <a:t>ObjectId</a:t>
            </a:r>
            <a:r>
              <a:rPr lang="en-US" altLang="ko-KR" sz="1400" dirty="0">
                <a:solidFill>
                  <a:srgbClr val="FF0000"/>
                </a:solidFill>
              </a:rPr>
              <a:t>("627c472c5fc4fd5668ae45cd"),</a:t>
            </a:r>
          </a:p>
          <a:p>
            <a:pPr marL="1371600" lvl="3" indent="0" latinLnBrk="0">
              <a:spcBef>
                <a:spcPts val="0"/>
              </a:spcBef>
              <a:spcAft>
                <a:spcPts val="600"/>
              </a:spcAft>
              <a:buNone/>
            </a:pPr>
            <a:r>
              <a:rPr lang="en-US" altLang="ko-KR" sz="1400" dirty="0">
                <a:solidFill>
                  <a:srgbClr val="FF0000"/>
                </a:solidFill>
              </a:rPr>
              <a:t>  item: 'paper',</a:t>
            </a:r>
          </a:p>
          <a:p>
            <a:pPr marL="1371600" lvl="3" indent="0" latinLnBrk="0">
              <a:spcBef>
                <a:spcPts val="0"/>
              </a:spcBef>
              <a:spcAft>
                <a:spcPts val="600"/>
              </a:spcAft>
              <a:buNone/>
            </a:pPr>
            <a:r>
              <a:rPr lang="en-US" altLang="ko-KR" sz="1400" dirty="0">
                <a:solidFill>
                  <a:srgbClr val="FF0000"/>
                </a:solidFill>
              </a:rPr>
              <a:t>  qty: 100,</a:t>
            </a:r>
          </a:p>
          <a:p>
            <a:pPr marL="1371600" lvl="3" indent="0" latinLnBrk="0">
              <a:spcBef>
                <a:spcPts val="0"/>
              </a:spcBef>
              <a:spcAft>
                <a:spcPts val="600"/>
              </a:spcAft>
              <a:buNone/>
            </a:pPr>
            <a:r>
              <a:rPr lang="en-US" altLang="ko-KR" sz="1400" dirty="0">
                <a:solidFill>
                  <a:srgbClr val="FF0000"/>
                </a:solidFill>
              </a:rPr>
              <a:t>  tags: [] }</a:t>
            </a:r>
          </a:p>
          <a:p>
            <a:pPr marL="1371600" lvl="3" indent="0" latinLnBrk="0">
              <a:spcBef>
                <a:spcPts val="0"/>
              </a:spcBef>
              <a:spcAft>
                <a:spcPts val="600"/>
              </a:spcAft>
              <a:buNone/>
            </a:pPr>
            <a:r>
              <a:rPr lang="en-US" altLang="ko-KR" sz="1400" dirty="0">
                <a:solidFill>
                  <a:srgbClr val="FF0000"/>
                </a:solidFill>
              </a:rPr>
              <a:t>{ _id: 1, item: 'abc123', qty: 0 }</a:t>
            </a:r>
          </a:p>
          <a:p>
            <a:pPr marL="1371600" lvl="3" indent="0" latinLnBrk="0">
              <a:spcBef>
                <a:spcPts val="0"/>
              </a:spcBef>
              <a:spcAft>
                <a:spcPts val="600"/>
              </a:spcAft>
              <a:buNone/>
            </a:pPr>
            <a:r>
              <a:rPr lang="en-US" altLang="ko-KR" sz="1400" dirty="0">
                <a:solidFill>
                  <a:srgbClr val="FF0000"/>
                </a:solidFill>
              </a:rPr>
              <a:t>{ _id: 3, item: 'ijk123', qty: 12 }</a:t>
            </a:r>
          </a:p>
          <a:p>
            <a:pPr lvl="2" latinLnBrk="0">
              <a:spcBef>
                <a:spcPts val="0"/>
              </a:spcBef>
              <a:spcAft>
                <a:spcPts val="600"/>
              </a:spcAft>
              <a:buFont typeface="Wingdings" pitchFamily="2" charset="2"/>
              <a:buChar char="q"/>
            </a:pPr>
            <a:endParaRPr lang="en-US" altLang="ko-KR" sz="1400" dirty="0"/>
          </a:p>
        </p:txBody>
      </p:sp>
      <p:sp>
        <p:nvSpPr>
          <p:cNvPr id="4" name="슬라이드 번호 개체 틀 3"/>
          <p:cNvSpPr>
            <a:spLocks noGrp="1"/>
          </p:cNvSpPr>
          <p:nvPr>
            <p:ph type="sldNum" sz="quarter" idx="12"/>
          </p:nvPr>
        </p:nvSpPr>
        <p:spPr/>
        <p:txBody>
          <a:bodyPr/>
          <a:lstStyle/>
          <a:p>
            <a:fld id="{23BA5970-03A6-496F-978B-4258F7D373A8}" type="slidenum">
              <a:rPr lang="ko-KR" altLang="en-US" smtClean="0"/>
              <a:pPr/>
              <a:t>99</a:t>
            </a:fld>
            <a:endParaRPr lang="ko-KR" altLang="en-US"/>
          </a:p>
        </p:txBody>
      </p:sp>
    </p:spTree>
    <p:extLst>
      <p:ext uri="{BB962C8B-B14F-4D97-AF65-F5344CB8AC3E}">
        <p14:creationId xmlns:p14="http://schemas.microsoft.com/office/powerpoint/2010/main" val="19211650"/>
      </p:ext>
    </p:extLst>
  </p:cSld>
  <p:clrMapOvr>
    <a:masterClrMapping/>
  </p:clrMapOvr>
</p:sld>
</file>

<file path=ppt/theme/theme1.xml><?xml version="1.0" encoding="utf-8"?>
<a:theme xmlns:a="http://schemas.openxmlformats.org/drawingml/2006/main" name="ms01_1">
  <a:themeElements>
    <a:clrScheme name="ms01_1 3">
      <a:dk1>
        <a:srgbClr val="808080"/>
      </a:dk1>
      <a:lt1>
        <a:srgbClr val="FFFFFF"/>
      </a:lt1>
      <a:dk2>
        <a:srgbClr val="FFFFFF"/>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s01_1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ms01_1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ms01_1 3">
        <a:dk1>
          <a:srgbClr val="808080"/>
        </a:dk1>
        <a:lt1>
          <a:srgbClr val="FFFFFF"/>
        </a:lt1>
        <a:dk2>
          <a:srgbClr val="FFFFFF"/>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39087</TotalTime>
  <Words>13608</Words>
  <Application>Microsoft Macintosh PowerPoint</Application>
  <PresentationFormat>화면 슬라이드 쇼(4:3)</PresentationFormat>
  <Paragraphs>2237</Paragraphs>
  <Slides>174</Slides>
  <Notes>70</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1</vt:i4>
      </vt:variant>
      <vt:variant>
        <vt:lpstr>슬라이드 제목</vt:lpstr>
      </vt:variant>
      <vt:variant>
        <vt:i4>174</vt:i4>
      </vt:variant>
    </vt:vector>
  </HeadingPairs>
  <TitlesOfParts>
    <vt:vector size="181" baseType="lpstr">
      <vt:lpstr>Gulim</vt:lpstr>
      <vt:lpstr>Malgun Gothic</vt:lpstr>
      <vt:lpstr>Arial</vt:lpstr>
      <vt:lpstr>Courier New</vt:lpstr>
      <vt:lpstr>Wingdings</vt:lpstr>
      <vt:lpstr>ms01_1</vt:lpstr>
      <vt:lpstr>Image</vt:lpstr>
      <vt:lpstr>Mongo DB CRUD</vt:lpstr>
      <vt:lpstr>Mongo DB</vt:lpstr>
      <vt:lpstr>Mongo DB</vt:lpstr>
      <vt:lpstr>Mongo DB</vt:lpstr>
      <vt:lpstr>Mongo DB</vt:lpstr>
      <vt:lpstr>Mongo DB</vt:lpstr>
      <vt:lpstr>Mongo DB</vt:lpstr>
      <vt:lpstr>Mongo DB</vt:lpstr>
      <vt:lpstr>Mongo DB</vt:lpstr>
      <vt:lpstr>Mongo DB</vt:lpstr>
      <vt:lpstr>Mongo DB</vt:lpstr>
      <vt:lpstr>Mongo DB</vt:lpstr>
      <vt:lpstr>Mongo DB</vt:lpstr>
      <vt:lpstr>Mongo DB</vt:lpstr>
      <vt:lpstr>Mongo DB</vt:lpstr>
      <vt:lpstr>Collection</vt:lpstr>
      <vt:lpstr>Collection</vt:lpstr>
      <vt:lpstr>Collection</vt:lpstr>
      <vt:lpstr>Collection</vt:lpstr>
      <vt:lpstr>Collection</vt:lpstr>
      <vt:lpstr>Collection</vt:lpstr>
      <vt:lpstr>Collection</vt:lpstr>
      <vt:lpstr>Collection</vt:lpstr>
      <vt:lpstr>Collection</vt:lpstr>
      <vt:lpstr>Collection</vt:lpstr>
      <vt:lpstr>Collection</vt:lpstr>
      <vt:lpstr>Collection</vt:lpstr>
      <vt:lpstr>Collection</vt:lpstr>
      <vt:lpstr>Collection</vt:lpstr>
      <vt:lpstr>Collection</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lpstr>CRUD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Teresa</dc:creator>
  <cp:lastModifiedBy>Munseok Park</cp:lastModifiedBy>
  <cp:revision>828</cp:revision>
  <cp:lastPrinted>2022-05-12T22:29:08Z</cp:lastPrinted>
  <dcterms:created xsi:type="dcterms:W3CDTF">2010-03-14T12:09:21Z</dcterms:created>
  <dcterms:modified xsi:type="dcterms:W3CDTF">2022-05-12T22:29:10Z</dcterms:modified>
</cp:coreProperties>
</file>