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71" r:id="rId6"/>
    <p:sldId id="272" r:id="rId7"/>
    <p:sldId id="27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45"/>
    <a:srgbClr val="F4F4F4"/>
    <a:srgbClr val="E6E6E6"/>
    <a:srgbClr val="561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4A02-5EDB-4B4C-A0D8-7FFB6203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F1F0E-4DC5-46AE-8CB6-4D8C4BA3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1666A-6C4E-44EE-A382-3162975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2DEEC-9111-4A54-8AAA-90FAB599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07C55-31BA-4972-804D-BB3964D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22525-3EB0-4C84-896F-BC604277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0B6F5-3DF1-4983-A3BF-938F5D2F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D8133-ECC8-4D37-871C-FFF35875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86D-2587-4D5D-B5A5-F1C979DB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76118-65C3-4DBF-B43E-83E452F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C732BE-2F27-439A-8997-C61ED210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4FF88-FD1B-4FA4-9BB5-74470B7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70BBC-65E6-48AC-A4A1-63290A7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B99C4-19EC-40E8-9680-15CE0C47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542CB-F517-4249-B09F-88DD2E0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2E13F-0BF0-4A1F-8577-F09DD70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5AB4F-F43C-4BFE-A428-F2C5ED70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39C2F-B53E-4276-99B1-0EE62BC5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B25E3-B033-455C-A7B1-B42754AE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1BF66-834F-491B-8C89-D91A019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F058-489C-4697-8832-B53EBB5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DAD65-A676-4735-9CB1-E86C3C58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E5A39-C532-474E-BDE3-E28CF62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DB61A-F6E3-4A0A-8C4B-83C80461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F2A91-7002-4694-9A3E-3D5A7B3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DBC8-7979-4F50-A046-C622FB40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F0C79-C3CE-4A89-AA30-45AE1C85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7D6F2-3D62-4276-8A32-3EA02DF9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CE71-6C78-435D-9BC5-988C1F8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02E84D-55B1-4EB7-B00A-0975F0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42A82-7FA4-481C-B6A9-679A7B4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742F2-7FC6-42C8-AC95-2F465564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3EC33C-23DD-49E5-B892-C017D5C3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93A0E7-09A3-42EF-A908-090352C4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41BC3-830F-43CF-977F-5FCDE67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A7AF0F-6D19-4DC6-9867-14C62DBD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2E83A7-B121-489A-BF60-F17D4CB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2D9B4-DF38-49C3-8FD0-D8C1761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9C555-0236-4BEF-BC7A-6F74D304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87E85-DF26-4B32-A376-58BBC44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E2F386-212B-4D84-B968-5D06CFD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3CF717-C6D8-4885-B3C9-BD0B470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7AB3A-5DFC-4566-9675-3A28955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7778DD-5016-47D0-912F-9A68EA2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B56D7-F39B-4E1D-B5C7-2AF9264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FA5B5-4DFA-40B4-839B-AA15C3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04CF2-86D7-4479-BAE0-8EA96872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CBE53-A08D-443A-9A10-53F732B8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ADA9B-4B5B-4682-92DB-BABE1723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6CE06-D5F2-4D77-8A76-D67B867F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E9EC2-F3EF-49E3-895C-ABE4717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77A8D-7873-41DC-B4E0-0BD74D3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C167-CF0F-42A6-B6CC-86E31F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56EDCE-CC14-488B-8C10-236D255F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17083-2DAA-44E8-96C9-0ECF9690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D4B82-6EB0-4B03-B732-9A32071D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3EF8D-77C6-48E8-9873-7F22A25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C5992-91EF-49F1-B59C-D4AF004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CCC42C-145E-4392-AF18-9061D7B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3EC1C-0EBD-4670-97A7-30082874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BC9D5-5CF2-48CD-A3E0-0EC18A73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DECEF-79E4-4C9D-BB81-E0D9DF27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C8AE9-904F-4C11-B59C-9D5F5942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Lot 1 – Sprint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6 Openclassrooms – </a:t>
            </a:r>
          </a:p>
          <a:p>
            <a:r>
              <a:rPr lang="fr-FR" dirty="0"/>
              <a:t>Créez un site communautaire autour de l’escalade.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7012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277"/>
          </a:xfrm>
          <a:solidFill>
            <a:srgbClr val="DC3545"/>
          </a:solidFill>
        </p:spPr>
        <p:txBody>
          <a:bodyPr/>
          <a:lstStyle/>
          <a:p>
            <a:pPr algn="r"/>
            <a:r>
              <a:rPr lang="fr-FR" dirty="0">
                <a:solidFill>
                  <a:srgbClr val="F4F4F4"/>
                </a:solidFill>
              </a:rPr>
              <a:t>OBJET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92" y="1904301"/>
            <a:ext cx="10515600" cy="4285865"/>
          </a:xfrm>
        </p:spPr>
        <p:txBody>
          <a:bodyPr/>
          <a:lstStyle/>
          <a:p>
            <a:r>
              <a:rPr lang="fr-FR" dirty="0"/>
              <a:t>Ce document est relatif au projet 6 du parcours développeur d’application Java par </a:t>
            </a:r>
            <a:r>
              <a:rPr lang="fr-FR" dirty="0" err="1"/>
              <a:t>openclassrooms</a:t>
            </a:r>
            <a:r>
              <a:rPr lang="fr-FR" dirty="0"/>
              <a:t>.</a:t>
            </a:r>
          </a:p>
          <a:p>
            <a:r>
              <a:rPr lang="fr-FR" dirty="0"/>
              <a:t>La mission est définie par la création d’un site d’escalade.</a:t>
            </a:r>
          </a:p>
          <a:p>
            <a:r>
              <a:rPr lang="fr-FR" dirty="0"/>
              <a:t>Le site doit être responsive (adaptable selon les terminaux – smartphones, tablettes, applications desktop etc..)</a:t>
            </a:r>
          </a:p>
          <a:p>
            <a:r>
              <a:rPr lang="fr-FR" dirty="0"/>
              <a:t>Ce document décrit les User Stories (dénommés US à partir de ce point) nécessaire à la visualisation du résultat de la mission.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</p:spTree>
    <p:extLst>
      <p:ext uri="{BB962C8B-B14F-4D97-AF65-F5344CB8AC3E}">
        <p14:creationId xmlns:p14="http://schemas.microsoft.com/office/powerpoint/2010/main" val="25707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User Stories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US08 : Modéliser le Modèle physique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4423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Modélisation du MPD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Visualisation schéma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que 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développeur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visualiser les relations des entités à fournir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mettre en place une organisation solide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3154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Le MPD sera modélisé à partir de SQL power Architect.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324BF5-0DA3-443E-B91C-9E28FB45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29854"/>
            <a:ext cx="5556308" cy="37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US09 : Création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3263"/>
              </p:ext>
            </p:extLst>
          </p:nvPr>
        </p:nvGraphicFramePr>
        <p:xfrm>
          <a:off x="345812" y="1362207"/>
          <a:ext cx="1130649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Créer les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des classes métiers en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que 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développeur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visualiser les classes java utilisés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lier ces classes avec mon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14340"/>
              </p:ext>
            </p:extLst>
          </p:nvPr>
        </p:nvGraphicFramePr>
        <p:xfrm>
          <a:off x="345811" y="2984306"/>
          <a:ext cx="11306495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95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Les classes java doivent correspondre également aux entités dégagées par le MPD lors de l’US 8</a:t>
                      </a:r>
                    </a:p>
                    <a:p>
                      <a:r>
                        <a:rPr lang="fr-FR" dirty="0"/>
                        <a:t>Les Getters et setters seront fournis par Lombok pour raccourcir 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58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US10 : Association des relations classes </a:t>
            </a:r>
            <a:r>
              <a:rPr lang="fr-FR" sz="3200" b="1"/>
              <a:t>- Entités</a:t>
            </a:r>
            <a:endParaRPr lang="fr-FR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11553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Associer les entités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que 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développeur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indiquer les classes - entités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lier ces classes avec ma future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85275"/>
              </p:ext>
            </p:extLst>
          </p:nvPr>
        </p:nvGraphicFramePr>
        <p:xfrm>
          <a:off x="345811" y="2984306"/>
          <a:ext cx="11306495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95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Les classes java doivent correspondre également aux entités dégagées par le MPD lors de l’US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Nota Bene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NOTA BENE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07"/>
            <a:ext cx="10515600" cy="4814756"/>
          </a:xfrm>
        </p:spPr>
        <p:txBody>
          <a:bodyPr>
            <a:normAutofit/>
          </a:bodyPr>
          <a:lstStyle/>
          <a:p>
            <a:r>
              <a:rPr lang="fr-FR" dirty="0"/>
              <a:t>Le vocabulaire est fourni pour le développeur</a:t>
            </a:r>
          </a:p>
          <a:p>
            <a:r>
              <a:rPr lang="fr-FR" dirty="0"/>
              <a:t>Les relations doivent être pensées pour répondre au maximum de critères d’efficacité possible.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 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39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354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Lot 1 – Sprint 2</vt:lpstr>
      <vt:lpstr>OBJET DU DOCUMENT</vt:lpstr>
      <vt:lpstr>User Stories</vt:lpstr>
      <vt:lpstr>US08 : Modéliser le Modèle physique de données</vt:lpstr>
      <vt:lpstr>US09 : Création des classes</vt:lpstr>
      <vt:lpstr>US10 : Association des relations classes - Entités</vt:lpstr>
      <vt:lpstr>Nota Bene</vt:lpstr>
      <vt:lpstr>NOTA BENE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 1 – Sprint 1</dc:title>
  <dc:creator>Gaël Lehchibi</dc:creator>
  <cp:lastModifiedBy>Gaël Lehchibi</cp:lastModifiedBy>
  <cp:revision>21</cp:revision>
  <dcterms:created xsi:type="dcterms:W3CDTF">2019-09-05T16:45:11Z</dcterms:created>
  <dcterms:modified xsi:type="dcterms:W3CDTF">2019-09-19T15:02:30Z</dcterms:modified>
</cp:coreProperties>
</file>