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2" r:id="rId5"/>
    <p:sldId id="261" r:id="rId6"/>
    <p:sldId id="260" r:id="rId7"/>
    <p:sldId id="258"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374" y="-102"/>
      </p:cViewPr>
      <p:guideLst>
        <p:guide orient="horz" pos="2160"/>
        <p:guide pos="288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s">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a-DK" smtClean="0"/>
              <a:t>Klik for at redigere i master</a:t>
            </a:r>
            <a:endParaRPr lang="en-US"/>
          </a:p>
        </p:txBody>
      </p:sp>
      <p:sp>
        <p:nvSpPr>
          <p:cNvPr id="3" name="Und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smtClean="0"/>
              <a:t>Klik for at redigere i master</a:t>
            </a:r>
            <a:endParaRPr lang="en-US"/>
          </a:p>
        </p:txBody>
      </p:sp>
      <p:sp>
        <p:nvSpPr>
          <p:cNvPr id="4" name="Pladsholder til dato 3"/>
          <p:cNvSpPr>
            <a:spLocks noGrp="1"/>
          </p:cNvSpPr>
          <p:nvPr>
            <p:ph type="dt" sz="half" idx="10"/>
          </p:nvPr>
        </p:nvSpPr>
        <p:spPr/>
        <p:txBody>
          <a:bodyPr/>
          <a:lstStyle/>
          <a:p>
            <a:fld id="{09EA148D-970A-4740-A1D3-1C50C4604C97}" type="datetimeFigureOut">
              <a:rPr lang="en-US" smtClean="0"/>
              <a:t>7/4/2014</a:t>
            </a:fld>
            <a:endParaRPr lang="en-US"/>
          </a:p>
        </p:txBody>
      </p:sp>
      <p:sp>
        <p:nvSpPr>
          <p:cNvPr id="5" name="Pladsholder til sidefod 4"/>
          <p:cNvSpPr>
            <a:spLocks noGrp="1"/>
          </p:cNvSpPr>
          <p:nvPr>
            <p:ph type="ftr" sz="quarter" idx="11"/>
          </p:nvPr>
        </p:nvSpPr>
        <p:spPr/>
        <p:txBody>
          <a:bodyPr/>
          <a:lstStyle/>
          <a:p>
            <a:endParaRPr lang="en-US"/>
          </a:p>
        </p:txBody>
      </p:sp>
      <p:sp>
        <p:nvSpPr>
          <p:cNvPr id="6" name="Pladsholder til diasnummer 5"/>
          <p:cNvSpPr>
            <a:spLocks noGrp="1"/>
          </p:cNvSpPr>
          <p:nvPr>
            <p:ph type="sldNum" sz="quarter" idx="12"/>
          </p:nvPr>
        </p:nvSpPr>
        <p:spPr/>
        <p:txBody>
          <a:bodyPr/>
          <a:lstStyle/>
          <a:p>
            <a:fld id="{51019F2A-9F4E-4D00-8DEA-3577A654ABF3}" type="slidenum">
              <a:rPr lang="en-US" smtClean="0"/>
              <a:t>‹nr.›</a:t>
            </a:fld>
            <a:endParaRPr lang="en-US"/>
          </a:p>
        </p:txBody>
      </p:sp>
    </p:spTree>
    <p:extLst>
      <p:ext uri="{BB962C8B-B14F-4D97-AF65-F5344CB8AC3E}">
        <p14:creationId xmlns:p14="http://schemas.microsoft.com/office/powerpoint/2010/main" val="983859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a:t>
            </a:r>
            <a:endParaRPr lang="en-US"/>
          </a:p>
        </p:txBody>
      </p:sp>
      <p:sp>
        <p:nvSpPr>
          <p:cNvPr id="3" name="Pladsholder til lodret titel 2"/>
          <p:cNvSpPr>
            <a:spLocks noGrp="1"/>
          </p:cNvSpPr>
          <p:nvPr>
            <p:ph type="body" orient="vert" idx="1"/>
          </p:nvPr>
        </p:nvSpPr>
        <p:spPr/>
        <p:txBody>
          <a:bodyPr vert="eaVert"/>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4" name="Pladsholder til dato 3"/>
          <p:cNvSpPr>
            <a:spLocks noGrp="1"/>
          </p:cNvSpPr>
          <p:nvPr>
            <p:ph type="dt" sz="half" idx="10"/>
          </p:nvPr>
        </p:nvSpPr>
        <p:spPr/>
        <p:txBody>
          <a:bodyPr/>
          <a:lstStyle/>
          <a:p>
            <a:fld id="{09EA148D-970A-4740-A1D3-1C50C4604C97}" type="datetimeFigureOut">
              <a:rPr lang="en-US" smtClean="0"/>
              <a:t>7/4/2014</a:t>
            </a:fld>
            <a:endParaRPr lang="en-US"/>
          </a:p>
        </p:txBody>
      </p:sp>
      <p:sp>
        <p:nvSpPr>
          <p:cNvPr id="5" name="Pladsholder til sidefod 4"/>
          <p:cNvSpPr>
            <a:spLocks noGrp="1"/>
          </p:cNvSpPr>
          <p:nvPr>
            <p:ph type="ftr" sz="quarter" idx="11"/>
          </p:nvPr>
        </p:nvSpPr>
        <p:spPr/>
        <p:txBody>
          <a:bodyPr/>
          <a:lstStyle/>
          <a:p>
            <a:endParaRPr lang="en-US"/>
          </a:p>
        </p:txBody>
      </p:sp>
      <p:sp>
        <p:nvSpPr>
          <p:cNvPr id="6" name="Pladsholder til diasnummer 5"/>
          <p:cNvSpPr>
            <a:spLocks noGrp="1"/>
          </p:cNvSpPr>
          <p:nvPr>
            <p:ph type="sldNum" sz="quarter" idx="12"/>
          </p:nvPr>
        </p:nvSpPr>
        <p:spPr/>
        <p:txBody>
          <a:bodyPr/>
          <a:lstStyle/>
          <a:p>
            <a:fld id="{51019F2A-9F4E-4D00-8DEA-3577A654ABF3}" type="slidenum">
              <a:rPr lang="en-US" smtClean="0"/>
              <a:t>‹nr.›</a:t>
            </a:fld>
            <a:endParaRPr lang="en-US"/>
          </a:p>
        </p:txBody>
      </p:sp>
    </p:spTree>
    <p:extLst>
      <p:ext uri="{BB962C8B-B14F-4D97-AF65-F5344CB8AC3E}">
        <p14:creationId xmlns:p14="http://schemas.microsoft.com/office/powerpoint/2010/main" val="3789301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p:cNvSpPr>
            <a:spLocks noGrp="1"/>
          </p:cNvSpPr>
          <p:nvPr>
            <p:ph type="title" orient="vert"/>
          </p:nvPr>
        </p:nvSpPr>
        <p:spPr>
          <a:xfrm>
            <a:off x="6629400" y="274638"/>
            <a:ext cx="2057400" cy="5851525"/>
          </a:xfrm>
        </p:spPr>
        <p:txBody>
          <a:bodyPr vert="eaVert"/>
          <a:lstStyle/>
          <a:p>
            <a:r>
              <a:rPr lang="da-DK" smtClean="0"/>
              <a:t>Klik for at redigere i master</a:t>
            </a:r>
            <a:endParaRPr lang="en-US"/>
          </a:p>
        </p:txBody>
      </p:sp>
      <p:sp>
        <p:nvSpPr>
          <p:cNvPr id="3" name="Pladsholder til lodret titel 2"/>
          <p:cNvSpPr>
            <a:spLocks noGrp="1"/>
          </p:cNvSpPr>
          <p:nvPr>
            <p:ph type="body" orient="vert" idx="1"/>
          </p:nvPr>
        </p:nvSpPr>
        <p:spPr>
          <a:xfrm>
            <a:off x="457200" y="274638"/>
            <a:ext cx="6019800" cy="5851525"/>
          </a:xfrm>
        </p:spPr>
        <p:txBody>
          <a:bodyPr vert="eaVert"/>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4" name="Pladsholder til dato 3"/>
          <p:cNvSpPr>
            <a:spLocks noGrp="1"/>
          </p:cNvSpPr>
          <p:nvPr>
            <p:ph type="dt" sz="half" idx="10"/>
          </p:nvPr>
        </p:nvSpPr>
        <p:spPr/>
        <p:txBody>
          <a:bodyPr/>
          <a:lstStyle/>
          <a:p>
            <a:fld id="{09EA148D-970A-4740-A1D3-1C50C4604C97}" type="datetimeFigureOut">
              <a:rPr lang="en-US" smtClean="0"/>
              <a:t>7/4/2014</a:t>
            </a:fld>
            <a:endParaRPr lang="en-US"/>
          </a:p>
        </p:txBody>
      </p:sp>
      <p:sp>
        <p:nvSpPr>
          <p:cNvPr id="5" name="Pladsholder til sidefod 4"/>
          <p:cNvSpPr>
            <a:spLocks noGrp="1"/>
          </p:cNvSpPr>
          <p:nvPr>
            <p:ph type="ftr" sz="quarter" idx="11"/>
          </p:nvPr>
        </p:nvSpPr>
        <p:spPr/>
        <p:txBody>
          <a:bodyPr/>
          <a:lstStyle/>
          <a:p>
            <a:endParaRPr lang="en-US"/>
          </a:p>
        </p:txBody>
      </p:sp>
      <p:sp>
        <p:nvSpPr>
          <p:cNvPr id="6" name="Pladsholder til diasnummer 5"/>
          <p:cNvSpPr>
            <a:spLocks noGrp="1"/>
          </p:cNvSpPr>
          <p:nvPr>
            <p:ph type="sldNum" sz="quarter" idx="12"/>
          </p:nvPr>
        </p:nvSpPr>
        <p:spPr/>
        <p:txBody>
          <a:bodyPr/>
          <a:lstStyle/>
          <a:p>
            <a:fld id="{51019F2A-9F4E-4D00-8DEA-3577A654ABF3}" type="slidenum">
              <a:rPr lang="en-US" smtClean="0"/>
              <a:t>‹nr.›</a:t>
            </a:fld>
            <a:endParaRPr lang="en-US"/>
          </a:p>
        </p:txBody>
      </p:sp>
    </p:spTree>
    <p:extLst>
      <p:ext uri="{BB962C8B-B14F-4D97-AF65-F5344CB8AC3E}">
        <p14:creationId xmlns:p14="http://schemas.microsoft.com/office/powerpoint/2010/main" val="3279098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a:t>
            </a:r>
            <a:endParaRPr lang="en-US"/>
          </a:p>
        </p:txBody>
      </p:sp>
      <p:sp>
        <p:nvSpPr>
          <p:cNvPr id="3" name="Pladsholder til indhold 2"/>
          <p:cNvSpPr>
            <a:spLocks noGrp="1"/>
          </p:cNvSpPr>
          <p:nvPr>
            <p:ph idx="1"/>
          </p:nvPr>
        </p:nvSpPr>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4" name="Pladsholder til dato 3"/>
          <p:cNvSpPr>
            <a:spLocks noGrp="1"/>
          </p:cNvSpPr>
          <p:nvPr>
            <p:ph type="dt" sz="half" idx="10"/>
          </p:nvPr>
        </p:nvSpPr>
        <p:spPr/>
        <p:txBody>
          <a:bodyPr/>
          <a:lstStyle/>
          <a:p>
            <a:fld id="{09EA148D-970A-4740-A1D3-1C50C4604C97}" type="datetimeFigureOut">
              <a:rPr lang="en-US" smtClean="0"/>
              <a:t>7/4/2014</a:t>
            </a:fld>
            <a:endParaRPr lang="en-US"/>
          </a:p>
        </p:txBody>
      </p:sp>
      <p:sp>
        <p:nvSpPr>
          <p:cNvPr id="5" name="Pladsholder til sidefod 4"/>
          <p:cNvSpPr>
            <a:spLocks noGrp="1"/>
          </p:cNvSpPr>
          <p:nvPr>
            <p:ph type="ftr" sz="quarter" idx="11"/>
          </p:nvPr>
        </p:nvSpPr>
        <p:spPr/>
        <p:txBody>
          <a:bodyPr/>
          <a:lstStyle/>
          <a:p>
            <a:endParaRPr lang="en-US"/>
          </a:p>
        </p:txBody>
      </p:sp>
      <p:sp>
        <p:nvSpPr>
          <p:cNvPr id="6" name="Pladsholder til diasnummer 5"/>
          <p:cNvSpPr>
            <a:spLocks noGrp="1"/>
          </p:cNvSpPr>
          <p:nvPr>
            <p:ph type="sldNum" sz="quarter" idx="12"/>
          </p:nvPr>
        </p:nvSpPr>
        <p:spPr/>
        <p:txBody>
          <a:bodyPr/>
          <a:lstStyle/>
          <a:p>
            <a:fld id="{51019F2A-9F4E-4D00-8DEA-3577A654ABF3}" type="slidenum">
              <a:rPr lang="en-US" smtClean="0"/>
              <a:t>‹nr.›</a:t>
            </a:fld>
            <a:endParaRPr lang="en-US"/>
          </a:p>
        </p:txBody>
      </p:sp>
    </p:spTree>
    <p:extLst>
      <p:ext uri="{BB962C8B-B14F-4D97-AF65-F5344CB8AC3E}">
        <p14:creationId xmlns:p14="http://schemas.microsoft.com/office/powerpoint/2010/main" val="753820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a-DK" smtClean="0"/>
              <a:t>Klik for at redigere i master</a:t>
            </a:r>
            <a:endParaRPr lang="en-US"/>
          </a:p>
        </p:txBody>
      </p:sp>
      <p:sp>
        <p:nvSpPr>
          <p:cNvPr id="3" name="Pladsholder til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smtClean="0"/>
              <a:t>Klik for at redigere i master</a:t>
            </a:r>
          </a:p>
        </p:txBody>
      </p:sp>
      <p:sp>
        <p:nvSpPr>
          <p:cNvPr id="4" name="Pladsholder til dato 3"/>
          <p:cNvSpPr>
            <a:spLocks noGrp="1"/>
          </p:cNvSpPr>
          <p:nvPr>
            <p:ph type="dt" sz="half" idx="10"/>
          </p:nvPr>
        </p:nvSpPr>
        <p:spPr/>
        <p:txBody>
          <a:bodyPr/>
          <a:lstStyle/>
          <a:p>
            <a:fld id="{09EA148D-970A-4740-A1D3-1C50C4604C97}" type="datetimeFigureOut">
              <a:rPr lang="en-US" smtClean="0"/>
              <a:t>7/4/2014</a:t>
            </a:fld>
            <a:endParaRPr lang="en-US"/>
          </a:p>
        </p:txBody>
      </p:sp>
      <p:sp>
        <p:nvSpPr>
          <p:cNvPr id="5" name="Pladsholder til sidefod 4"/>
          <p:cNvSpPr>
            <a:spLocks noGrp="1"/>
          </p:cNvSpPr>
          <p:nvPr>
            <p:ph type="ftr" sz="quarter" idx="11"/>
          </p:nvPr>
        </p:nvSpPr>
        <p:spPr/>
        <p:txBody>
          <a:bodyPr/>
          <a:lstStyle/>
          <a:p>
            <a:endParaRPr lang="en-US"/>
          </a:p>
        </p:txBody>
      </p:sp>
      <p:sp>
        <p:nvSpPr>
          <p:cNvPr id="6" name="Pladsholder til diasnummer 5"/>
          <p:cNvSpPr>
            <a:spLocks noGrp="1"/>
          </p:cNvSpPr>
          <p:nvPr>
            <p:ph type="sldNum" sz="quarter" idx="12"/>
          </p:nvPr>
        </p:nvSpPr>
        <p:spPr/>
        <p:txBody>
          <a:bodyPr/>
          <a:lstStyle/>
          <a:p>
            <a:fld id="{51019F2A-9F4E-4D00-8DEA-3577A654ABF3}" type="slidenum">
              <a:rPr lang="en-US" smtClean="0"/>
              <a:t>‹nr.›</a:t>
            </a:fld>
            <a:endParaRPr lang="en-US"/>
          </a:p>
        </p:txBody>
      </p:sp>
    </p:spTree>
    <p:extLst>
      <p:ext uri="{BB962C8B-B14F-4D97-AF65-F5344CB8AC3E}">
        <p14:creationId xmlns:p14="http://schemas.microsoft.com/office/powerpoint/2010/main" val="37494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a:t>
            </a:r>
            <a:endParaRPr lang="en-US"/>
          </a:p>
        </p:txBody>
      </p:sp>
      <p:sp>
        <p:nvSpPr>
          <p:cNvPr id="3" name="Pladsholder til indhol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4" name="Pladsholder til indhol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5" name="Pladsholder til dato 4"/>
          <p:cNvSpPr>
            <a:spLocks noGrp="1"/>
          </p:cNvSpPr>
          <p:nvPr>
            <p:ph type="dt" sz="half" idx="10"/>
          </p:nvPr>
        </p:nvSpPr>
        <p:spPr/>
        <p:txBody>
          <a:bodyPr/>
          <a:lstStyle/>
          <a:p>
            <a:fld id="{09EA148D-970A-4740-A1D3-1C50C4604C97}" type="datetimeFigureOut">
              <a:rPr lang="en-US" smtClean="0"/>
              <a:t>7/4/2014</a:t>
            </a:fld>
            <a:endParaRPr lang="en-US"/>
          </a:p>
        </p:txBody>
      </p:sp>
      <p:sp>
        <p:nvSpPr>
          <p:cNvPr id="6" name="Pladsholder til sidefod 5"/>
          <p:cNvSpPr>
            <a:spLocks noGrp="1"/>
          </p:cNvSpPr>
          <p:nvPr>
            <p:ph type="ftr" sz="quarter" idx="11"/>
          </p:nvPr>
        </p:nvSpPr>
        <p:spPr/>
        <p:txBody>
          <a:bodyPr/>
          <a:lstStyle/>
          <a:p>
            <a:endParaRPr lang="en-US"/>
          </a:p>
        </p:txBody>
      </p:sp>
      <p:sp>
        <p:nvSpPr>
          <p:cNvPr id="7" name="Pladsholder til diasnummer 6"/>
          <p:cNvSpPr>
            <a:spLocks noGrp="1"/>
          </p:cNvSpPr>
          <p:nvPr>
            <p:ph type="sldNum" sz="quarter" idx="12"/>
          </p:nvPr>
        </p:nvSpPr>
        <p:spPr/>
        <p:txBody>
          <a:bodyPr/>
          <a:lstStyle/>
          <a:p>
            <a:fld id="{51019F2A-9F4E-4D00-8DEA-3577A654ABF3}" type="slidenum">
              <a:rPr lang="en-US" smtClean="0"/>
              <a:t>‹nr.›</a:t>
            </a:fld>
            <a:endParaRPr lang="en-US"/>
          </a:p>
        </p:txBody>
      </p:sp>
    </p:spTree>
    <p:extLst>
      <p:ext uri="{BB962C8B-B14F-4D97-AF65-F5344CB8AC3E}">
        <p14:creationId xmlns:p14="http://schemas.microsoft.com/office/powerpoint/2010/main" val="108374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a-DK" smtClean="0"/>
              <a:t>Klik for at redigere i master</a:t>
            </a:r>
            <a:endParaRPr lang="en-US"/>
          </a:p>
        </p:txBody>
      </p:sp>
      <p:sp>
        <p:nvSpPr>
          <p:cNvPr id="3" name="Pladsholder til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i master</a:t>
            </a:r>
          </a:p>
        </p:txBody>
      </p:sp>
      <p:sp>
        <p:nvSpPr>
          <p:cNvPr id="4" name="Pladsholder til indhol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5" name="Pladsholder til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i master</a:t>
            </a:r>
          </a:p>
        </p:txBody>
      </p:sp>
      <p:sp>
        <p:nvSpPr>
          <p:cNvPr id="6" name="Pladsholder til indhol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7" name="Pladsholder til dato 6"/>
          <p:cNvSpPr>
            <a:spLocks noGrp="1"/>
          </p:cNvSpPr>
          <p:nvPr>
            <p:ph type="dt" sz="half" idx="10"/>
          </p:nvPr>
        </p:nvSpPr>
        <p:spPr/>
        <p:txBody>
          <a:bodyPr/>
          <a:lstStyle/>
          <a:p>
            <a:fld id="{09EA148D-970A-4740-A1D3-1C50C4604C97}" type="datetimeFigureOut">
              <a:rPr lang="en-US" smtClean="0"/>
              <a:t>7/4/2014</a:t>
            </a:fld>
            <a:endParaRPr lang="en-US"/>
          </a:p>
        </p:txBody>
      </p:sp>
      <p:sp>
        <p:nvSpPr>
          <p:cNvPr id="8" name="Pladsholder til sidefod 7"/>
          <p:cNvSpPr>
            <a:spLocks noGrp="1"/>
          </p:cNvSpPr>
          <p:nvPr>
            <p:ph type="ftr" sz="quarter" idx="11"/>
          </p:nvPr>
        </p:nvSpPr>
        <p:spPr/>
        <p:txBody>
          <a:bodyPr/>
          <a:lstStyle/>
          <a:p>
            <a:endParaRPr lang="en-US"/>
          </a:p>
        </p:txBody>
      </p:sp>
      <p:sp>
        <p:nvSpPr>
          <p:cNvPr id="9" name="Pladsholder til diasnummer 8"/>
          <p:cNvSpPr>
            <a:spLocks noGrp="1"/>
          </p:cNvSpPr>
          <p:nvPr>
            <p:ph type="sldNum" sz="quarter" idx="12"/>
          </p:nvPr>
        </p:nvSpPr>
        <p:spPr/>
        <p:txBody>
          <a:bodyPr/>
          <a:lstStyle/>
          <a:p>
            <a:fld id="{51019F2A-9F4E-4D00-8DEA-3577A654ABF3}" type="slidenum">
              <a:rPr lang="en-US" smtClean="0"/>
              <a:t>‹nr.›</a:t>
            </a:fld>
            <a:endParaRPr lang="en-US"/>
          </a:p>
        </p:txBody>
      </p:sp>
    </p:spTree>
    <p:extLst>
      <p:ext uri="{BB962C8B-B14F-4D97-AF65-F5344CB8AC3E}">
        <p14:creationId xmlns:p14="http://schemas.microsoft.com/office/powerpoint/2010/main" val="173580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a:t>
            </a:r>
            <a:endParaRPr lang="en-US"/>
          </a:p>
        </p:txBody>
      </p:sp>
      <p:sp>
        <p:nvSpPr>
          <p:cNvPr id="3" name="Pladsholder til dato 2"/>
          <p:cNvSpPr>
            <a:spLocks noGrp="1"/>
          </p:cNvSpPr>
          <p:nvPr>
            <p:ph type="dt" sz="half" idx="10"/>
          </p:nvPr>
        </p:nvSpPr>
        <p:spPr/>
        <p:txBody>
          <a:bodyPr/>
          <a:lstStyle/>
          <a:p>
            <a:fld id="{09EA148D-970A-4740-A1D3-1C50C4604C97}" type="datetimeFigureOut">
              <a:rPr lang="en-US" smtClean="0"/>
              <a:t>7/4/2014</a:t>
            </a:fld>
            <a:endParaRPr lang="en-US"/>
          </a:p>
        </p:txBody>
      </p:sp>
      <p:sp>
        <p:nvSpPr>
          <p:cNvPr id="4" name="Pladsholder til sidefod 3"/>
          <p:cNvSpPr>
            <a:spLocks noGrp="1"/>
          </p:cNvSpPr>
          <p:nvPr>
            <p:ph type="ftr" sz="quarter" idx="11"/>
          </p:nvPr>
        </p:nvSpPr>
        <p:spPr/>
        <p:txBody>
          <a:bodyPr/>
          <a:lstStyle/>
          <a:p>
            <a:endParaRPr lang="en-US"/>
          </a:p>
        </p:txBody>
      </p:sp>
      <p:sp>
        <p:nvSpPr>
          <p:cNvPr id="5" name="Pladsholder til diasnummer 4"/>
          <p:cNvSpPr>
            <a:spLocks noGrp="1"/>
          </p:cNvSpPr>
          <p:nvPr>
            <p:ph type="sldNum" sz="quarter" idx="12"/>
          </p:nvPr>
        </p:nvSpPr>
        <p:spPr/>
        <p:txBody>
          <a:bodyPr/>
          <a:lstStyle/>
          <a:p>
            <a:fld id="{51019F2A-9F4E-4D00-8DEA-3577A654ABF3}" type="slidenum">
              <a:rPr lang="en-US" smtClean="0"/>
              <a:t>‹nr.›</a:t>
            </a:fld>
            <a:endParaRPr lang="en-US"/>
          </a:p>
        </p:txBody>
      </p:sp>
    </p:spTree>
    <p:extLst>
      <p:ext uri="{BB962C8B-B14F-4D97-AF65-F5344CB8AC3E}">
        <p14:creationId xmlns:p14="http://schemas.microsoft.com/office/powerpoint/2010/main" val="777943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dsholder til dato 1"/>
          <p:cNvSpPr>
            <a:spLocks noGrp="1"/>
          </p:cNvSpPr>
          <p:nvPr>
            <p:ph type="dt" sz="half" idx="10"/>
          </p:nvPr>
        </p:nvSpPr>
        <p:spPr/>
        <p:txBody>
          <a:bodyPr/>
          <a:lstStyle/>
          <a:p>
            <a:fld id="{09EA148D-970A-4740-A1D3-1C50C4604C97}" type="datetimeFigureOut">
              <a:rPr lang="en-US" smtClean="0"/>
              <a:t>7/4/2014</a:t>
            </a:fld>
            <a:endParaRPr lang="en-US"/>
          </a:p>
        </p:txBody>
      </p:sp>
      <p:sp>
        <p:nvSpPr>
          <p:cNvPr id="3" name="Pladsholder til sidefod 2"/>
          <p:cNvSpPr>
            <a:spLocks noGrp="1"/>
          </p:cNvSpPr>
          <p:nvPr>
            <p:ph type="ftr" sz="quarter" idx="11"/>
          </p:nvPr>
        </p:nvSpPr>
        <p:spPr/>
        <p:txBody>
          <a:bodyPr/>
          <a:lstStyle/>
          <a:p>
            <a:endParaRPr lang="en-US"/>
          </a:p>
        </p:txBody>
      </p:sp>
      <p:sp>
        <p:nvSpPr>
          <p:cNvPr id="4" name="Pladsholder til diasnummer 3"/>
          <p:cNvSpPr>
            <a:spLocks noGrp="1"/>
          </p:cNvSpPr>
          <p:nvPr>
            <p:ph type="sldNum" sz="quarter" idx="12"/>
          </p:nvPr>
        </p:nvSpPr>
        <p:spPr/>
        <p:txBody>
          <a:bodyPr/>
          <a:lstStyle/>
          <a:p>
            <a:fld id="{51019F2A-9F4E-4D00-8DEA-3577A654ABF3}" type="slidenum">
              <a:rPr lang="en-US" smtClean="0"/>
              <a:t>‹nr.›</a:t>
            </a:fld>
            <a:endParaRPr lang="en-US"/>
          </a:p>
        </p:txBody>
      </p:sp>
    </p:spTree>
    <p:extLst>
      <p:ext uri="{BB962C8B-B14F-4D97-AF65-F5344CB8AC3E}">
        <p14:creationId xmlns:p14="http://schemas.microsoft.com/office/powerpoint/2010/main" val="3679305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a-DK" smtClean="0"/>
              <a:t>Klik for at redigere i master</a:t>
            </a:r>
            <a:endParaRPr lang="en-US"/>
          </a:p>
        </p:txBody>
      </p:sp>
      <p:sp>
        <p:nvSpPr>
          <p:cNvPr id="3" name="Pladsholder til indhol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4" name="Pladsholder til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i master</a:t>
            </a:r>
          </a:p>
        </p:txBody>
      </p:sp>
      <p:sp>
        <p:nvSpPr>
          <p:cNvPr id="5" name="Pladsholder til dato 4"/>
          <p:cNvSpPr>
            <a:spLocks noGrp="1"/>
          </p:cNvSpPr>
          <p:nvPr>
            <p:ph type="dt" sz="half" idx="10"/>
          </p:nvPr>
        </p:nvSpPr>
        <p:spPr/>
        <p:txBody>
          <a:bodyPr/>
          <a:lstStyle/>
          <a:p>
            <a:fld id="{09EA148D-970A-4740-A1D3-1C50C4604C97}" type="datetimeFigureOut">
              <a:rPr lang="en-US" smtClean="0"/>
              <a:t>7/4/2014</a:t>
            </a:fld>
            <a:endParaRPr lang="en-US"/>
          </a:p>
        </p:txBody>
      </p:sp>
      <p:sp>
        <p:nvSpPr>
          <p:cNvPr id="6" name="Pladsholder til sidefod 5"/>
          <p:cNvSpPr>
            <a:spLocks noGrp="1"/>
          </p:cNvSpPr>
          <p:nvPr>
            <p:ph type="ftr" sz="quarter" idx="11"/>
          </p:nvPr>
        </p:nvSpPr>
        <p:spPr/>
        <p:txBody>
          <a:bodyPr/>
          <a:lstStyle/>
          <a:p>
            <a:endParaRPr lang="en-US"/>
          </a:p>
        </p:txBody>
      </p:sp>
      <p:sp>
        <p:nvSpPr>
          <p:cNvPr id="7" name="Pladsholder til diasnummer 6"/>
          <p:cNvSpPr>
            <a:spLocks noGrp="1"/>
          </p:cNvSpPr>
          <p:nvPr>
            <p:ph type="sldNum" sz="quarter" idx="12"/>
          </p:nvPr>
        </p:nvSpPr>
        <p:spPr/>
        <p:txBody>
          <a:bodyPr/>
          <a:lstStyle/>
          <a:p>
            <a:fld id="{51019F2A-9F4E-4D00-8DEA-3577A654ABF3}" type="slidenum">
              <a:rPr lang="en-US" smtClean="0"/>
              <a:t>‹nr.›</a:t>
            </a:fld>
            <a:endParaRPr lang="en-US"/>
          </a:p>
        </p:txBody>
      </p:sp>
    </p:spTree>
    <p:extLst>
      <p:ext uri="{BB962C8B-B14F-4D97-AF65-F5344CB8AC3E}">
        <p14:creationId xmlns:p14="http://schemas.microsoft.com/office/powerpoint/2010/main" val="122279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a-DK" smtClean="0"/>
              <a:t>Klik for at redigere i master</a:t>
            </a:r>
            <a:endParaRPr lang="en-US"/>
          </a:p>
        </p:txBody>
      </p:sp>
      <p:sp>
        <p:nvSpPr>
          <p:cNvPr id="3" name="Pladsholder til billed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Pladsholder til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i master</a:t>
            </a:r>
          </a:p>
        </p:txBody>
      </p:sp>
      <p:sp>
        <p:nvSpPr>
          <p:cNvPr id="5" name="Pladsholder til dato 4"/>
          <p:cNvSpPr>
            <a:spLocks noGrp="1"/>
          </p:cNvSpPr>
          <p:nvPr>
            <p:ph type="dt" sz="half" idx="10"/>
          </p:nvPr>
        </p:nvSpPr>
        <p:spPr/>
        <p:txBody>
          <a:bodyPr/>
          <a:lstStyle/>
          <a:p>
            <a:fld id="{09EA148D-970A-4740-A1D3-1C50C4604C97}" type="datetimeFigureOut">
              <a:rPr lang="en-US" smtClean="0"/>
              <a:t>7/4/2014</a:t>
            </a:fld>
            <a:endParaRPr lang="en-US"/>
          </a:p>
        </p:txBody>
      </p:sp>
      <p:sp>
        <p:nvSpPr>
          <p:cNvPr id="6" name="Pladsholder til sidefod 5"/>
          <p:cNvSpPr>
            <a:spLocks noGrp="1"/>
          </p:cNvSpPr>
          <p:nvPr>
            <p:ph type="ftr" sz="quarter" idx="11"/>
          </p:nvPr>
        </p:nvSpPr>
        <p:spPr/>
        <p:txBody>
          <a:bodyPr/>
          <a:lstStyle/>
          <a:p>
            <a:endParaRPr lang="en-US"/>
          </a:p>
        </p:txBody>
      </p:sp>
      <p:sp>
        <p:nvSpPr>
          <p:cNvPr id="7" name="Pladsholder til diasnummer 6"/>
          <p:cNvSpPr>
            <a:spLocks noGrp="1"/>
          </p:cNvSpPr>
          <p:nvPr>
            <p:ph type="sldNum" sz="quarter" idx="12"/>
          </p:nvPr>
        </p:nvSpPr>
        <p:spPr/>
        <p:txBody>
          <a:bodyPr/>
          <a:lstStyle/>
          <a:p>
            <a:fld id="{51019F2A-9F4E-4D00-8DEA-3577A654ABF3}" type="slidenum">
              <a:rPr lang="en-US" smtClean="0"/>
              <a:t>‹nr.›</a:t>
            </a:fld>
            <a:endParaRPr lang="en-US"/>
          </a:p>
        </p:txBody>
      </p:sp>
    </p:spTree>
    <p:extLst>
      <p:ext uri="{BB962C8B-B14F-4D97-AF65-F5344CB8AC3E}">
        <p14:creationId xmlns:p14="http://schemas.microsoft.com/office/powerpoint/2010/main" val="4233099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a-DK" smtClean="0"/>
              <a:t>Klik for at redigere i master</a:t>
            </a:r>
            <a:endParaRPr lang="en-US"/>
          </a:p>
        </p:txBody>
      </p:sp>
      <p:sp>
        <p:nvSpPr>
          <p:cNvPr id="3" name="Pladsholder til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4" name="Pladsholder til dato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EA148D-970A-4740-A1D3-1C50C4604C97}" type="datetimeFigureOut">
              <a:rPr lang="en-US" smtClean="0"/>
              <a:t>7/4/2014</a:t>
            </a:fld>
            <a:endParaRPr lang="en-US"/>
          </a:p>
        </p:txBody>
      </p:sp>
      <p:sp>
        <p:nvSpPr>
          <p:cNvPr id="5" name="Pladsholder til sidefod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Pladsholder til dias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019F2A-9F4E-4D00-8DEA-3577A654ABF3}" type="slidenum">
              <a:rPr lang="en-US" smtClean="0"/>
              <a:t>‹nr.›</a:t>
            </a:fld>
            <a:endParaRPr lang="en-US"/>
          </a:p>
        </p:txBody>
      </p:sp>
    </p:spTree>
    <p:extLst>
      <p:ext uri="{BB962C8B-B14F-4D97-AF65-F5344CB8AC3E}">
        <p14:creationId xmlns:p14="http://schemas.microsoft.com/office/powerpoint/2010/main" val="2701714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boks 2"/>
          <p:cNvSpPr txBox="1"/>
          <p:nvPr/>
        </p:nvSpPr>
        <p:spPr>
          <a:xfrm>
            <a:off x="3419872" y="404664"/>
            <a:ext cx="4608512" cy="2308324"/>
          </a:xfrm>
          <a:prstGeom prst="rect">
            <a:avLst/>
          </a:prstGeom>
          <a:noFill/>
        </p:spPr>
        <p:txBody>
          <a:bodyPr wrap="square" rtlCol="0">
            <a:spAutoFit/>
          </a:bodyPr>
          <a:lstStyle/>
          <a:p>
            <a:r>
              <a:rPr lang="da-DK" dirty="0" smtClean="0"/>
              <a:t>No </a:t>
            </a:r>
            <a:r>
              <a:rPr lang="da-DK" dirty="0" err="1" smtClean="0"/>
              <a:t>changes</a:t>
            </a:r>
            <a:r>
              <a:rPr lang="da-DK" dirty="0"/>
              <a:t> </a:t>
            </a:r>
            <a:r>
              <a:rPr lang="da-DK" dirty="0" smtClean="0"/>
              <a:t>to </a:t>
            </a:r>
            <a:r>
              <a:rPr lang="da-DK" dirty="0" err="1" smtClean="0"/>
              <a:t>this</a:t>
            </a:r>
            <a:r>
              <a:rPr lang="da-DK" dirty="0" smtClean="0"/>
              <a:t> screen:</a:t>
            </a:r>
            <a:endParaRPr lang="en-US" dirty="0" smtClean="0"/>
          </a:p>
          <a:p>
            <a:endParaRPr lang="en-US" dirty="0"/>
          </a:p>
          <a:p>
            <a:r>
              <a:rPr lang="en-US" dirty="0" smtClean="0"/>
              <a:t>If the user enters the app and has no registrations of </a:t>
            </a:r>
            <a:r>
              <a:rPr lang="en-US" dirty="0" err="1" smtClean="0"/>
              <a:t>milage</a:t>
            </a:r>
            <a:r>
              <a:rPr lang="en-US" dirty="0" smtClean="0"/>
              <a:t> this screen should be displayed.</a:t>
            </a:r>
          </a:p>
          <a:p>
            <a:endParaRPr lang="en-US" dirty="0" smtClean="0"/>
          </a:p>
          <a:p>
            <a:r>
              <a:rPr lang="en-US" dirty="0" smtClean="0"/>
              <a:t>With the options to log out and the option ‘Create new’ (</a:t>
            </a:r>
            <a:r>
              <a:rPr lang="en-US" dirty="0" err="1" smtClean="0"/>
              <a:t>Ny</a:t>
            </a:r>
            <a:r>
              <a:rPr lang="en-US" dirty="0" smtClean="0"/>
              <a:t> </a:t>
            </a:r>
            <a:r>
              <a:rPr lang="en-US" dirty="0" err="1" smtClean="0"/>
              <a:t>kørsel</a:t>
            </a:r>
            <a:r>
              <a:rPr lang="en-US" dirty="0" smtClean="0"/>
              <a:t>) in the top menu.</a:t>
            </a:r>
            <a:endParaRPr lang="en-US" dirty="0"/>
          </a:p>
        </p:txBody>
      </p:sp>
      <p:pic>
        <p:nvPicPr>
          <p:cNvPr id="1026" name="Picture 2" descr="C:\Users\z3sdg\Desktop\IMG_1468.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1" y="404664"/>
            <a:ext cx="1872209" cy="2808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0052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z3sdg\Desktop\IMG_146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745" y="728700"/>
            <a:ext cx="1372943" cy="2059415"/>
          </a:xfrm>
          <a:prstGeom prst="rect">
            <a:avLst/>
          </a:prstGeom>
          <a:noFill/>
          <a:extLst>
            <a:ext uri="{909E8E84-426E-40DD-AFC4-6F175D3DCCD1}">
              <a14:hiddenFill xmlns:a14="http://schemas.microsoft.com/office/drawing/2010/main">
                <a:solidFill>
                  <a:srgbClr val="FFFFFF"/>
                </a:solidFill>
              </a14:hiddenFill>
            </a:ext>
          </a:extLst>
        </p:spPr>
      </p:pic>
      <p:sp>
        <p:nvSpPr>
          <p:cNvPr id="6" name="Tekstboks 5"/>
          <p:cNvSpPr txBox="1"/>
          <p:nvPr/>
        </p:nvSpPr>
        <p:spPr>
          <a:xfrm>
            <a:off x="1918477" y="5831700"/>
            <a:ext cx="1872208" cy="646331"/>
          </a:xfrm>
          <a:prstGeom prst="rect">
            <a:avLst/>
          </a:prstGeom>
          <a:noFill/>
        </p:spPr>
        <p:txBody>
          <a:bodyPr wrap="square" rtlCol="0">
            <a:spAutoFit/>
          </a:bodyPr>
          <a:lstStyle/>
          <a:p>
            <a:r>
              <a:rPr lang="da-DK" dirty="0" smtClean="0"/>
              <a:t>Send all (</a:t>
            </a:r>
            <a:r>
              <a:rPr lang="da-DK" dirty="0" err="1" smtClean="0"/>
              <a:t>see</a:t>
            </a:r>
            <a:r>
              <a:rPr lang="da-DK" dirty="0" smtClean="0"/>
              <a:t> </a:t>
            </a:r>
            <a:r>
              <a:rPr lang="da-DK" dirty="0" err="1" smtClean="0"/>
              <a:t>next</a:t>
            </a:r>
            <a:r>
              <a:rPr lang="da-DK" dirty="0" smtClean="0"/>
              <a:t> slide for </a:t>
            </a:r>
            <a:r>
              <a:rPr lang="da-DK" dirty="0" err="1" smtClean="0"/>
              <a:t>this</a:t>
            </a:r>
            <a:r>
              <a:rPr lang="da-DK" dirty="0" smtClean="0"/>
              <a:t>).</a:t>
            </a:r>
            <a:endParaRPr lang="en-US" dirty="0"/>
          </a:p>
        </p:txBody>
      </p:sp>
      <p:sp>
        <p:nvSpPr>
          <p:cNvPr id="7" name="Tekstboks 6"/>
          <p:cNvSpPr txBox="1"/>
          <p:nvPr/>
        </p:nvSpPr>
        <p:spPr>
          <a:xfrm>
            <a:off x="251520" y="204609"/>
            <a:ext cx="4392488" cy="400110"/>
          </a:xfrm>
          <a:prstGeom prst="rect">
            <a:avLst/>
          </a:prstGeom>
          <a:noFill/>
        </p:spPr>
        <p:txBody>
          <a:bodyPr wrap="square" rtlCol="0">
            <a:spAutoFit/>
          </a:bodyPr>
          <a:lstStyle/>
          <a:p>
            <a:r>
              <a:rPr lang="da-DK" sz="2000" b="1" dirty="0" err="1" smtClean="0"/>
              <a:t>Overview</a:t>
            </a:r>
            <a:endParaRPr lang="en-US" sz="2000" b="1" dirty="0"/>
          </a:p>
        </p:txBody>
      </p:sp>
      <p:sp>
        <p:nvSpPr>
          <p:cNvPr id="8" name="Rektangel 7"/>
          <p:cNvSpPr/>
          <p:nvPr/>
        </p:nvSpPr>
        <p:spPr>
          <a:xfrm>
            <a:off x="5436096" y="2712087"/>
            <a:ext cx="3024336" cy="3139321"/>
          </a:xfrm>
          <a:prstGeom prst="rect">
            <a:avLst/>
          </a:prstGeom>
        </p:spPr>
        <p:txBody>
          <a:bodyPr wrap="square">
            <a:spAutoFit/>
          </a:bodyPr>
          <a:lstStyle/>
          <a:p>
            <a:r>
              <a:rPr lang="en-US" sz="1100" dirty="0" smtClean="0"/>
              <a:t>New headline; </a:t>
            </a:r>
            <a:r>
              <a:rPr lang="en-US" sz="1100" dirty="0" smtClean="0"/>
              <a:t>“</a:t>
            </a:r>
            <a:r>
              <a:rPr lang="en-US" sz="1100" dirty="0" err="1" smtClean="0"/>
              <a:t>Sendte</a:t>
            </a:r>
            <a:r>
              <a:rPr lang="en-US" sz="1100" dirty="0" smtClean="0"/>
              <a:t>”. </a:t>
            </a:r>
            <a:endParaRPr lang="en-US" sz="1100" dirty="0" smtClean="0"/>
          </a:p>
          <a:p>
            <a:r>
              <a:rPr lang="en-US" sz="1100" dirty="0" smtClean="0"/>
              <a:t>This section shows all workflows on the employee. The status of the workflow is displayed with an icon. It is possible to click on the individual registration and navigate to details.</a:t>
            </a:r>
          </a:p>
          <a:p>
            <a:endParaRPr lang="da-DK" sz="1100" dirty="0"/>
          </a:p>
          <a:p>
            <a:r>
              <a:rPr lang="da-DK" sz="1100" dirty="0" err="1" smtClean="0"/>
              <a:t>Remove</a:t>
            </a:r>
            <a:r>
              <a:rPr lang="da-DK" sz="1100" dirty="0" smtClean="0"/>
              <a:t> </a:t>
            </a:r>
            <a:r>
              <a:rPr lang="da-DK" sz="1100" dirty="0" err="1" smtClean="0"/>
              <a:t>grey</a:t>
            </a:r>
            <a:r>
              <a:rPr lang="da-DK" sz="1100" dirty="0" smtClean="0"/>
              <a:t> tone on </a:t>
            </a:r>
            <a:r>
              <a:rPr lang="da-DK" sz="1100" dirty="0" err="1" smtClean="0"/>
              <a:t>background</a:t>
            </a:r>
            <a:r>
              <a:rPr lang="da-DK" sz="1100" dirty="0" smtClean="0"/>
              <a:t>…</a:t>
            </a:r>
          </a:p>
          <a:p>
            <a:endParaRPr lang="da-DK" sz="1100" dirty="0"/>
          </a:p>
          <a:p>
            <a:r>
              <a:rPr lang="da-DK" sz="1100" dirty="0" err="1" smtClean="0"/>
              <a:t>Icons</a:t>
            </a:r>
            <a:r>
              <a:rPr lang="da-DK" sz="1100" dirty="0"/>
              <a:t> </a:t>
            </a:r>
            <a:r>
              <a:rPr lang="da-DK" sz="1100" dirty="0" smtClean="0"/>
              <a:t>is </a:t>
            </a:r>
            <a:r>
              <a:rPr lang="da-DK" sz="1100" dirty="0" err="1" smtClean="0"/>
              <a:t>supplied</a:t>
            </a:r>
            <a:r>
              <a:rPr lang="da-DK" sz="1100" dirty="0" smtClean="0"/>
              <a:t> </a:t>
            </a:r>
            <a:r>
              <a:rPr lang="da-DK" sz="1100" dirty="0" err="1" smtClean="0"/>
              <a:t>seperately</a:t>
            </a:r>
            <a:r>
              <a:rPr lang="da-DK" sz="1100" dirty="0" smtClean="0"/>
              <a:t>:</a:t>
            </a:r>
          </a:p>
          <a:p>
            <a:endParaRPr lang="da-DK" sz="1100" dirty="0" smtClean="0"/>
          </a:p>
          <a:p>
            <a:r>
              <a:rPr lang="da-DK" sz="1100" dirty="0" err="1" smtClean="0"/>
              <a:t>Approved</a:t>
            </a:r>
            <a:r>
              <a:rPr lang="da-DK" sz="1100" dirty="0" smtClean="0"/>
              <a:t>:</a:t>
            </a:r>
          </a:p>
          <a:p>
            <a:endParaRPr lang="da-DK" sz="1100" dirty="0"/>
          </a:p>
          <a:p>
            <a:endParaRPr lang="da-DK" sz="1100" dirty="0"/>
          </a:p>
          <a:p>
            <a:r>
              <a:rPr lang="da-DK" sz="1100" dirty="0" err="1" smtClean="0"/>
              <a:t>Rejected</a:t>
            </a:r>
            <a:r>
              <a:rPr lang="da-DK" sz="1100" dirty="0" smtClean="0"/>
              <a:t>:</a:t>
            </a:r>
          </a:p>
          <a:p>
            <a:endParaRPr lang="da-DK" sz="1100" dirty="0"/>
          </a:p>
          <a:p>
            <a:endParaRPr lang="da-DK" sz="1100" dirty="0" smtClean="0"/>
          </a:p>
          <a:p>
            <a:r>
              <a:rPr lang="da-DK" sz="1100" dirty="0" smtClean="0"/>
              <a:t>Waiting:</a:t>
            </a:r>
            <a:endParaRPr lang="en-US" sz="1100" dirty="0" smtClean="0"/>
          </a:p>
          <a:p>
            <a:endParaRPr lang="en-US" sz="1100" dirty="0" smtClean="0"/>
          </a:p>
        </p:txBody>
      </p:sp>
      <p:sp>
        <p:nvSpPr>
          <p:cNvPr id="12" name="Tekstboks 11"/>
          <p:cNvSpPr txBox="1"/>
          <p:nvPr/>
        </p:nvSpPr>
        <p:spPr>
          <a:xfrm>
            <a:off x="4782914" y="1431314"/>
            <a:ext cx="2592288" cy="523220"/>
          </a:xfrm>
          <a:prstGeom prst="rect">
            <a:avLst/>
          </a:prstGeom>
          <a:noFill/>
        </p:spPr>
        <p:txBody>
          <a:bodyPr wrap="square" rtlCol="0">
            <a:spAutoFit/>
          </a:bodyPr>
          <a:lstStyle/>
          <a:p>
            <a:r>
              <a:rPr lang="da-DK" sz="1400" dirty="0" smtClean="0"/>
              <a:t>As is. No </a:t>
            </a:r>
            <a:r>
              <a:rPr lang="da-DK" sz="1400" dirty="0" err="1" smtClean="0"/>
              <a:t>changes</a:t>
            </a:r>
            <a:r>
              <a:rPr lang="da-DK" sz="1400" dirty="0" smtClean="0"/>
              <a:t> to the </a:t>
            </a:r>
            <a:r>
              <a:rPr lang="da-DK" sz="1400" dirty="0" err="1" smtClean="0"/>
              <a:t>category</a:t>
            </a:r>
            <a:r>
              <a:rPr lang="da-DK" sz="1400" dirty="0" smtClean="0"/>
              <a:t> ‘Not sent’</a:t>
            </a:r>
            <a:endParaRPr lang="en-US" sz="1400" dirty="0"/>
          </a:p>
        </p:txBody>
      </p:sp>
      <p:cxnSp>
        <p:nvCxnSpPr>
          <p:cNvPr id="5" name="Lige pilforbindelse 4"/>
          <p:cNvCxnSpPr/>
          <p:nvPr/>
        </p:nvCxnSpPr>
        <p:spPr>
          <a:xfrm>
            <a:off x="2206509" y="5479852"/>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Lige pilforbindelse 9"/>
          <p:cNvCxnSpPr/>
          <p:nvPr/>
        </p:nvCxnSpPr>
        <p:spPr>
          <a:xfrm flipH="1">
            <a:off x="4326603" y="1692924"/>
            <a:ext cx="1968217"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Lige pilforbindelse 14"/>
          <p:cNvCxnSpPr/>
          <p:nvPr/>
        </p:nvCxnSpPr>
        <p:spPr>
          <a:xfrm flipH="1">
            <a:off x="4348969" y="3707532"/>
            <a:ext cx="1087127" cy="4415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8" name="Gruppe 17"/>
          <p:cNvGrpSpPr/>
          <p:nvPr/>
        </p:nvGrpSpPr>
        <p:grpSpPr>
          <a:xfrm>
            <a:off x="1939144" y="1916832"/>
            <a:ext cx="2409825" cy="3581400"/>
            <a:chOff x="1939144" y="1916832"/>
            <a:chExt cx="2409825" cy="358140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9144" y="1916832"/>
              <a:ext cx="2409825"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kmd1p\PPA-projekter\Forvaltningsprojekter\VL-1137 Portal\09 Brugercentreret_Design\AS-UX\Designudkast\WUM - Mobil\Grafik\godkend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3709" y="4005064"/>
              <a:ext cx="263718" cy="630000"/>
            </a:xfrm>
            <a:prstGeom prst="rect">
              <a:avLst/>
            </a:prstGeom>
            <a:noFill/>
            <a:extLst>
              <a:ext uri="{909E8E84-426E-40DD-AFC4-6F175D3DCCD1}">
                <a14:hiddenFill xmlns:a14="http://schemas.microsoft.com/office/drawing/2010/main">
                  <a:solidFill>
                    <a:srgbClr val="FFFFFF"/>
                  </a:solidFill>
                </a14:hiddenFill>
              </a:ext>
            </a:extLst>
          </p:spPr>
        </p:pic>
        <p:sp>
          <p:nvSpPr>
            <p:cNvPr id="16" name="Tekstboks 15"/>
            <p:cNvSpPr txBox="1"/>
            <p:nvPr/>
          </p:nvSpPr>
          <p:spPr>
            <a:xfrm>
              <a:off x="1950051" y="3789040"/>
              <a:ext cx="2088232" cy="230832"/>
            </a:xfrm>
            <a:prstGeom prst="rect">
              <a:avLst/>
            </a:prstGeom>
            <a:noFill/>
          </p:spPr>
          <p:txBody>
            <a:bodyPr wrap="square" rtlCol="0">
              <a:spAutoFit/>
            </a:bodyPr>
            <a:lstStyle/>
            <a:p>
              <a:r>
                <a:rPr lang="da-DK" sz="9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Sendte</a:t>
              </a:r>
              <a:endParaRPr lang="en-US" sz="9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grpSp>
      <p:pic>
        <p:nvPicPr>
          <p:cNvPr id="2053" name="Picture 5" descr="\\kmd1p\PPA-projekter\Forvaltningsprojekter\VL-1137 Portal\09 Brugercentreret_Design\AS-UX\Designudkast\WUM - Mobil\Grafik\godkend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4820" y="4320064"/>
            <a:ext cx="158419" cy="37844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kmd1p\PPA-projekter\Forvaltningsprojekter\VL-1137 Portal\09 Brugercentreret_Design\AS-UX\Designudkast\WUM - Mobil\Grafik\afvis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4820" y="4869160"/>
            <a:ext cx="158233" cy="378000"/>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kmd1p\PPA-projekter\Forvaltningsprojekter\VL-1137 Portal\09 Brugercentreret_Design\AS-UX\Designudkast\WUM - Mobil\Grafik\afven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3052" y="5333458"/>
            <a:ext cx="158233" cy="3780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Lige forbindelse 2"/>
          <p:cNvCxnSpPr/>
          <p:nvPr/>
        </p:nvCxnSpPr>
        <p:spPr>
          <a:xfrm flipV="1">
            <a:off x="251520" y="928048"/>
            <a:ext cx="1666957" cy="17729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529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boks 3"/>
          <p:cNvSpPr txBox="1"/>
          <p:nvPr/>
        </p:nvSpPr>
        <p:spPr>
          <a:xfrm>
            <a:off x="251520" y="204609"/>
            <a:ext cx="4392488" cy="400110"/>
          </a:xfrm>
          <a:prstGeom prst="rect">
            <a:avLst/>
          </a:prstGeom>
          <a:noFill/>
        </p:spPr>
        <p:txBody>
          <a:bodyPr wrap="square" rtlCol="0">
            <a:spAutoFit/>
          </a:bodyPr>
          <a:lstStyle/>
          <a:p>
            <a:r>
              <a:rPr lang="da-DK" sz="2000" b="1" dirty="0" smtClean="0"/>
              <a:t>Send all</a:t>
            </a:r>
            <a:endParaRPr lang="en-US" sz="2000" b="1"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1052736"/>
            <a:ext cx="3048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uppe 6"/>
          <p:cNvGrpSpPr/>
          <p:nvPr/>
        </p:nvGrpSpPr>
        <p:grpSpPr>
          <a:xfrm>
            <a:off x="395537" y="836712"/>
            <a:ext cx="1687810" cy="2508366"/>
            <a:chOff x="1939144" y="1916832"/>
            <a:chExt cx="2409825" cy="3581400"/>
          </a:xfrm>
        </p:grpSpPr>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9144" y="1916832"/>
              <a:ext cx="2409825"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descr="\\kmd1p\PPA-projekter\Forvaltningsprojekter\VL-1137 Portal\09 Brugercentreret_Design\AS-UX\Designudkast\WUM - Mobil\Grafik\godkend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3709" y="4005064"/>
              <a:ext cx="263718" cy="630000"/>
            </a:xfrm>
            <a:prstGeom prst="rect">
              <a:avLst/>
            </a:prstGeom>
            <a:noFill/>
            <a:extLst>
              <a:ext uri="{909E8E84-426E-40DD-AFC4-6F175D3DCCD1}">
                <a14:hiddenFill xmlns:a14="http://schemas.microsoft.com/office/drawing/2010/main">
                  <a:solidFill>
                    <a:srgbClr val="FFFFFF"/>
                  </a:solidFill>
                </a14:hiddenFill>
              </a:ext>
            </a:extLst>
          </p:spPr>
        </p:pic>
        <p:sp>
          <p:nvSpPr>
            <p:cNvPr id="10" name="Tekstboks 9"/>
            <p:cNvSpPr txBox="1"/>
            <p:nvPr/>
          </p:nvSpPr>
          <p:spPr>
            <a:xfrm>
              <a:off x="1950051" y="3789040"/>
              <a:ext cx="2088231" cy="285635"/>
            </a:xfrm>
            <a:prstGeom prst="rect">
              <a:avLst/>
            </a:prstGeom>
            <a:noFill/>
          </p:spPr>
          <p:txBody>
            <a:bodyPr wrap="square" rtlCol="0">
              <a:spAutoFit/>
            </a:bodyPr>
            <a:lstStyle/>
            <a:p>
              <a:r>
                <a:rPr lang="da-DK" sz="7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Registrerede</a:t>
              </a:r>
              <a:endParaRPr lang="en-US" sz="9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grpSp>
      <p:cxnSp>
        <p:nvCxnSpPr>
          <p:cNvPr id="6" name="Lige pilforbindelse 5"/>
          <p:cNvCxnSpPr/>
          <p:nvPr/>
        </p:nvCxnSpPr>
        <p:spPr>
          <a:xfrm flipV="1">
            <a:off x="491086" y="2348037"/>
            <a:ext cx="1956678" cy="8649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66401" y="545636"/>
            <a:ext cx="2136461" cy="3204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Lige pilforbindelse 11"/>
          <p:cNvCxnSpPr/>
          <p:nvPr/>
        </p:nvCxnSpPr>
        <p:spPr>
          <a:xfrm flipH="1" flipV="1">
            <a:off x="1979712" y="2924944"/>
            <a:ext cx="711732"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kstboks 16"/>
          <p:cNvSpPr txBox="1"/>
          <p:nvPr/>
        </p:nvSpPr>
        <p:spPr>
          <a:xfrm rot="20237522">
            <a:off x="1435478" y="2325574"/>
            <a:ext cx="1800199" cy="276999"/>
          </a:xfrm>
          <a:prstGeom prst="rect">
            <a:avLst/>
          </a:prstGeom>
          <a:noFill/>
        </p:spPr>
        <p:txBody>
          <a:bodyPr wrap="square" rtlCol="0">
            <a:spAutoFit/>
          </a:bodyPr>
          <a:lstStyle/>
          <a:p>
            <a:r>
              <a:rPr lang="da-DK" sz="1200" dirty="0" smtClean="0"/>
              <a:t>Send all</a:t>
            </a:r>
            <a:endParaRPr lang="en-US" sz="1200" dirty="0"/>
          </a:p>
        </p:txBody>
      </p:sp>
      <p:sp>
        <p:nvSpPr>
          <p:cNvPr id="20" name="Tekstboks 19"/>
          <p:cNvSpPr txBox="1"/>
          <p:nvPr/>
        </p:nvSpPr>
        <p:spPr>
          <a:xfrm rot="2174577">
            <a:off x="1815684" y="3510746"/>
            <a:ext cx="1800199" cy="276999"/>
          </a:xfrm>
          <a:prstGeom prst="rect">
            <a:avLst/>
          </a:prstGeom>
          <a:noFill/>
        </p:spPr>
        <p:txBody>
          <a:bodyPr wrap="square" rtlCol="0">
            <a:spAutoFit/>
          </a:bodyPr>
          <a:lstStyle/>
          <a:p>
            <a:r>
              <a:rPr lang="da-DK" sz="1200" dirty="0" err="1" smtClean="0"/>
              <a:t>Cancel</a:t>
            </a:r>
            <a:r>
              <a:rPr lang="da-DK" sz="1200" dirty="0" smtClean="0"/>
              <a:t> </a:t>
            </a:r>
            <a:endParaRPr lang="en-US" sz="1200" dirty="0"/>
          </a:p>
        </p:txBody>
      </p:sp>
      <p:cxnSp>
        <p:nvCxnSpPr>
          <p:cNvPr id="19" name="Lige pilforbindelse 18"/>
          <p:cNvCxnSpPr>
            <a:endCxn id="3075" idx="1"/>
          </p:cNvCxnSpPr>
          <p:nvPr/>
        </p:nvCxnSpPr>
        <p:spPr>
          <a:xfrm>
            <a:off x="4499992" y="3338736"/>
            <a:ext cx="12241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kstboks 20"/>
          <p:cNvSpPr txBox="1"/>
          <p:nvPr/>
        </p:nvSpPr>
        <p:spPr>
          <a:xfrm>
            <a:off x="4860032" y="3336831"/>
            <a:ext cx="1728192" cy="276999"/>
          </a:xfrm>
          <a:prstGeom prst="rect">
            <a:avLst/>
          </a:prstGeom>
          <a:noFill/>
        </p:spPr>
        <p:txBody>
          <a:bodyPr wrap="square" rtlCol="0">
            <a:spAutoFit/>
          </a:bodyPr>
          <a:lstStyle/>
          <a:p>
            <a:r>
              <a:rPr lang="da-DK" sz="1200" dirty="0" smtClean="0"/>
              <a:t>Send</a:t>
            </a:r>
            <a:endParaRPr lang="en-US" sz="1200" dirty="0"/>
          </a:p>
        </p:txBody>
      </p:sp>
      <p:cxnSp>
        <p:nvCxnSpPr>
          <p:cNvPr id="23" name="Lige pilforbindelse 22"/>
          <p:cNvCxnSpPr/>
          <p:nvPr/>
        </p:nvCxnSpPr>
        <p:spPr>
          <a:xfrm flipH="1">
            <a:off x="4499992" y="3750327"/>
            <a:ext cx="1728192" cy="974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kstboks 23"/>
          <p:cNvSpPr txBox="1"/>
          <p:nvPr/>
        </p:nvSpPr>
        <p:spPr>
          <a:xfrm>
            <a:off x="491086" y="3796576"/>
            <a:ext cx="4008907" cy="3108543"/>
          </a:xfrm>
          <a:prstGeom prst="rect">
            <a:avLst/>
          </a:prstGeom>
          <a:noFill/>
        </p:spPr>
        <p:txBody>
          <a:bodyPr wrap="square" rtlCol="0">
            <a:spAutoFit/>
          </a:bodyPr>
          <a:lstStyle/>
          <a:p>
            <a:r>
              <a:rPr lang="da-DK" sz="1400" dirty="0" smtClean="0"/>
              <a:t>If </a:t>
            </a:r>
            <a:r>
              <a:rPr lang="da-DK" sz="1400" dirty="0" err="1" smtClean="0"/>
              <a:t>some</a:t>
            </a:r>
            <a:r>
              <a:rPr lang="da-DK" sz="1400" dirty="0" smtClean="0"/>
              <a:t> of the </a:t>
            </a:r>
            <a:r>
              <a:rPr lang="da-DK" sz="1400" dirty="0" err="1" smtClean="0"/>
              <a:t>registrations</a:t>
            </a:r>
            <a:r>
              <a:rPr lang="da-DK" sz="1400" dirty="0" smtClean="0"/>
              <a:t> </a:t>
            </a:r>
            <a:r>
              <a:rPr lang="da-DK" sz="1400" dirty="0" err="1" smtClean="0"/>
              <a:t>are</a:t>
            </a:r>
            <a:r>
              <a:rPr lang="da-DK" sz="1400" dirty="0" smtClean="0"/>
              <a:t> </a:t>
            </a:r>
            <a:r>
              <a:rPr lang="da-DK" sz="1400" dirty="0" err="1" smtClean="0"/>
              <a:t>incomplete</a:t>
            </a:r>
            <a:r>
              <a:rPr lang="da-DK" sz="1400" dirty="0" smtClean="0"/>
              <a:t>/</a:t>
            </a:r>
            <a:r>
              <a:rPr lang="da-DK" sz="1400" dirty="0" err="1" smtClean="0"/>
              <a:t>contains</a:t>
            </a:r>
            <a:r>
              <a:rPr lang="da-DK" sz="1400" dirty="0" smtClean="0"/>
              <a:t> </a:t>
            </a:r>
            <a:r>
              <a:rPr lang="da-DK" sz="1400" dirty="0" err="1" smtClean="0"/>
              <a:t>errors</a:t>
            </a:r>
            <a:r>
              <a:rPr lang="da-DK" sz="1400" dirty="0" smtClean="0"/>
              <a:t>, the </a:t>
            </a:r>
            <a:r>
              <a:rPr lang="da-DK" sz="1400" dirty="0" err="1" smtClean="0"/>
              <a:t>user</a:t>
            </a:r>
            <a:r>
              <a:rPr lang="da-DK" sz="1400" dirty="0" smtClean="0"/>
              <a:t> </a:t>
            </a:r>
            <a:r>
              <a:rPr lang="da-DK" sz="1400" dirty="0" err="1" smtClean="0"/>
              <a:t>gets</a:t>
            </a:r>
            <a:r>
              <a:rPr lang="da-DK" sz="1400" dirty="0" smtClean="0"/>
              <a:t> a </a:t>
            </a:r>
            <a:r>
              <a:rPr lang="da-DK" sz="1400" dirty="0" err="1" smtClean="0"/>
              <a:t>message</a:t>
            </a:r>
            <a:r>
              <a:rPr lang="da-DK" sz="1400" dirty="0" smtClean="0"/>
              <a:t> </a:t>
            </a:r>
            <a:r>
              <a:rPr lang="da-DK" sz="1400" dirty="0" err="1" smtClean="0"/>
              <a:t>saying</a:t>
            </a:r>
            <a:r>
              <a:rPr lang="da-DK" sz="1400" dirty="0" smtClean="0"/>
              <a:t> (the </a:t>
            </a:r>
            <a:r>
              <a:rPr lang="da-DK" sz="1400" dirty="0" err="1" smtClean="0"/>
              <a:t>number</a:t>
            </a:r>
            <a:r>
              <a:rPr lang="da-DK" sz="1400" dirty="0" smtClean="0"/>
              <a:t> </a:t>
            </a:r>
            <a:r>
              <a:rPr lang="da-DK" sz="1400" dirty="0" err="1" smtClean="0"/>
              <a:t>being</a:t>
            </a:r>
            <a:r>
              <a:rPr lang="da-DK" sz="1400" dirty="0" smtClean="0"/>
              <a:t> the </a:t>
            </a:r>
            <a:r>
              <a:rPr lang="da-DK" sz="1400" dirty="0" err="1" smtClean="0"/>
              <a:t>number</a:t>
            </a:r>
            <a:r>
              <a:rPr lang="da-DK" sz="1400" dirty="0" smtClean="0"/>
              <a:t> of </a:t>
            </a:r>
            <a:r>
              <a:rPr lang="da-DK" sz="1400" dirty="0" err="1" smtClean="0"/>
              <a:t>incomplete</a:t>
            </a:r>
            <a:r>
              <a:rPr lang="da-DK" sz="1400" dirty="0" smtClean="0"/>
              <a:t> </a:t>
            </a:r>
            <a:r>
              <a:rPr lang="da-DK" sz="1400" dirty="0" err="1" smtClean="0"/>
              <a:t>registrations</a:t>
            </a:r>
            <a:r>
              <a:rPr lang="da-DK" sz="1400" dirty="0" smtClean="0"/>
              <a:t> – in </a:t>
            </a:r>
            <a:r>
              <a:rPr lang="da-DK" sz="1400" dirty="0" err="1" smtClean="0"/>
              <a:t>this</a:t>
            </a:r>
            <a:r>
              <a:rPr lang="da-DK" sz="1400" dirty="0" smtClean="0"/>
              <a:t> case 1):</a:t>
            </a:r>
            <a:endParaRPr lang="da-DK" sz="1400" dirty="0" smtClean="0"/>
          </a:p>
          <a:p>
            <a:endParaRPr lang="da-DK" sz="1400" dirty="0"/>
          </a:p>
          <a:p>
            <a:pPr algn="ctr"/>
            <a:r>
              <a:rPr lang="da-DK" sz="1400" b="1" dirty="0" smtClean="0"/>
              <a:t>Ikke alle blev sendt</a:t>
            </a:r>
          </a:p>
          <a:p>
            <a:pPr algn="ctr"/>
            <a:r>
              <a:rPr lang="da-DK" sz="1400" dirty="0" smtClean="0"/>
              <a:t>Der er 1 kørsel, der ikke kunne afsendes. Det kan skyldes, at du mangler at udfylde nogle felter. Send de fejlede kørselsregistreringer enkeltvis for yderligere information.</a:t>
            </a:r>
          </a:p>
          <a:p>
            <a:endParaRPr lang="da-DK" sz="1400" dirty="0" smtClean="0"/>
          </a:p>
          <a:p>
            <a:r>
              <a:rPr lang="da-DK" sz="1400" dirty="0" smtClean="0"/>
              <a:t>If the </a:t>
            </a:r>
            <a:r>
              <a:rPr lang="da-DK" sz="1400" dirty="0" err="1" smtClean="0"/>
              <a:t>registrations</a:t>
            </a:r>
            <a:r>
              <a:rPr lang="da-DK" sz="1400" dirty="0" smtClean="0"/>
              <a:t> go </a:t>
            </a:r>
            <a:r>
              <a:rPr lang="da-DK" sz="1400" dirty="0" err="1" smtClean="0"/>
              <a:t>through</a:t>
            </a:r>
            <a:r>
              <a:rPr lang="da-DK" sz="1400" dirty="0" smtClean="0"/>
              <a:t> </a:t>
            </a:r>
            <a:r>
              <a:rPr lang="da-DK" sz="1400" dirty="0" err="1" smtClean="0"/>
              <a:t>no</a:t>
            </a:r>
            <a:r>
              <a:rPr lang="da-DK" sz="1400" dirty="0" smtClean="0"/>
              <a:t> </a:t>
            </a:r>
            <a:r>
              <a:rPr lang="da-DK" sz="1400" dirty="0" err="1" smtClean="0"/>
              <a:t>popup</a:t>
            </a:r>
            <a:r>
              <a:rPr lang="da-DK" sz="1400" dirty="0" smtClean="0"/>
              <a:t> is </a:t>
            </a:r>
            <a:r>
              <a:rPr lang="da-DK" sz="1400" dirty="0" err="1" smtClean="0"/>
              <a:t>shown</a:t>
            </a:r>
            <a:r>
              <a:rPr lang="da-DK" sz="1400" dirty="0" smtClean="0"/>
              <a:t> but </a:t>
            </a:r>
            <a:r>
              <a:rPr lang="da-DK" sz="1400" dirty="0" err="1" smtClean="0"/>
              <a:t>they</a:t>
            </a:r>
            <a:r>
              <a:rPr lang="da-DK" sz="1400" dirty="0" smtClean="0"/>
              <a:t> </a:t>
            </a:r>
            <a:r>
              <a:rPr lang="da-DK" sz="1400" dirty="0" err="1" smtClean="0"/>
              <a:t>are</a:t>
            </a:r>
            <a:r>
              <a:rPr lang="da-DK" sz="1400" dirty="0" smtClean="0"/>
              <a:t> </a:t>
            </a:r>
            <a:r>
              <a:rPr lang="da-DK" sz="1400" dirty="0" err="1" smtClean="0"/>
              <a:t>moved</a:t>
            </a:r>
            <a:r>
              <a:rPr lang="da-DK" sz="1400" dirty="0" smtClean="0"/>
              <a:t> to the ‘</a:t>
            </a:r>
            <a:r>
              <a:rPr lang="da-DK" sz="1400" dirty="0" err="1" smtClean="0"/>
              <a:t>second</a:t>
            </a:r>
            <a:r>
              <a:rPr lang="da-DK" sz="1400" dirty="0" smtClean="0"/>
              <a:t> part of the list (</a:t>
            </a:r>
            <a:r>
              <a:rPr lang="da-DK" sz="1400" dirty="0" err="1" smtClean="0"/>
              <a:t>updated</a:t>
            </a:r>
            <a:r>
              <a:rPr lang="da-DK" sz="1400" dirty="0" smtClean="0"/>
              <a:t> with status). </a:t>
            </a:r>
            <a:endParaRPr lang="en-US" sz="1400" dirty="0"/>
          </a:p>
        </p:txBody>
      </p:sp>
    </p:spTree>
    <p:extLst>
      <p:ext uri="{BB962C8B-B14F-4D97-AF65-F5344CB8AC3E}">
        <p14:creationId xmlns:p14="http://schemas.microsoft.com/office/powerpoint/2010/main" val="3763801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lede 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7552" y="1071398"/>
            <a:ext cx="1542165" cy="2313247"/>
          </a:xfrm>
          <a:prstGeom prst="rect">
            <a:avLst/>
          </a:prstGeom>
          <a:noFill/>
          <a:ln>
            <a:noFill/>
          </a:ln>
        </p:spPr>
      </p:pic>
      <p:cxnSp>
        <p:nvCxnSpPr>
          <p:cNvPr id="8" name="Lige forbindelse 7"/>
          <p:cNvCxnSpPr/>
          <p:nvPr/>
        </p:nvCxnSpPr>
        <p:spPr>
          <a:xfrm>
            <a:off x="615548" y="1003158"/>
            <a:ext cx="1195753" cy="225036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9628" y="1303415"/>
            <a:ext cx="2765549" cy="41829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kstboks 3"/>
          <p:cNvSpPr txBox="1"/>
          <p:nvPr/>
        </p:nvSpPr>
        <p:spPr>
          <a:xfrm>
            <a:off x="251520" y="204609"/>
            <a:ext cx="4392488" cy="400110"/>
          </a:xfrm>
          <a:prstGeom prst="rect">
            <a:avLst/>
          </a:prstGeom>
          <a:noFill/>
        </p:spPr>
        <p:txBody>
          <a:bodyPr wrap="square" rtlCol="0">
            <a:spAutoFit/>
          </a:bodyPr>
          <a:lstStyle/>
          <a:p>
            <a:r>
              <a:rPr lang="da-DK" sz="2000" b="1" dirty="0" err="1" smtClean="0"/>
              <a:t>Create</a:t>
            </a:r>
            <a:r>
              <a:rPr lang="da-DK" sz="2000" b="1" dirty="0" smtClean="0"/>
              <a:t> new </a:t>
            </a:r>
            <a:r>
              <a:rPr lang="da-DK" sz="2000" b="1" dirty="0" err="1" smtClean="0"/>
              <a:t>registration</a:t>
            </a:r>
            <a:r>
              <a:rPr lang="da-DK" sz="2000" b="1" dirty="0" smtClean="0"/>
              <a:t> – </a:t>
            </a:r>
            <a:r>
              <a:rPr lang="da-DK" sz="2000" b="1" dirty="0" err="1" smtClean="0"/>
              <a:t>gps</a:t>
            </a:r>
            <a:r>
              <a:rPr lang="da-DK" sz="2000" b="1" dirty="0" smtClean="0"/>
              <a:t>/</a:t>
            </a:r>
            <a:r>
              <a:rPr lang="da-DK" sz="2000" b="1" dirty="0" err="1" smtClean="0"/>
              <a:t>map</a:t>
            </a:r>
            <a:endParaRPr lang="en-US" sz="2000" b="1" dirty="0"/>
          </a:p>
        </p:txBody>
      </p:sp>
      <p:sp>
        <p:nvSpPr>
          <p:cNvPr id="2" name="Tekstboks 1"/>
          <p:cNvSpPr txBox="1"/>
          <p:nvPr/>
        </p:nvSpPr>
        <p:spPr>
          <a:xfrm>
            <a:off x="4920346" y="1314532"/>
            <a:ext cx="3022652" cy="2677656"/>
          </a:xfrm>
          <a:prstGeom prst="rect">
            <a:avLst/>
          </a:prstGeom>
          <a:noFill/>
        </p:spPr>
        <p:txBody>
          <a:bodyPr wrap="square" rtlCol="0">
            <a:spAutoFit/>
          </a:bodyPr>
          <a:lstStyle/>
          <a:p>
            <a:r>
              <a:rPr lang="en-US" sz="1200" dirty="0" smtClean="0"/>
              <a:t>When the user presses ‘Start’ 2 buttons will appear: </a:t>
            </a:r>
          </a:p>
          <a:p>
            <a:pPr marL="285750" indent="-285750">
              <a:buFont typeface="Arial" panose="020B0604020202020204" pitchFamily="34" charset="0"/>
              <a:buChar char="•"/>
            </a:pPr>
            <a:r>
              <a:rPr lang="en-US" sz="1200" dirty="0" smtClean="0"/>
              <a:t>Set via point</a:t>
            </a:r>
          </a:p>
          <a:p>
            <a:pPr marL="285750" indent="-285750">
              <a:buFont typeface="Arial" panose="020B0604020202020204" pitchFamily="34" charset="0"/>
              <a:buChar char="•"/>
            </a:pPr>
            <a:r>
              <a:rPr lang="en-US" sz="1200" dirty="0" smtClean="0"/>
              <a:t>Stop</a:t>
            </a:r>
          </a:p>
          <a:p>
            <a:pPr marL="285750" indent="-285750">
              <a:buFont typeface="Arial" panose="020B0604020202020204" pitchFamily="34" charset="0"/>
              <a:buChar char="•"/>
            </a:pPr>
            <a:endParaRPr lang="da-DK" sz="1200" dirty="0"/>
          </a:p>
          <a:p>
            <a:r>
              <a:rPr lang="en-US" sz="1200" dirty="0" smtClean="0"/>
              <a:t>The start address should be shown in top after the user presses start. And if the user adds a via point that address should also be shown and so forth. We will show the latest 3 addresses and hide the rest. When ever and address is added the list will animate/roll up… The oldest registration of the 3 shown should appear a faded. Whether the address is also shown by the ‘pin’ (as today) does not matter.</a:t>
            </a:r>
          </a:p>
        </p:txBody>
      </p:sp>
      <p:sp>
        <p:nvSpPr>
          <p:cNvPr id="5" name="Afrundet rektangel 4"/>
          <p:cNvSpPr/>
          <p:nvPr/>
        </p:nvSpPr>
        <p:spPr>
          <a:xfrm>
            <a:off x="2002373" y="4421861"/>
            <a:ext cx="2533365" cy="382138"/>
          </a:xfrm>
          <a:prstGeom prst="round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bg1"/>
            </a:solidFill>
          </a:ln>
          <a:scene3d>
            <a:camera prst="orthographicFront"/>
            <a:lightRig rig="threePt" dir="t">
              <a:rot lat="0" lon="0" rev="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200" b="1" dirty="0" smtClean="0">
                <a:latin typeface="Verdana" panose="020B0604030504040204" pitchFamily="34" charset="0"/>
                <a:ea typeface="Verdana" panose="020B0604030504040204" pitchFamily="34" charset="0"/>
                <a:cs typeface="Verdana" panose="020B0604030504040204" pitchFamily="34" charset="0"/>
              </a:rPr>
              <a:t>Sæt via-punkt</a:t>
            </a:r>
            <a:endParaRPr lang="en-US" sz="1200" b="1" dirty="0">
              <a:latin typeface="Verdana" panose="020B0604030504040204" pitchFamily="34" charset="0"/>
              <a:ea typeface="Verdana" panose="020B0604030504040204" pitchFamily="34" charset="0"/>
              <a:cs typeface="Verdana" panose="020B0604030504040204" pitchFamily="34" charset="0"/>
            </a:endParaRPr>
          </a:p>
        </p:txBody>
      </p:sp>
      <p:sp>
        <p:nvSpPr>
          <p:cNvPr id="7" name="Rektangel 6"/>
          <p:cNvSpPr/>
          <p:nvPr/>
        </p:nvSpPr>
        <p:spPr>
          <a:xfrm>
            <a:off x="1865893" y="1861249"/>
            <a:ext cx="2765549" cy="1138704"/>
          </a:xfrm>
          <a:prstGeom prst="rect">
            <a:avLst/>
          </a:prstGeom>
          <a:gradFill>
            <a:gsLst>
              <a:gs pos="0">
                <a:schemeClr val="tx1">
                  <a:lumMod val="85000"/>
                  <a:lumOff val="15000"/>
                  <a:alpha val="0"/>
                </a:schemeClr>
              </a:gs>
              <a:gs pos="100000">
                <a:schemeClr val="tx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kstboks 5"/>
          <p:cNvSpPr txBox="1"/>
          <p:nvPr/>
        </p:nvSpPr>
        <p:spPr>
          <a:xfrm>
            <a:off x="1893189" y="1866731"/>
            <a:ext cx="3179928" cy="261610"/>
          </a:xfrm>
          <a:prstGeom prst="rect">
            <a:avLst/>
          </a:prstGeom>
          <a:noFill/>
        </p:spPr>
        <p:txBody>
          <a:bodyPr wrap="square" rtlCol="0">
            <a:spAutoFit/>
          </a:bodyPr>
          <a:lstStyle/>
          <a:p>
            <a:r>
              <a:rPr lang="da-DK" sz="1050" dirty="0" smtClean="0">
                <a:solidFill>
                  <a:schemeClr val="bg1"/>
                </a:solidFill>
                <a:latin typeface="Verdana" panose="020B0604030504040204" pitchFamily="34" charset="0"/>
                <a:ea typeface="Verdana" panose="020B0604030504040204" pitchFamily="34" charset="0"/>
                <a:cs typeface="Verdana" panose="020B0604030504040204" pitchFamily="34" charset="0"/>
              </a:rPr>
              <a:t>Fra:    Lauritzens Plads 1, 9240 Nibe</a:t>
            </a:r>
            <a:endPar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ekstboks 11"/>
          <p:cNvSpPr txBox="1"/>
          <p:nvPr/>
        </p:nvSpPr>
        <p:spPr>
          <a:xfrm>
            <a:off x="1884481" y="2056272"/>
            <a:ext cx="3179928" cy="261610"/>
          </a:xfrm>
          <a:prstGeom prst="rect">
            <a:avLst/>
          </a:prstGeom>
          <a:noFill/>
        </p:spPr>
        <p:txBody>
          <a:bodyPr wrap="square" rtlCol="0">
            <a:spAutoFit/>
          </a:bodyPr>
          <a:lstStyle/>
          <a:p>
            <a:r>
              <a:rPr lang="da-DK" sz="1050" dirty="0" smtClean="0">
                <a:solidFill>
                  <a:schemeClr val="bg1"/>
                </a:solidFill>
                <a:latin typeface="Verdana" panose="020B0604030504040204" pitchFamily="34" charset="0"/>
                <a:ea typeface="Verdana" panose="020B0604030504040204" pitchFamily="34" charset="0"/>
                <a:cs typeface="Verdana" panose="020B0604030504040204" pitchFamily="34" charset="0"/>
              </a:rPr>
              <a:t>Via 1: Vejen 7, 9674 Byen</a:t>
            </a:r>
            <a:endPar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ekstboks 12"/>
          <p:cNvSpPr txBox="1"/>
          <p:nvPr/>
        </p:nvSpPr>
        <p:spPr>
          <a:xfrm>
            <a:off x="1886753" y="2263264"/>
            <a:ext cx="3179928" cy="261610"/>
          </a:xfrm>
          <a:prstGeom prst="rect">
            <a:avLst/>
          </a:prstGeom>
          <a:noFill/>
        </p:spPr>
        <p:txBody>
          <a:bodyPr wrap="square" rtlCol="0">
            <a:spAutoFit/>
          </a:bodyPr>
          <a:lstStyle/>
          <a:p>
            <a:r>
              <a:rPr lang="da-DK" sz="1050" dirty="0" smtClean="0">
                <a:solidFill>
                  <a:schemeClr val="bg1"/>
                </a:solidFill>
                <a:latin typeface="Verdana" panose="020B0604030504040204" pitchFamily="34" charset="0"/>
                <a:ea typeface="Verdana" panose="020B0604030504040204" pitchFamily="34" charset="0"/>
                <a:cs typeface="Verdana" panose="020B0604030504040204" pitchFamily="34" charset="0"/>
              </a:rPr>
              <a:t>Via 2: Adressen 87, 7899</a:t>
            </a:r>
            <a:endPar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Rektangel 13"/>
          <p:cNvSpPr/>
          <p:nvPr/>
        </p:nvSpPr>
        <p:spPr>
          <a:xfrm>
            <a:off x="1893189" y="1841590"/>
            <a:ext cx="2738254" cy="390315"/>
          </a:xfrm>
          <a:prstGeom prst="rect">
            <a:avLst/>
          </a:prstGeom>
          <a:gradFill>
            <a:gsLst>
              <a:gs pos="0">
                <a:schemeClr val="tx1">
                  <a:lumMod val="85000"/>
                  <a:lumOff val="15000"/>
                  <a:alpha val="0"/>
                </a:schemeClr>
              </a:gs>
              <a:gs pos="100000">
                <a:schemeClr val="tx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324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boks 3"/>
          <p:cNvSpPr txBox="1"/>
          <p:nvPr/>
        </p:nvSpPr>
        <p:spPr>
          <a:xfrm>
            <a:off x="251520" y="204609"/>
            <a:ext cx="4392488" cy="400110"/>
          </a:xfrm>
          <a:prstGeom prst="rect">
            <a:avLst/>
          </a:prstGeom>
          <a:noFill/>
        </p:spPr>
        <p:txBody>
          <a:bodyPr wrap="square" rtlCol="0">
            <a:spAutoFit/>
          </a:bodyPr>
          <a:lstStyle/>
          <a:p>
            <a:r>
              <a:rPr lang="da-DK" sz="2000" b="1" dirty="0" err="1" smtClean="0"/>
              <a:t>Create</a:t>
            </a:r>
            <a:r>
              <a:rPr lang="da-DK" sz="2000" b="1" dirty="0" smtClean="0"/>
              <a:t> new </a:t>
            </a:r>
            <a:r>
              <a:rPr lang="da-DK" sz="2000" b="1" dirty="0" err="1" smtClean="0"/>
              <a:t>registration</a:t>
            </a:r>
            <a:r>
              <a:rPr lang="da-DK" sz="2000" b="1" dirty="0" smtClean="0"/>
              <a:t> - </a:t>
            </a:r>
            <a:r>
              <a:rPr lang="da-DK" sz="2000" b="1" dirty="0" err="1" smtClean="0"/>
              <a:t>Details</a:t>
            </a:r>
            <a:endParaRPr lang="en-US" sz="2000" b="1" dirty="0"/>
          </a:p>
        </p:txBody>
      </p:sp>
      <p:sp>
        <p:nvSpPr>
          <p:cNvPr id="13" name="Rektangel 12"/>
          <p:cNvSpPr/>
          <p:nvPr/>
        </p:nvSpPr>
        <p:spPr>
          <a:xfrm>
            <a:off x="2591780" y="1916832"/>
            <a:ext cx="1961964" cy="861774"/>
          </a:xfrm>
          <a:prstGeom prst="rect">
            <a:avLst/>
          </a:prstGeom>
        </p:spPr>
        <p:txBody>
          <a:bodyPr wrap="square">
            <a:spAutoFit/>
          </a:bodyPr>
          <a:lstStyle/>
          <a:p>
            <a:r>
              <a:rPr lang="en-US" sz="1000" b="1" dirty="0" smtClean="0"/>
              <a:t>Via points to be added</a:t>
            </a:r>
          </a:p>
          <a:p>
            <a:r>
              <a:rPr lang="en-US" sz="1000" b="1" dirty="0" smtClean="0">
                <a:solidFill>
                  <a:srgbClr val="FF0000"/>
                </a:solidFill>
              </a:rPr>
              <a:t>Function of via points described on separate slide!! </a:t>
            </a:r>
          </a:p>
          <a:p>
            <a:endParaRPr lang="da-DK" sz="1000" dirty="0"/>
          </a:p>
          <a:p>
            <a:endParaRPr lang="en-US" sz="1000" dirty="0"/>
          </a:p>
        </p:txBody>
      </p:sp>
      <p:sp>
        <p:nvSpPr>
          <p:cNvPr id="14" name="Rektangel 13"/>
          <p:cNvSpPr/>
          <p:nvPr/>
        </p:nvSpPr>
        <p:spPr>
          <a:xfrm>
            <a:off x="2591780" y="2587374"/>
            <a:ext cx="1961964" cy="553998"/>
          </a:xfrm>
          <a:prstGeom prst="rect">
            <a:avLst/>
          </a:prstGeom>
        </p:spPr>
        <p:txBody>
          <a:bodyPr wrap="square">
            <a:spAutoFit/>
          </a:bodyPr>
          <a:lstStyle/>
          <a:p>
            <a:r>
              <a:rPr lang="da-DK" sz="1000" b="1" dirty="0" smtClean="0"/>
              <a:t>Option to re</a:t>
            </a:r>
            <a:r>
              <a:rPr lang="en-US" sz="1000" b="1" dirty="0" smtClean="0"/>
              <a:t>calculate</a:t>
            </a:r>
            <a:r>
              <a:rPr lang="da-DK" sz="1000" b="1" dirty="0" smtClean="0"/>
              <a:t> rout</a:t>
            </a:r>
            <a:r>
              <a:rPr lang="en-US" sz="1000" b="1" dirty="0" smtClean="0"/>
              <a:t>e (same button type as ‘+’)</a:t>
            </a:r>
          </a:p>
          <a:p>
            <a:endParaRPr lang="en-US" sz="1000" dirty="0"/>
          </a:p>
        </p:txBody>
      </p:sp>
      <p:grpSp>
        <p:nvGrpSpPr>
          <p:cNvPr id="20" name="Gruppe 19"/>
          <p:cNvGrpSpPr/>
          <p:nvPr/>
        </p:nvGrpSpPr>
        <p:grpSpPr>
          <a:xfrm>
            <a:off x="357024" y="692696"/>
            <a:ext cx="2279444" cy="4079462"/>
            <a:chOff x="357024" y="692696"/>
            <a:chExt cx="2279444" cy="4079462"/>
          </a:xfrm>
        </p:grpSpPr>
        <p:pic>
          <p:nvPicPr>
            <p:cNvPr id="19"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t="40793"/>
            <a:stretch/>
          </p:blipFill>
          <p:spPr bwMode="auto">
            <a:xfrm>
              <a:off x="357024" y="2115086"/>
              <a:ext cx="2276936" cy="2657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b="67909"/>
            <a:stretch/>
          </p:blipFill>
          <p:spPr bwMode="auto">
            <a:xfrm>
              <a:off x="359532" y="692696"/>
              <a:ext cx="2276936" cy="1440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4" descr="\\kmd1p\PPA-projekter\Forvaltningsprojekter\VL-1137 Portal\09 Brugercentreret_Design\AS-UX\Designudkast\WUM - Mobil\Grafik\topknapper i phone\top_ad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256" y="1952856"/>
              <a:ext cx="174376" cy="180000"/>
            </a:xfrm>
            <a:prstGeom prst="rect">
              <a:avLst/>
            </a:prstGeom>
            <a:noFill/>
            <a:extLst>
              <a:ext uri="{909E8E84-426E-40DD-AFC4-6F175D3DCCD1}">
                <a14:hiddenFill xmlns:a14="http://schemas.microsoft.com/office/drawing/2010/main">
                  <a:solidFill>
                    <a:srgbClr val="FFFFFF"/>
                  </a:solidFill>
                </a14:hiddenFill>
              </a:ext>
            </a:extLst>
          </p:spPr>
        </p:pic>
        <p:sp>
          <p:nvSpPr>
            <p:cNvPr id="15" name="Afrundet rektangel 14"/>
            <p:cNvSpPr/>
            <p:nvPr/>
          </p:nvSpPr>
          <p:spPr>
            <a:xfrm>
              <a:off x="1416364" y="2632354"/>
              <a:ext cx="928754" cy="274919"/>
            </a:xfrm>
            <a:prstGeom prst="roundRect">
              <a:avLst/>
            </a:prstGeom>
            <a:gradFill>
              <a:gsLst>
                <a:gs pos="36000">
                  <a:srgbClr val="009900"/>
                </a:gs>
                <a:gs pos="99000">
                  <a:schemeClr val="bg1">
                    <a:lumMod val="8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900" dirty="0" smtClean="0">
                  <a:latin typeface="Verdana" panose="020B0604030504040204" pitchFamily="34" charset="0"/>
                  <a:ea typeface="Verdana" panose="020B0604030504040204" pitchFamily="34" charset="0"/>
                  <a:cs typeface="Verdana" panose="020B0604030504040204" pitchFamily="34" charset="0"/>
                </a:rPr>
                <a:t>Beregn km</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sp>
          <p:nvSpPr>
            <p:cNvPr id="16" name="Afrundet rektangel 15"/>
            <p:cNvSpPr/>
            <p:nvPr/>
          </p:nvSpPr>
          <p:spPr>
            <a:xfrm>
              <a:off x="2159732" y="872716"/>
              <a:ext cx="403884" cy="201942"/>
            </a:xfrm>
            <a:prstGeom prst="roundRect">
              <a:avLst/>
            </a:prstGeom>
            <a:gradFill>
              <a:gsLst>
                <a:gs pos="36000">
                  <a:srgbClr val="009900"/>
                </a:gs>
                <a:gs pos="99000">
                  <a:schemeClr val="bg1">
                    <a:lumMod val="8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900" dirty="0" smtClean="0">
                  <a:latin typeface="Verdana" panose="020B0604030504040204" pitchFamily="34" charset="0"/>
                  <a:ea typeface="Verdana" panose="020B0604030504040204" pitchFamily="34" charset="0"/>
                  <a:cs typeface="Verdana" panose="020B0604030504040204" pitchFamily="34" charset="0"/>
                </a:rPr>
                <a:t>OK</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grpSp>
      <p:sp>
        <p:nvSpPr>
          <p:cNvPr id="17" name="Rektangel 16"/>
          <p:cNvSpPr/>
          <p:nvPr/>
        </p:nvSpPr>
        <p:spPr>
          <a:xfrm>
            <a:off x="2618992" y="4147926"/>
            <a:ext cx="1961964" cy="400110"/>
          </a:xfrm>
          <a:prstGeom prst="rect">
            <a:avLst/>
          </a:prstGeom>
        </p:spPr>
        <p:txBody>
          <a:bodyPr wrap="square">
            <a:spAutoFit/>
          </a:bodyPr>
          <a:lstStyle/>
          <a:p>
            <a:r>
              <a:rPr lang="da-DK" sz="1000" b="1" dirty="0" err="1" smtClean="0"/>
              <a:t>Comment</a:t>
            </a:r>
            <a:r>
              <a:rPr lang="da-DK" sz="1000" b="1" dirty="0" smtClean="0"/>
              <a:t> </a:t>
            </a:r>
            <a:r>
              <a:rPr lang="da-DK" sz="1000" b="1" dirty="0" err="1" smtClean="0"/>
              <a:t>field</a:t>
            </a:r>
            <a:r>
              <a:rPr lang="da-DK" sz="1000" b="1" dirty="0" smtClean="0"/>
              <a:t> </a:t>
            </a:r>
            <a:r>
              <a:rPr lang="da-DK" sz="1000" b="1" dirty="0" err="1" smtClean="0"/>
              <a:t>added</a:t>
            </a:r>
            <a:endParaRPr lang="en-US" sz="1000" b="1" dirty="0" smtClean="0"/>
          </a:p>
          <a:p>
            <a:endParaRPr lang="en-US" sz="1000" dirty="0"/>
          </a:p>
        </p:txBody>
      </p:sp>
      <p:sp>
        <p:nvSpPr>
          <p:cNvPr id="21" name="Tekstboks 20"/>
          <p:cNvSpPr txBox="1"/>
          <p:nvPr/>
        </p:nvSpPr>
        <p:spPr>
          <a:xfrm>
            <a:off x="4580956" y="692696"/>
            <a:ext cx="4343400" cy="5909310"/>
          </a:xfrm>
          <a:prstGeom prst="rect">
            <a:avLst/>
          </a:prstGeom>
          <a:noFill/>
        </p:spPr>
        <p:txBody>
          <a:bodyPr wrap="square" rtlCol="0">
            <a:spAutoFit/>
          </a:bodyPr>
          <a:lstStyle/>
          <a:p>
            <a:r>
              <a:rPr lang="en-US" sz="1400" dirty="0"/>
              <a:t>Everything in this screen can be filled out manually if the users enters it directly by choosing ‘Create new’ -&gt; manual from the overview page.</a:t>
            </a:r>
          </a:p>
          <a:p>
            <a:r>
              <a:rPr lang="en-US" sz="1400" dirty="0"/>
              <a:t>If the users chooses ‘Create new -&gt; GPS’ the registrations done by the GPS should prefill the </a:t>
            </a:r>
            <a:r>
              <a:rPr lang="en-US" sz="1400" dirty="0" smtClean="0"/>
              <a:t>fields: From, To (including Via-</a:t>
            </a:r>
            <a:r>
              <a:rPr lang="en-US" sz="1400" dirty="0" err="1" smtClean="0"/>
              <a:t>punkter</a:t>
            </a:r>
            <a:r>
              <a:rPr lang="en-US" sz="1400" dirty="0" smtClean="0"/>
              <a:t>) and KM (in addition to the fields normally pre-filled.</a:t>
            </a:r>
            <a:endParaRPr lang="en-US" sz="1400" dirty="0"/>
          </a:p>
          <a:p>
            <a:endParaRPr lang="en-US" sz="1400" dirty="0"/>
          </a:p>
          <a:p>
            <a:r>
              <a:rPr lang="en-US" sz="1400" dirty="0" smtClean="0"/>
              <a:t>Address fields (</a:t>
            </a:r>
            <a:r>
              <a:rPr lang="en-US" sz="1400" dirty="0" err="1" smtClean="0"/>
              <a:t>Til</a:t>
            </a:r>
            <a:r>
              <a:rPr lang="en-US" sz="1400" dirty="0" smtClean="0"/>
              <a:t>, Fra, Via) should use google maps to suggest the correct address while the user fills out the field. </a:t>
            </a:r>
          </a:p>
          <a:p>
            <a:endParaRPr lang="da-DK" sz="1400" dirty="0"/>
          </a:p>
          <a:p>
            <a:r>
              <a:rPr lang="en-US" sz="1400" dirty="0" smtClean="0"/>
              <a:t>‘</a:t>
            </a:r>
            <a:r>
              <a:rPr lang="en-US" sz="1400" dirty="0" err="1" smtClean="0"/>
              <a:t>Beregn</a:t>
            </a:r>
            <a:r>
              <a:rPr lang="en-US" sz="1400" dirty="0" smtClean="0"/>
              <a:t> km’ (calculate km) should also use google maps to calculate the route from start, via the via points, to end. </a:t>
            </a:r>
          </a:p>
          <a:p>
            <a:endParaRPr lang="en-US" sz="1400" dirty="0" smtClean="0"/>
          </a:p>
          <a:p>
            <a:r>
              <a:rPr lang="en-US" sz="1400" dirty="0" smtClean="0"/>
              <a:t>We need a way to handle errors in the addresses/addresses unknown to google maps (if they are entered manually and the data connection is poor or something???). And what if the users add a via point and forgets to press </a:t>
            </a:r>
            <a:r>
              <a:rPr lang="en-US" sz="1400" dirty="0" err="1" smtClean="0"/>
              <a:t>Beregn</a:t>
            </a:r>
            <a:r>
              <a:rPr lang="en-US" sz="1400" dirty="0" smtClean="0"/>
              <a:t> before pressing OK? (Talk to Peter/PH about this)</a:t>
            </a:r>
          </a:p>
          <a:p>
            <a:endParaRPr lang="da-DK" sz="1400" dirty="0"/>
          </a:p>
          <a:p>
            <a:r>
              <a:rPr lang="en-US" sz="1400" dirty="0" smtClean="0"/>
              <a:t>The user should be able to manually overwrite the calculated km. But if the users again presses ‘</a:t>
            </a:r>
            <a:r>
              <a:rPr lang="en-US" sz="1400" dirty="0" err="1" smtClean="0"/>
              <a:t>Beregn</a:t>
            </a:r>
            <a:r>
              <a:rPr lang="en-US" sz="1400" dirty="0" smtClean="0"/>
              <a:t>’ the calculated km should overwrite previous input.</a:t>
            </a:r>
          </a:p>
          <a:p>
            <a:endParaRPr lang="da-DK" sz="1400" dirty="0"/>
          </a:p>
        </p:txBody>
      </p:sp>
    </p:spTree>
    <p:extLst>
      <p:ext uri="{BB962C8B-B14F-4D97-AF65-F5344CB8AC3E}">
        <p14:creationId xmlns:p14="http://schemas.microsoft.com/office/powerpoint/2010/main" val="3746328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boks 3"/>
          <p:cNvSpPr txBox="1"/>
          <p:nvPr/>
        </p:nvSpPr>
        <p:spPr>
          <a:xfrm>
            <a:off x="251520" y="204609"/>
            <a:ext cx="4392488" cy="400110"/>
          </a:xfrm>
          <a:prstGeom prst="rect">
            <a:avLst/>
          </a:prstGeom>
          <a:noFill/>
        </p:spPr>
        <p:txBody>
          <a:bodyPr wrap="square" rtlCol="0">
            <a:spAutoFit/>
          </a:bodyPr>
          <a:lstStyle/>
          <a:p>
            <a:r>
              <a:rPr lang="da-DK" sz="2000" b="1" dirty="0" smtClean="0"/>
              <a:t>Via points in </a:t>
            </a:r>
            <a:r>
              <a:rPr lang="da-DK" sz="2000" b="1" dirty="0" err="1" smtClean="0"/>
              <a:t>detail</a:t>
            </a:r>
            <a:r>
              <a:rPr lang="da-DK" sz="2000" b="1" dirty="0" smtClean="0"/>
              <a:t> screen</a:t>
            </a:r>
            <a:endParaRPr lang="en-US" sz="2000" b="1" dirty="0"/>
          </a:p>
        </p:txBody>
      </p:sp>
      <p:sp>
        <p:nvSpPr>
          <p:cNvPr id="11" name="Rektangel 10"/>
          <p:cNvSpPr/>
          <p:nvPr/>
        </p:nvSpPr>
        <p:spPr>
          <a:xfrm>
            <a:off x="3560104" y="731757"/>
            <a:ext cx="4036450" cy="1015663"/>
          </a:xfrm>
          <a:prstGeom prst="rect">
            <a:avLst/>
          </a:prstGeom>
        </p:spPr>
        <p:txBody>
          <a:bodyPr wrap="square">
            <a:spAutoFit/>
          </a:bodyPr>
          <a:lstStyle/>
          <a:p>
            <a:r>
              <a:rPr lang="en-US" sz="1200" dirty="0" smtClean="0"/>
              <a:t>Via Points </a:t>
            </a:r>
            <a:r>
              <a:rPr lang="en-US" sz="1200" dirty="0"/>
              <a:t>will be placed between ‘From’ and ‘To’. </a:t>
            </a:r>
          </a:p>
          <a:p>
            <a:r>
              <a:rPr lang="en-US" sz="1200" dirty="0"/>
              <a:t>The icon + will add a via point and it should be possible to delete an via point (in field) and change the order of </a:t>
            </a:r>
            <a:r>
              <a:rPr lang="en-US" sz="1200" dirty="0" smtClean="0"/>
              <a:t>them by dragging them up and down (like in a list).</a:t>
            </a:r>
          </a:p>
          <a:p>
            <a:endParaRPr lang="da-DK" sz="1200" dirty="0"/>
          </a:p>
        </p:txBody>
      </p:sp>
      <p:pic>
        <p:nvPicPr>
          <p:cNvPr id="12"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t="23542" r="33197" b="58807"/>
          <a:stretch/>
        </p:blipFill>
        <p:spPr bwMode="auto">
          <a:xfrm>
            <a:off x="3578732" y="1952856"/>
            <a:ext cx="1510399" cy="718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kstboks 12"/>
          <p:cNvSpPr txBox="1"/>
          <p:nvPr/>
        </p:nvSpPr>
        <p:spPr>
          <a:xfrm>
            <a:off x="3541795" y="1638267"/>
            <a:ext cx="1512168" cy="261610"/>
          </a:xfrm>
          <a:prstGeom prst="rect">
            <a:avLst/>
          </a:prstGeom>
          <a:noFill/>
        </p:spPr>
        <p:txBody>
          <a:bodyPr wrap="square" rtlCol="0">
            <a:spAutoFit/>
          </a:bodyPr>
          <a:lstStyle/>
          <a:p>
            <a:r>
              <a:rPr lang="da-DK" sz="1050" b="1" dirty="0" smtClean="0"/>
              <a:t>No via point </a:t>
            </a:r>
            <a:r>
              <a:rPr lang="da-DK" sz="1050" b="1" dirty="0" err="1" smtClean="0"/>
              <a:t>added</a:t>
            </a:r>
            <a:r>
              <a:rPr lang="da-DK" sz="1050" b="1" dirty="0" smtClean="0"/>
              <a:t> </a:t>
            </a:r>
            <a:r>
              <a:rPr lang="da-DK" sz="1050" b="1" dirty="0" err="1" smtClean="0"/>
              <a:t>yet</a:t>
            </a:r>
            <a:endParaRPr lang="en-US" sz="1050" b="1" dirty="0"/>
          </a:p>
        </p:txBody>
      </p:sp>
      <p:grpSp>
        <p:nvGrpSpPr>
          <p:cNvPr id="14" name="Gruppe 13"/>
          <p:cNvGrpSpPr/>
          <p:nvPr/>
        </p:nvGrpSpPr>
        <p:grpSpPr>
          <a:xfrm>
            <a:off x="357024" y="692696"/>
            <a:ext cx="2279444" cy="4079462"/>
            <a:chOff x="357024" y="692696"/>
            <a:chExt cx="2279444" cy="4079462"/>
          </a:xfrm>
        </p:grpSpPr>
        <p:pic>
          <p:nvPicPr>
            <p:cNvPr id="15"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t="40793"/>
            <a:stretch/>
          </p:blipFill>
          <p:spPr bwMode="auto">
            <a:xfrm>
              <a:off x="357024" y="2115086"/>
              <a:ext cx="2276936" cy="2657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b="67909"/>
            <a:stretch/>
          </p:blipFill>
          <p:spPr bwMode="auto">
            <a:xfrm>
              <a:off x="359532" y="692696"/>
              <a:ext cx="2276936" cy="1440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4" descr="\\kmd1p\PPA-projekter\Forvaltningsprojekter\VL-1137 Portal\09 Brugercentreret_Design\AS-UX\Designudkast\WUM - Mobil\Grafik\topknapper i phone\top_ad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5256" y="1952856"/>
              <a:ext cx="174376" cy="180000"/>
            </a:xfrm>
            <a:prstGeom prst="rect">
              <a:avLst/>
            </a:prstGeom>
            <a:noFill/>
            <a:extLst>
              <a:ext uri="{909E8E84-426E-40DD-AFC4-6F175D3DCCD1}">
                <a14:hiddenFill xmlns:a14="http://schemas.microsoft.com/office/drawing/2010/main">
                  <a:solidFill>
                    <a:srgbClr val="FFFFFF"/>
                  </a:solidFill>
                </a14:hiddenFill>
              </a:ext>
            </a:extLst>
          </p:spPr>
        </p:pic>
        <p:sp>
          <p:nvSpPr>
            <p:cNvPr id="18" name="Afrundet rektangel 17"/>
            <p:cNvSpPr/>
            <p:nvPr/>
          </p:nvSpPr>
          <p:spPr>
            <a:xfrm>
              <a:off x="1416364" y="2632354"/>
              <a:ext cx="928754" cy="274919"/>
            </a:xfrm>
            <a:prstGeom prst="roundRect">
              <a:avLst/>
            </a:prstGeom>
            <a:gradFill>
              <a:gsLst>
                <a:gs pos="36000">
                  <a:srgbClr val="009900"/>
                </a:gs>
                <a:gs pos="99000">
                  <a:schemeClr val="bg1">
                    <a:lumMod val="8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900" dirty="0" smtClean="0">
                  <a:latin typeface="Verdana" panose="020B0604030504040204" pitchFamily="34" charset="0"/>
                  <a:ea typeface="Verdana" panose="020B0604030504040204" pitchFamily="34" charset="0"/>
                  <a:cs typeface="Verdana" panose="020B0604030504040204" pitchFamily="34" charset="0"/>
                </a:rPr>
                <a:t>Beregn km</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sp>
          <p:nvSpPr>
            <p:cNvPr id="19" name="Afrundet rektangel 18"/>
            <p:cNvSpPr/>
            <p:nvPr/>
          </p:nvSpPr>
          <p:spPr>
            <a:xfrm>
              <a:off x="2159732" y="872716"/>
              <a:ext cx="403884" cy="201942"/>
            </a:xfrm>
            <a:prstGeom prst="roundRect">
              <a:avLst/>
            </a:prstGeom>
            <a:gradFill>
              <a:gsLst>
                <a:gs pos="36000">
                  <a:srgbClr val="009900"/>
                </a:gs>
                <a:gs pos="99000">
                  <a:schemeClr val="bg1">
                    <a:lumMod val="8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900" dirty="0" smtClean="0">
                  <a:latin typeface="Verdana" panose="020B0604030504040204" pitchFamily="34" charset="0"/>
                  <a:ea typeface="Verdana" panose="020B0604030504040204" pitchFamily="34" charset="0"/>
                  <a:cs typeface="Verdana" panose="020B0604030504040204" pitchFamily="34" charset="0"/>
                </a:rPr>
                <a:t>OK</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grpSp>
      <p:pic>
        <p:nvPicPr>
          <p:cNvPr id="20" name="Picture 4" descr="\\kmd1p\PPA-projekter\Forvaltningsprojekter\VL-1137 Portal\09 Brugercentreret_Design\AS-UX\Designudkast\WUM - Mobil\Grafik\topknapper i phone\top_ad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8709" y="2257209"/>
            <a:ext cx="174376" cy="1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544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Billede 8" descr="\\kmd1p\PPA-projekter\Forvaltningsprojekter\VL-1137 Portal\09 Brugercentreret_Design\AS-UX\Designudkast\WUM - Mobil\Kørsel_4.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1288505"/>
            <a:ext cx="1334825" cy="2002091"/>
          </a:xfrm>
          <a:prstGeom prst="rect">
            <a:avLst/>
          </a:prstGeom>
          <a:noFill/>
          <a:ln>
            <a:noFill/>
          </a:ln>
        </p:spPr>
      </p:pic>
      <p:cxnSp>
        <p:nvCxnSpPr>
          <p:cNvPr id="55" name="Lige forbindelse 54"/>
          <p:cNvCxnSpPr/>
          <p:nvPr/>
        </p:nvCxnSpPr>
        <p:spPr>
          <a:xfrm flipV="1">
            <a:off x="319967" y="1160748"/>
            <a:ext cx="1263701" cy="212423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41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612" y="1340768"/>
            <a:ext cx="2276936" cy="44877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kstboks 3"/>
          <p:cNvSpPr txBox="1"/>
          <p:nvPr/>
        </p:nvSpPr>
        <p:spPr>
          <a:xfrm>
            <a:off x="251520" y="204609"/>
            <a:ext cx="4392488" cy="707886"/>
          </a:xfrm>
          <a:prstGeom prst="rect">
            <a:avLst/>
          </a:prstGeom>
          <a:noFill/>
        </p:spPr>
        <p:txBody>
          <a:bodyPr wrap="square" rtlCol="0">
            <a:spAutoFit/>
          </a:bodyPr>
          <a:lstStyle/>
          <a:p>
            <a:r>
              <a:rPr lang="da-DK" sz="2000" b="1" dirty="0" err="1" smtClean="0"/>
              <a:t>Details</a:t>
            </a:r>
            <a:r>
              <a:rPr lang="da-DK" sz="2000" b="1" dirty="0" smtClean="0"/>
              <a:t> (</a:t>
            </a:r>
            <a:r>
              <a:rPr lang="da-DK" sz="2000" b="1" dirty="0" err="1" smtClean="0"/>
              <a:t>clicking</a:t>
            </a:r>
            <a:r>
              <a:rPr lang="da-DK" sz="2000" b="1" dirty="0" smtClean="0"/>
              <a:t> on a </a:t>
            </a:r>
            <a:r>
              <a:rPr lang="da-DK" sz="2000" b="1" dirty="0" err="1" smtClean="0"/>
              <a:t>registration</a:t>
            </a:r>
            <a:r>
              <a:rPr lang="da-DK" sz="2000" b="1" dirty="0" smtClean="0"/>
              <a:t> in the </a:t>
            </a:r>
            <a:r>
              <a:rPr lang="da-DK" sz="2000" b="1" dirty="0" err="1" smtClean="0"/>
              <a:t>overview</a:t>
            </a:r>
            <a:r>
              <a:rPr lang="da-DK" sz="2000" b="1" dirty="0" smtClean="0"/>
              <a:t>)</a:t>
            </a:r>
            <a:endParaRPr lang="en-US" sz="2000" b="1" dirty="0"/>
          </a:p>
        </p:txBody>
      </p:sp>
      <p:sp>
        <p:nvSpPr>
          <p:cNvPr id="6" name="Tekstboks 5"/>
          <p:cNvSpPr txBox="1"/>
          <p:nvPr/>
        </p:nvSpPr>
        <p:spPr>
          <a:xfrm>
            <a:off x="5643616" y="282080"/>
            <a:ext cx="3464888" cy="5847755"/>
          </a:xfrm>
          <a:prstGeom prst="rect">
            <a:avLst/>
          </a:prstGeom>
          <a:noFill/>
        </p:spPr>
        <p:txBody>
          <a:bodyPr wrap="square" rtlCol="0">
            <a:spAutoFit/>
          </a:bodyPr>
          <a:lstStyle/>
          <a:p>
            <a:r>
              <a:rPr lang="da-DK" sz="1100" b="1" dirty="0">
                <a:solidFill>
                  <a:srgbClr val="FF0000"/>
                </a:solidFill>
              </a:rPr>
              <a:t>NB!: In </a:t>
            </a:r>
            <a:r>
              <a:rPr lang="da-DK" sz="1100" b="1" dirty="0" smtClean="0">
                <a:solidFill>
                  <a:srgbClr val="FF0000"/>
                </a:solidFill>
              </a:rPr>
              <a:t>general, </a:t>
            </a:r>
            <a:r>
              <a:rPr lang="da-DK" sz="1100" b="1" dirty="0" err="1">
                <a:solidFill>
                  <a:srgbClr val="FF0000"/>
                </a:solidFill>
              </a:rPr>
              <a:t>details</a:t>
            </a:r>
            <a:r>
              <a:rPr lang="da-DK" sz="1100" b="1" dirty="0">
                <a:solidFill>
                  <a:srgbClr val="FF0000"/>
                </a:solidFill>
              </a:rPr>
              <a:t> and </a:t>
            </a:r>
            <a:r>
              <a:rPr lang="da-DK" sz="1100" b="1" dirty="0" err="1">
                <a:solidFill>
                  <a:srgbClr val="FF0000"/>
                </a:solidFill>
              </a:rPr>
              <a:t>create</a:t>
            </a:r>
            <a:r>
              <a:rPr lang="da-DK" sz="1100" b="1" dirty="0">
                <a:solidFill>
                  <a:srgbClr val="FF0000"/>
                </a:solidFill>
              </a:rPr>
              <a:t> new is the same screen</a:t>
            </a:r>
            <a:endParaRPr lang="en-US" sz="1100" b="1" dirty="0">
              <a:solidFill>
                <a:srgbClr val="FF0000"/>
              </a:solidFill>
            </a:endParaRPr>
          </a:p>
          <a:p>
            <a:endParaRPr lang="da-DK" sz="1100" b="1" dirty="0" smtClean="0"/>
          </a:p>
          <a:p>
            <a:endParaRPr lang="da-DK" sz="1100" b="1" dirty="0"/>
          </a:p>
          <a:p>
            <a:r>
              <a:rPr lang="da-DK" sz="1100" b="1" dirty="0" err="1" smtClean="0"/>
              <a:t>When</a:t>
            </a:r>
            <a:r>
              <a:rPr lang="da-DK" sz="1100" b="1" dirty="0" smtClean="0"/>
              <a:t> viewing </a:t>
            </a:r>
            <a:r>
              <a:rPr lang="da-DK" sz="1100" b="1" dirty="0" err="1" smtClean="0"/>
              <a:t>details</a:t>
            </a:r>
            <a:r>
              <a:rPr lang="da-DK" sz="1100" b="1" dirty="0" smtClean="0"/>
              <a:t> from ‘</a:t>
            </a:r>
            <a:r>
              <a:rPr lang="da-DK" sz="1100" b="1" dirty="0" err="1" smtClean="0"/>
              <a:t>Registered</a:t>
            </a:r>
            <a:r>
              <a:rPr lang="da-DK" sz="1100" b="1" dirty="0" smtClean="0"/>
              <a:t>’ </a:t>
            </a:r>
            <a:r>
              <a:rPr lang="da-DK" sz="1100" b="1" dirty="0" err="1" smtClean="0"/>
              <a:t>workflows</a:t>
            </a:r>
            <a:r>
              <a:rPr lang="da-DK" sz="1100" b="1" dirty="0" smtClean="0"/>
              <a:t> </a:t>
            </a:r>
            <a:endParaRPr lang="da-DK" sz="1100" b="1" dirty="0"/>
          </a:p>
          <a:p>
            <a:endParaRPr lang="da-DK" sz="1100" dirty="0" smtClean="0"/>
          </a:p>
          <a:p>
            <a:r>
              <a:rPr lang="da-DK" sz="1100" dirty="0" smtClean="0"/>
              <a:t>Red </a:t>
            </a:r>
            <a:r>
              <a:rPr lang="da-DK" sz="1100" dirty="0" err="1" smtClean="0"/>
              <a:t>change</a:t>
            </a:r>
            <a:r>
              <a:rPr lang="da-DK" sz="1100" dirty="0" smtClean="0"/>
              <a:t> </a:t>
            </a:r>
            <a:r>
              <a:rPr lang="da-DK" sz="1100" dirty="0" err="1" smtClean="0"/>
              <a:t>button</a:t>
            </a:r>
            <a:r>
              <a:rPr lang="da-DK" sz="1100" dirty="0" smtClean="0"/>
              <a:t> is to </a:t>
            </a:r>
            <a:r>
              <a:rPr lang="da-DK" sz="1100" dirty="0" err="1" smtClean="0"/>
              <a:t>be</a:t>
            </a:r>
            <a:r>
              <a:rPr lang="da-DK" sz="1100" dirty="0" smtClean="0"/>
              <a:t> removed.</a:t>
            </a:r>
          </a:p>
          <a:p>
            <a:endParaRPr lang="en-US" sz="1100" dirty="0" smtClean="0"/>
          </a:p>
          <a:p>
            <a:r>
              <a:rPr lang="en-US" sz="1100" dirty="0" smtClean="0"/>
              <a:t>Change (</a:t>
            </a:r>
            <a:r>
              <a:rPr lang="en-US" sz="1100" b="1" dirty="0" smtClean="0"/>
              <a:t>Ret</a:t>
            </a:r>
            <a:r>
              <a:rPr lang="en-US" sz="1100" dirty="0" smtClean="0"/>
              <a:t>) will present the user with 2 options: </a:t>
            </a:r>
          </a:p>
          <a:p>
            <a:pPr marL="171450" indent="-171450">
              <a:buFont typeface="Arial" panose="020B0604020202020204" pitchFamily="34" charset="0"/>
              <a:buChar char="•"/>
            </a:pPr>
            <a:r>
              <a:rPr lang="en-US" sz="1100" dirty="0" smtClean="0"/>
              <a:t>Ret (Change)</a:t>
            </a:r>
          </a:p>
          <a:p>
            <a:pPr marL="171450" indent="-171450">
              <a:buFont typeface="Arial" panose="020B0604020202020204" pitchFamily="34" charset="0"/>
              <a:buChar char="•"/>
            </a:pPr>
            <a:r>
              <a:rPr lang="en-US" sz="1100" dirty="0" err="1" smtClean="0"/>
              <a:t>Slet</a:t>
            </a:r>
            <a:r>
              <a:rPr lang="en-US" sz="1100" dirty="0" smtClean="0"/>
              <a:t> (Delete)</a:t>
            </a:r>
          </a:p>
          <a:p>
            <a:endParaRPr lang="en-US" sz="1100" dirty="0" smtClean="0"/>
          </a:p>
          <a:p>
            <a:r>
              <a:rPr lang="en-US" sz="1100" b="1" dirty="0" smtClean="0"/>
              <a:t>Delete</a:t>
            </a:r>
            <a:r>
              <a:rPr lang="en-US" sz="1100" dirty="0" smtClean="0"/>
              <a:t> will present the user with a pop up.</a:t>
            </a:r>
          </a:p>
          <a:p>
            <a:r>
              <a:rPr lang="en-US" sz="1100" dirty="0" smtClean="0"/>
              <a:t>”</a:t>
            </a:r>
            <a:r>
              <a:rPr lang="en-US" sz="1100" dirty="0" err="1" smtClean="0"/>
              <a:t>Er</a:t>
            </a:r>
            <a:r>
              <a:rPr lang="en-US" sz="1100" dirty="0" smtClean="0"/>
              <a:t> du </a:t>
            </a:r>
            <a:r>
              <a:rPr lang="en-US" sz="1100" dirty="0" err="1" smtClean="0"/>
              <a:t>sikker</a:t>
            </a:r>
            <a:r>
              <a:rPr lang="en-US" sz="1100" dirty="0" smtClean="0"/>
              <a:t> </a:t>
            </a:r>
            <a:r>
              <a:rPr lang="en-US" sz="1100" dirty="0" err="1" smtClean="0"/>
              <a:t>på</a:t>
            </a:r>
            <a:r>
              <a:rPr lang="en-US" sz="1100" dirty="0" smtClean="0"/>
              <a:t>, du </a:t>
            </a:r>
            <a:r>
              <a:rPr lang="en-US" sz="1100" dirty="0" err="1" smtClean="0"/>
              <a:t>ønsker</a:t>
            </a:r>
            <a:r>
              <a:rPr lang="en-US" sz="1100" dirty="0" smtClean="0"/>
              <a:t> at </a:t>
            </a:r>
            <a:r>
              <a:rPr lang="en-US" sz="1100" dirty="0" err="1" smtClean="0"/>
              <a:t>slette</a:t>
            </a:r>
            <a:r>
              <a:rPr lang="en-US" sz="1100" dirty="0" smtClean="0"/>
              <a:t> </a:t>
            </a:r>
            <a:r>
              <a:rPr lang="en-US" sz="1100" dirty="0" err="1" smtClean="0"/>
              <a:t>registreringen</a:t>
            </a:r>
            <a:r>
              <a:rPr lang="en-US" sz="1100" dirty="0" smtClean="0"/>
              <a:t>?” (Are you sure </a:t>
            </a:r>
            <a:r>
              <a:rPr lang="en-US" sz="1100" dirty="0"/>
              <a:t>y</a:t>
            </a:r>
            <a:r>
              <a:rPr lang="en-US" sz="1100" dirty="0" smtClean="0"/>
              <a:t>ou want to delete)</a:t>
            </a:r>
          </a:p>
          <a:p>
            <a:r>
              <a:rPr lang="en-US" sz="1100" dirty="0" smtClean="0"/>
              <a:t>Options: </a:t>
            </a:r>
            <a:r>
              <a:rPr lang="en-US" sz="1100" dirty="0" err="1" smtClean="0"/>
              <a:t>Fortryd</a:t>
            </a:r>
            <a:r>
              <a:rPr lang="en-US" sz="1100" dirty="0" smtClean="0"/>
              <a:t> (cancel), OK (Delete)</a:t>
            </a:r>
          </a:p>
          <a:p>
            <a:endParaRPr lang="en-US" sz="1100" dirty="0" smtClean="0"/>
          </a:p>
          <a:p>
            <a:r>
              <a:rPr lang="en-US" sz="1100" b="1" dirty="0" smtClean="0"/>
              <a:t>Ret</a:t>
            </a:r>
            <a:r>
              <a:rPr lang="en-US" sz="1100" dirty="0" smtClean="0"/>
              <a:t> will make the fields active. </a:t>
            </a:r>
          </a:p>
          <a:p>
            <a:r>
              <a:rPr lang="en-US" sz="1100" dirty="0" smtClean="0"/>
              <a:t>The top bar now contains 2 buttons; </a:t>
            </a:r>
            <a:r>
              <a:rPr lang="en-US" sz="1100" dirty="0" err="1" smtClean="0"/>
              <a:t>Fortryd</a:t>
            </a:r>
            <a:r>
              <a:rPr lang="en-US" sz="1100" dirty="0" smtClean="0"/>
              <a:t> (Back) and Send (Send has same behavior as send in the create new mileage registration screen).</a:t>
            </a:r>
          </a:p>
          <a:p>
            <a:endParaRPr lang="en-US" sz="1100" dirty="0" smtClean="0"/>
          </a:p>
          <a:p>
            <a:r>
              <a:rPr lang="en-US" sz="1100" b="1" dirty="0" smtClean="0"/>
              <a:t>When viewing details from ‘</a:t>
            </a:r>
            <a:r>
              <a:rPr lang="en-US" sz="1100" b="1" dirty="0" err="1" smtClean="0"/>
              <a:t>Ikke</a:t>
            </a:r>
            <a:r>
              <a:rPr lang="en-US" sz="1100" b="1" dirty="0" smtClean="0"/>
              <a:t> </a:t>
            </a:r>
            <a:r>
              <a:rPr lang="en-US" sz="1100" b="1" dirty="0" err="1" smtClean="0"/>
              <a:t>sendte</a:t>
            </a:r>
            <a:r>
              <a:rPr lang="en-US" sz="1100" b="1" dirty="0" smtClean="0"/>
              <a:t>’ (Not sent/draft) registrations (As today).</a:t>
            </a:r>
          </a:p>
          <a:p>
            <a:endParaRPr lang="en-US" sz="1100" b="1" dirty="0" smtClean="0"/>
          </a:p>
          <a:p>
            <a:r>
              <a:rPr lang="en-US" sz="1100" dirty="0" smtClean="0"/>
              <a:t>The details will be editable from start, which allows the user to fill in missing or wrong information.</a:t>
            </a:r>
          </a:p>
          <a:p>
            <a:r>
              <a:rPr lang="en-US" sz="1100" dirty="0" smtClean="0"/>
              <a:t>The button will be ‘OK’ and not ‘Ret’</a:t>
            </a:r>
          </a:p>
          <a:p>
            <a:r>
              <a:rPr lang="en-US" sz="1100" dirty="0" smtClean="0"/>
              <a:t>Pressing OK will give the options: </a:t>
            </a:r>
          </a:p>
          <a:p>
            <a:pPr marL="171450" indent="-171450">
              <a:buFont typeface="Arial" panose="020B0604020202020204" pitchFamily="34" charset="0"/>
              <a:buChar char="•"/>
            </a:pPr>
            <a:r>
              <a:rPr lang="da-DK" sz="1100" dirty="0" smtClean="0"/>
              <a:t>Send</a:t>
            </a:r>
          </a:p>
          <a:p>
            <a:pPr marL="171450" indent="-171450">
              <a:buFont typeface="Arial" panose="020B0604020202020204" pitchFamily="34" charset="0"/>
              <a:buChar char="•"/>
            </a:pPr>
            <a:r>
              <a:rPr lang="da-DK" sz="1100" dirty="0" err="1" smtClean="0"/>
              <a:t>Cancel</a:t>
            </a:r>
            <a:endParaRPr lang="en-US" sz="1100" dirty="0" smtClean="0"/>
          </a:p>
          <a:p>
            <a:r>
              <a:rPr lang="da-DK" sz="1100" dirty="0" smtClean="0"/>
              <a:t>(as </a:t>
            </a:r>
            <a:r>
              <a:rPr lang="da-DK" sz="1100" dirty="0" err="1" smtClean="0"/>
              <a:t>today</a:t>
            </a:r>
            <a:r>
              <a:rPr lang="da-DK" sz="1100" dirty="0" smtClean="0"/>
              <a:t>)</a:t>
            </a:r>
            <a:endParaRPr lang="en-US" sz="1100" dirty="0" smtClean="0"/>
          </a:p>
          <a:p>
            <a:endParaRPr lang="da-DK" sz="1100" dirty="0" smtClean="0"/>
          </a:p>
          <a:p>
            <a:endParaRPr lang="en-US" sz="1100" dirty="0" smtClean="0"/>
          </a:p>
        </p:txBody>
      </p:sp>
      <p:sp>
        <p:nvSpPr>
          <p:cNvPr id="7" name="Afrundet rektangel 6"/>
          <p:cNvSpPr/>
          <p:nvPr/>
        </p:nvSpPr>
        <p:spPr>
          <a:xfrm>
            <a:off x="2879812" y="1520788"/>
            <a:ext cx="403884" cy="201942"/>
          </a:xfrm>
          <a:prstGeom prst="roundRect">
            <a:avLst/>
          </a:prstGeom>
          <a:gradFill>
            <a:gsLst>
              <a:gs pos="36000">
                <a:srgbClr val="009900"/>
              </a:gs>
              <a:gs pos="99000">
                <a:schemeClr val="bg1">
                  <a:lumMod val="8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900" dirty="0" smtClean="0">
                <a:latin typeface="Verdana" panose="020B0604030504040204" pitchFamily="34" charset="0"/>
                <a:ea typeface="Verdana" panose="020B0604030504040204" pitchFamily="34" charset="0"/>
                <a:cs typeface="Verdana" panose="020B0604030504040204" pitchFamily="34" charset="0"/>
              </a:rPr>
              <a:t>Ret</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cxnSp>
        <p:nvCxnSpPr>
          <p:cNvPr id="8" name="Lige pilforbindelse 7"/>
          <p:cNvCxnSpPr/>
          <p:nvPr/>
        </p:nvCxnSpPr>
        <p:spPr>
          <a:xfrm flipH="1">
            <a:off x="3283697" y="1628800"/>
            <a:ext cx="244043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Afrundet rektangel 11"/>
          <p:cNvSpPr/>
          <p:nvPr/>
        </p:nvSpPr>
        <p:spPr>
          <a:xfrm>
            <a:off x="3283696" y="1862231"/>
            <a:ext cx="403884" cy="201942"/>
          </a:xfrm>
          <a:prstGeom prst="roundRect">
            <a:avLst/>
          </a:prstGeom>
          <a:gradFill>
            <a:gsLst>
              <a:gs pos="36000">
                <a:srgbClr val="009900"/>
              </a:gs>
              <a:gs pos="99000">
                <a:schemeClr val="bg1">
                  <a:lumMod val="8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900" dirty="0" smtClean="0">
                <a:latin typeface="Verdana" panose="020B0604030504040204" pitchFamily="34" charset="0"/>
                <a:ea typeface="Verdana" panose="020B0604030504040204" pitchFamily="34" charset="0"/>
                <a:cs typeface="Verdana" panose="020B0604030504040204" pitchFamily="34" charset="0"/>
              </a:rPr>
              <a:t>OK</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grpSp>
        <p:nvGrpSpPr>
          <p:cNvPr id="25" name="Gruppe 24"/>
          <p:cNvGrpSpPr/>
          <p:nvPr/>
        </p:nvGrpSpPr>
        <p:grpSpPr>
          <a:xfrm>
            <a:off x="1223628" y="2996952"/>
            <a:ext cx="223147" cy="72008"/>
            <a:chOff x="244397" y="5769260"/>
            <a:chExt cx="223147" cy="72008"/>
          </a:xfrm>
        </p:grpSpPr>
        <p:cxnSp>
          <p:nvCxnSpPr>
            <p:cNvPr id="24" name="Lige forbindelse 23"/>
            <p:cNvCxnSpPr/>
            <p:nvPr/>
          </p:nvCxnSpPr>
          <p:spPr>
            <a:xfrm>
              <a:off x="244397" y="5769260"/>
              <a:ext cx="22314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Lige forbindelse 26"/>
            <p:cNvCxnSpPr/>
            <p:nvPr/>
          </p:nvCxnSpPr>
          <p:spPr>
            <a:xfrm>
              <a:off x="244397" y="5805264"/>
              <a:ext cx="22314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Lige forbindelse 27"/>
            <p:cNvCxnSpPr/>
            <p:nvPr/>
          </p:nvCxnSpPr>
          <p:spPr>
            <a:xfrm>
              <a:off x="244397" y="5841268"/>
              <a:ext cx="22314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29" name="Lige forbindelse 28"/>
          <p:cNvCxnSpPr/>
          <p:nvPr/>
        </p:nvCxnSpPr>
        <p:spPr>
          <a:xfrm>
            <a:off x="1547664" y="2888940"/>
            <a:ext cx="0" cy="2880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ekstboks 29"/>
          <p:cNvSpPr txBox="1"/>
          <p:nvPr/>
        </p:nvSpPr>
        <p:spPr>
          <a:xfrm>
            <a:off x="1511660" y="2924944"/>
            <a:ext cx="1773949" cy="215444"/>
          </a:xfrm>
          <a:prstGeom prst="rect">
            <a:avLst/>
          </a:prstGeom>
          <a:noFill/>
        </p:spPr>
        <p:txBody>
          <a:bodyPr wrap="square" rtlCol="0">
            <a:spAutoFit/>
          </a:bodyPr>
          <a:lstStyle/>
          <a:p>
            <a:r>
              <a:rPr lang="da-DK" sz="800" b="1" dirty="0" smtClean="0">
                <a:latin typeface="Verdana" panose="020B0604030504040204" pitchFamily="34" charset="0"/>
                <a:ea typeface="Verdana" panose="020B0604030504040204" pitchFamily="34" charset="0"/>
                <a:cs typeface="Verdana" panose="020B0604030504040204" pitchFamily="34" charset="0"/>
              </a:rPr>
              <a:t>Adressen 7, 9240 Ni…</a:t>
            </a:r>
            <a:endParaRPr lang="en-US" sz="800" b="1" dirty="0">
              <a:latin typeface="Verdana" panose="020B0604030504040204" pitchFamily="34" charset="0"/>
              <a:ea typeface="Verdana" panose="020B0604030504040204" pitchFamily="34" charset="0"/>
              <a:cs typeface="Verdana" panose="020B0604030504040204" pitchFamily="34" charset="0"/>
            </a:endParaRPr>
          </a:p>
        </p:txBody>
      </p:sp>
      <p:pic>
        <p:nvPicPr>
          <p:cNvPr id="4100" name="Picture 4" descr="\\kmd1p\PPA-projekter\Forvaltningsprojekter\VL-1137 Portal\09 Brugercentreret_Design\AS-UX\Designudkast\WUM - Mobil\Grafik\topknapper i phone\top_ad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5336" y="2600928"/>
            <a:ext cx="174376" cy="1800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Lige pilforbindelse 12"/>
          <p:cNvCxnSpPr>
            <a:endCxn id="12" idx="3"/>
          </p:cNvCxnSpPr>
          <p:nvPr/>
        </p:nvCxnSpPr>
        <p:spPr>
          <a:xfrm flipH="1" flipV="1">
            <a:off x="3687580" y="1963202"/>
            <a:ext cx="2036548" cy="27979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53" name="Gruppe 52"/>
          <p:cNvGrpSpPr/>
          <p:nvPr/>
        </p:nvGrpSpPr>
        <p:grpSpPr>
          <a:xfrm>
            <a:off x="3081754" y="2996662"/>
            <a:ext cx="72008" cy="72008"/>
            <a:chOff x="827584" y="6129300"/>
            <a:chExt cx="72008" cy="72008"/>
          </a:xfrm>
        </p:grpSpPr>
        <p:cxnSp>
          <p:nvCxnSpPr>
            <p:cNvPr id="46" name="Lige forbindelse 45"/>
            <p:cNvCxnSpPr/>
            <p:nvPr/>
          </p:nvCxnSpPr>
          <p:spPr>
            <a:xfrm>
              <a:off x="827584" y="6129300"/>
              <a:ext cx="72008" cy="72008"/>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Lige forbindelse 47"/>
            <p:cNvCxnSpPr/>
            <p:nvPr/>
          </p:nvCxnSpPr>
          <p:spPr>
            <a:xfrm flipH="1">
              <a:off x="827584" y="6129300"/>
              <a:ext cx="72008" cy="72008"/>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0" name="Afrundet rektangel 59"/>
          <p:cNvSpPr/>
          <p:nvPr/>
        </p:nvSpPr>
        <p:spPr>
          <a:xfrm>
            <a:off x="2161402" y="3681028"/>
            <a:ext cx="928754" cy="274919"/>
          </a:xfrm>
          <a:prstGeom prst="roundRect">
            <a:avLst/>
          </a:prstGeom>
          <a:gradFill>
            <a:gsLst>
              <a:gs pos="36000">
                <a:srgbClr val="009900"/>
              </a:gs>
              <a:gs pos="99000">
                <a:schemeClr val="bg1">
                  <a:lumMod val="8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900" dirty="0" smtClean="0">
                <a:latin typeface="Verdana" panose="020B0604030504040204" pitchFamily="34" charset="0"/>
                <a:ea typeface="Verdana" panose="020B0604030504040204" pitchFamily="34" charset="0"/>
                <a:cs typeface="Verdana" panose="020B0604030504040204" pitchFamily="34" charset="0"/>
              </a:rPr>
              <a:t>Beregn km</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cxnSp>
        <p:nvCxnSpPr>
          <p:cNvPr id="57" name="Lige pilforbindelse 56"/>
          <p:cNvCxnSpPr>
            <a:stCxn id="4100" idx="1"/>
          </p:cNvCxnSpPr>
          <p:nvPr/>
        </p:nvCxnSpPr>
        <p:spPr>
          <a:xfrm>
            <a:off x="1805336" y="2690928"/>
            <a:ext cx="2478632" cy="14581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Lige pilforbindelse 60"/>
          <p:cNvCxnSpPr/>
          <p:nvPr/>
        </p:nvCxnSpPr>
        <p:spPr>
          <a:xfrm>
            <a:off x="3081754" y="3955947"/>
            <a:ext cx="1202214" cy="3371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Tekstboks 61"/>
          <p:cNvSpPr txBox="1"/>
          <p:nvPr/>
        </p:nvSpPr>
        <p:spPr>
          <a:xfrm>
            <a:off x="3687580" y="4294837"/>
            <a:ext cx="1568496" cy="830997"/>
          </a:xfrm>
          <a:prstGeom prst="rect">
            <a:avLst/>
          </a:prstGeom>
          <a:noFill/>
        </p:spPr>
        <p:txBody>
          <a:bodyPr wrap="square" rtlCol="0">
            <a:spAutoFit/>
          </a:bodyPr>
          <a:lstStyle/>
          <a:p>
            <a:r>
              <a:rPr lang="da-DK" sz="1200" dirty="0" smtClean="0"/>
              <a:t>‘+’ and ‘Beregn km’ is removed if the screen is ‘</a:t>
            </a:r>
            <a:r>
              <a:rPr lang="da-DK" sz="1200" dirty="0" err="1" smtClean="0"/>
              <a:t>inactive</a:t>
            </a:r>
            <a:r>
              <a:rPr lang="da-DK" sz="1200" dirty="0" smtClean="0"/>
              <a:t>’ (not in </a:t>
            </a:r>
            <a:r>
              <a:rPr lang="da-DK" sz="1200" dirty="0" err="1" smtClean="0"/>
              <a:t>edit</a:t>
            </a:r>
            <a:r>
              <a:rPr lang="da-DK" sz="1200" dirty="0" smtClean="0"/>
              <a:t> mode)</a:t>
            </a:r>
            <a:endParaRPr lang="en-US" sz="1200" dirty="0"/>
          </a:p>
        </p:txBody>
      </p:sp>
    </p:spTree>
    <p:extLst>
      <p:ext uri="{BB962C8B-B14F-4D97-AF65-F5344CB8AC3E}">
        <p14:creationId xmlns:p14="http://schemas.microsoft.com/office/powerpoint/2010/main" val="2043030634"/>
      </p:ext>
    </p:extLst>
  </p:cSld>
  <p:clrMapOvr>
    <a:masterClrMapping/>
  </p:clrMapOvr>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508</TotalTime>
  <Words>893</Words>
  <Application>Microsoft Office PowerPoint</Application>
  <PresentationFormat>Skærmshow (4:3)</PresentationFormat>
  <Paragraphs>99</Paragraphs>
  <Slides>7</Slides>
  <Notes>0</Notes>
  <HiddenSlides>0</HiddenSlides>
  <MMClips>0</MMClips>
  <ScaleCrop>false</ScaleCrop>
  <HeadingPairs>
    <vt:vector size="4" baseType="variant">
      <vt:variant>
        <vt:lpstr>Tema</vt:lpstr>
      </vt:variant>
      <vt:variant>
        <vt:i4>1</vt:i4>
      </vt:variant>
      <vt:variant>
        <vt:lpstr>Diastitler</vt:lpstr>
      </vt:variant>
      <vt:variant>
        <vt:i4>7</vt:i4>
      </vt:variant>
    </vt:vector>
  </HeadingPairs>
  <TitlesOfParts>
    <vt:vector size="8" baseType="lpstr">
      <vt:lpstr>Kontortema</vt:lpstr>
      <vt:lpstr>PowerPoint-præsentation</vt:lpstr>
      <vt:lpstr>PowerPoint-præsentation</vt:lpstr>
      <vt:lpstr>PowerPoint-præsentation</vt:lpstr>
      <vt:lpstr>PowerPoint-præsentation</vt:lpstr>
      <vt:lpstr>PowerPoint-præsentation</vt:lpstr>
      <vt:lpstr>PowerPoint-præsentation</vt:lpstr>
      <vt:lpstr>PowerPoint-præsentation</vt:lpstr>
    </vt:vector>
  </TitlesOfParts>
  <Company>KMD 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Gregersen.Sine Dietrich SDG</dc:creator>
  <cp:lastModifiedBy>Gregersen.Sine Dietrich SDG</cp:lastModifiedBy>
  <cp:revision>39</cp:revision>
  <dcterms:created xsi:type="dcterms:W3CDTF">2014-07-02T09:35:17Z</dcterms:created>
  <dcterms:modified xsi:type="dcterms:W3CDTF">2014-07-04T09:10:03Z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PP_Author">
    <vt:lpwstr>Gregersen.Sine Dietrich SDG</vt:lpwstr>
  </property>
  <property fmtid="{D5CDD505-2E9C-101B-9397-08002B2CF9AE}" pid="3" name="SPP_Applicationname">
    <vt:lpwstr>Microsoft Office PowerPoint</vt:lpwstr>
  </property>
  <property fmtid="{D5CDD505-2E9C-101B-9397-08002B2CF9AE}" pid="4" name="SPP_Creationdate">
    <vt:lpwstr>02-07-2014</vt:lpwstr>
  </property>
  <property fmtid="{D5CDD505-2E9C-101B-9397-08002B2CF9AE}" pid="5" name="SPP_Format">
    <vt:lpwstr>Skærmshow (4:3)</vt:lpwstr>
  </property>
  <property fmtid="{D5CDD505-2E9C-101B-9397-08002B2CF9AE}" pid="6" name="SPP_Company">
    <vt:lpwstr>KMD A/S</vt:lpwstr>
  </property>
  <property fmtid="{D5CDD505-2E9C-101B-9397-08002B2CF9AE}" pid="7" name="SPP_Title">
    <vt:lpwstr>PowerPoint-præsentation</vt:lpwstr>
  </property>
  <property fmtid="{D5CDD505-2E9C-101B-9397-08002B2CF9AE}" pid="8" name="SPP_Lastauthor">
    <vt:lpwstr>Gregersen.Sine Dietrich SDG</vt:lpwstr>
  </property>
  <property fmtid="{D5CDD505-2E9C-101B-9397-08002B2CF9AE}" pid="9" name="SPP_Revisionnumber">
    <vt:lpwstr>38</vt:lpwstr>
  </property>
  <property fmtid="{D5CDD505-2E9C-101B-9397-08002B2CF9AE}" pid="10" name="SPP_Lastsavetime">
    <vt:lpwstr>04-07-2014</vt:lpwstr>
  </property>
</Properties>
</file>