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01C5356-8612-4442-B488-2354B6B3239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0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8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05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25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12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9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3BB3-404C-4E14-BEAD-8D4594BAD9E7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AC78-EFB4-4232-A5EE-57F7804BF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8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與資料庫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2022/05/11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0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XAMPP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MySQ</a:t>
            </a:r>
            <a:r>
              <a:rPr lang="en-US" altLang="zh-TW" dirty="0"/>
              <a:t>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38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資料庫的使用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有關資料庫的連線、新增、修改、刪除、查詢顯示有三階段的方法：</a:t>
            </a:r>
          </a:p>
          <a:p>
            <a:r>
              <a:rPr lang="zh-TW" altLang="en-US" dirty="0"/>
              <a:t>第一階段</a:t>
            </a:r>
            <a:r>
              <a:rPr lang="zh-TW" altLang="en-US" dirty="0" smtClean="0"/>
              <a:t>：</a:t>
            </a:r>
            <a:r>
              <a:rPr lang="en-US" altLang="zh-TW" b="1" dirty="0" err="1" smtClean="0"/>
              <a:t>mysqli</a:t>
            </a:r>
            <a:r>
              <a:rPr lang="en-US" altLang="zh-TW" b="1" dirty="0" smtClean="0"/>
              <a:t>_… ()</a:t>
            </a:r>
            <a:r>
              <a:rPr lang="zh-TW" altLang="en-US" dirty="0" smtClean="0"/>
              <a:t> 擴展式函數的方法。</a:t>
            </a:r>
            <a:endParaRPr lang="zh-TW" altLang="en-US" dirty="0"/>
          </a:p>
          <a:p>
            <a:r>
              <a:rPr lang="zh-TW" altLang="en-US" dirty="0"/>
              <a:t>第二階段：</a:t>
            </a:r>
            <a:r>
              <a:rPr lang="en-US" altLang="zh-TW" b="1" dirty="0"/>
              <a:t>PDO</a:t>
            </a:r>
            <a:r>
              <a:rPr lang="zh-TW" altLang="en-US" dirty="0"/>
              <a:t> 物件導向的方法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第三階段：</a:t>
            </a:r>
            <a:r>
              <a:rPr lang="en-US" altLang="zh-TW" b="1" dirty="0"/>
              <a:t>class</a:t>
            </a:r>
            <a:r>
              <a:rPr lang="zh-TW" altLang="en-US" dirty="0"/>
              <a:t> 類程式物件導向的方法。</a:t>
            </a:r>
          </a:p>
          <a:p>
            <a:pPr marL="0" indent="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86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41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PHP與資料庫</vt:lpstr>
      <vt:lpstr>安裝</vt:lpstr>
      <vt:lpstr>使用資料庫</vt:lpstr>
      <vt:lpstr>php資料庫的使用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PHP與資料庫</dc:title>
  <dc:creator>Microsoft 帳戶</dc:creator>
  <cp:lastModifiedBy>Microsoft 帳戶</cp:lastModifiedBy>
  <cp:revision>7</cp:revision>
  <dcterms:created xsi:type="dcterms:W3CDTF">2022-05-10T11:49:54Z</dcterms:created>
  <dcterms:modified xsi:type="dcterms:W3CDTF">2022-05-10T14:05:21Z</dcterms:modified>
</cp:coreProperties>
</file>