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71" r:id="rId11"/>
    <p:sldId id="270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97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77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35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87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51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54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02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47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05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39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79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E0B1-E067-4033-90E6-B2BB11F462E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13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超好玩的</a:t>
            </a:r>
            <a:r>
              <a:rPr lang="en-US" altLang="zh-TW" dirty="0" smtClean="0"/>
              <a:t>PHP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04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不要用使用波動拳</a:t>
            </a:r>
            <a:r>
              <a:rPr lang="en-US" altLang="zh-TW" dirty="0" smtClean="0"/>
              <a:t>!!!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92" y="1991605"/>
            <a:ext cx="5995416" cy="42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7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邏輯運算子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而且 </a:t>
            </a:r>
            <a:r>
              <a:rPr lang="en-US" altLang="zh-TW" dirty="0"/>
              <a:t>(</a:t>
            </a:r>
            <a:r>
              <a:rPr lang="en-US" altLang="zh-TW" dirty="0" smtClean="0"/>
              <a:t>&amp;&amp;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and)</a:t>
            </a:r>
          </a:p>
          <a:p>
            <a:r>
              <a:rPr lang="zh-TW" altLang="en-US" dirty="0" smtClean="0"/>
              <a:t>或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||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or)</a:t>
            </a:r>
          </a:p>
          <a:p>
            <a:r>
              <a:rPr lang="zh-TW" altLang="en-US" dirty="0" smtClean="0"/>
              <a:t>空集合</a:t>
            </a:r>
            <a:r>
              <a:rPr lang="en-US" altLang="zh-TW" dirty="0" smtClean="0"/>
              <a:t>(null)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13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需要重複執行的程式，但我們不可能寫一句程式碼十行，所以寫一行請程式幫我們寫</a:t>
            </a:r>
            <a:r>
              <a:rPr lang="en-US" altLang="zh-TW" dirty="0" smtClean="0"/>
              <a:t>10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r>
              <a:rPr lang="zh-TW" altLang="en-US" dirty="0"/>
              <a:t>迴圈三</a:t>
            </a:r>
            <a:r>
              <a:rPr lang="zh-TW" altLang="en-US" dirty="0" smtClean="0"/>
              <a:t>要素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1.</a:t>
            </a:r>
            <a:r>
              <a:rPr lang="zh-TW" altLang="en-US" dirty="0" smtClean="0"/>
              <a:t>初始條件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2.</a:t>
            </a:r>
            <a:r>
              <a:rPr lang="zh-TW" altLang="en-US" dirty="0" smtClean="0"/>
              <a:t>判斷</a:t>
            </a:r>
            <a:r>
              <a:rPr lang="en-US" altLang="zh-TW" dirty="0" smtClean="0"/>
              <a:t>(</a:t>
            </a:r>
            <a:r>
              <a:rPr lang="zh-TW" altLang="en-US" dirty="0" smtClean="0"/>
              <a:t>停止</a:t>
            </a:r>
            <a:r>
              <a:rPr lang="en-US" altLang="zh-TW" dirty="0" smtClean="0"/>
              <a:t>)</a:t>
            </a:r>
            <a:r>
              <a:rPr lang="zh-TW" altLang="en-US" dirty="0" smtClean="0"/>
              <a:t>條件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3.</a:t>
            </a:r>
            <a:r>
              <a:rPr lang="zh-TW" altLang="en-US" dirty="0" smtClean="0"/>
              <a:t>步進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1385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62" y="1337074"/>
            <a:ext cx="7446778" cy="5095163"/>
          </a:xfrm>
        </p:spPr>
      </p:pic>
    </p:spTree>
    <p:extLst>
      <p:ext uri="{BB962C8B-B14F-4D97-AF65-F5344CB8AC3E}">
        <p14:creationId xmlns:p14="http://schemas.microsoft.com/office/powerpoint/2010/main" val="2925884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一個變數</a:t>
            </a:r>
            <a:r>
              <a:rPr lang="zh-TW" altLang="en-US" dirty="0"/>
              <a:t>可</a:t>
            </a:r>
            <a:r>
              <a:rPr lang="zh-TW" altLang="en-US" dirty="0" smtClean="0"/>
              <a:t>裝多個資料</a:t>
            </a:r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/>
              <a:t>arr</a:t>
            </a:r>
            <a:r>
              <a:rPr lang="en-US" altLang="zh-TW" dirty="0"/>
              <a:t> = array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,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,</a:t>
            </a:r>
            <a:r>
              <a:rPr lang="zh-TW" altLang="en-US" dirty="0"/>
              <a:t>資料</a:t>
            </a:r>
            <a:r>
              <a:rPr lang="en-US" altLang="zh-TW" dirty="0" smtClean="0"/>
              <a:t>);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lang="en-US" altLang="zh-TW" dirty="0" err="1"/>
              <a:t>p</a:t>
            </a:r>
            <a:r>
              <a:rPr lang="en-US" altLang="zh-TW" dirty="0" err="1" smtClean="0"/>
              <a:t>rint_r</a:t>
            </a:r>
            <a:r>
              <a:rPr lang="en-US" altLang="zh-TW" dirty="0" smtClean="0"/>
              <a:t>  =&gt;</a:t>
            </a:r>
            <a:r>
              <a:rPr lang="zh-TW" altLang="en-US" dirty="0" smtClean="0"/>
              <a:t>查看陣列結構</a:t>
            </a:r>
            <a:endParaRPr lang="en-US" altLang="zh-TW" dirty="0" smtClean="0"/>
          </a:p>
          <a:p>
            <a:r>
              <a:rPr lang="en-US" altLang="zh-TW" dirty="0" err="1" smtClean="0"/>
              <a:t>array_push</a:t>
            </a:r>
            <a:r>
              <a:rPr lang="en-US" altLang="zh-TW" dirty="0" smtClean="0"/>
              <a:t>(</a:t>
            </a:r>
            <a:r>
              <a:rPr lang="zh-TW" altLang="en-US" dirty="0"/>
              <a:t>陣列變數</a:t>
            </a:r>
            <a:r>
              <a:rPr lang="en-US" altLang="zh-TW" dirty="0"/>
              <a:t>, </a:t>
            </a:r>
            <a:r>
              <a:rPr lang="zh-TW" altLang="en-US" dirty="0"/>
              <a:t>一個內容值</a:t>
            </a:r>
            <a:r>
              <a:rPr lang="en-US" altLang="zh-TW" dirty="0" smtClean="0"/>
              <a:t>) </a:t>
            </a:r>
            <a:r>
              <a:rPr lang="zh-TW" altLang="en-US" dirty="0" smtClean="0"/>
              <a:t>新增資料進陣列，會排在最後</a:t>
            </a:r>
            <a:endParaRPr lang="en-US" altLang="zh-TW" dirty="0" smtClean="0"/>
          </a:p>
          <a:p>
            <a:r>
              <a:rPr lang="en-US" altLang="zh-TW" dirty="0" smtClean="0"/>
              <a:t>count(</a:t>
            </a:r>
            <a:r>
              <a:rPr lang="zh-TW" altLang="en-US" dirty="0"/>
              <a:t>陣列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 =&gt;</a:t>
            </a:r>
            <a:r>
              <a:rPr lang="zh-TW" altLang="en-US" dirty="0" smtClean="0"/>
              <a:t>查看陣列長度</a:t>
            </a:r>
            <a:endParaRPr lang="en-US" altLang="zh-TW" dirty="0" smtClean="0"/>
          </a:p>
          <a:p>
            <a:r>
              <a:rPr lang="en-US" altLang="zh-TW" dirty="0" err="1"/>
              <a:t>in_array</a:t>
            </a:r>
            <a:r>
              <a:rPr lang="en-US" altLang="zh-TW" dirty="0"/>
              <a:t>( </a:t>
            </a:r>
            <a:r>
              <a:rPr lang="zh-TW" altLang="en-US" dirty="0"/>
              <a:t>查詢的內容值</a:t>
            </a:r>
            <a:r>
              <a:rPr lang="en-US" altLang="zh-TW" dirty="0"/>
              <a:t>, </a:t>
            </a:r>
            <a:r>
              <a:rPr lang="zh-TW" altLang="en-US" dirty="0"/>
              <a:t>陣列變數 </a:t>
            </a:r>
            <a:r>
              <a:rPr lang="en-US" altLang="zh-TW" dirty="0"/>
              <a:t>) </a:t>
            </a:r>
            <a:r>
              <a:rPr lang="zh-TW" altLang="en-US" dirty="0"/>
              <a:t>判斷指定的內容值是不是已經在陣列中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969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如何將陣列資料一筆一筆列出來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en-US" altLang="zh-TW" dirty="0" smtClean="0"/>
          </a:p>
          <a:p>
            <a:r>
              <a:rPr lang="en-US" altLang="zh-TW" dirty="0" err="1" smtClean="0"/>
              <a:t>Foreach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專門給陣列資料使用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foreach</a:t>
            </a:r>
            <a:r>
              <a:rPr lang="en-US" altLang="zh-TW" dirty="0"/>
              <a:t> ( </a:t>
            </a:r>
            <a:r>
              <a:rPr lang="zh-TW" altLang="en-US" dirty="0"/>
              <a:t>陣列名稱  </a:t>
            </a:r>
            <a:r>
              <a:rPr lang="en-US" altLang="zh-TW" dirty="0" smtClean="0"/>
              <a:t>as</a:t>
            </a:r>
            <a:r>
              <a:rPr lang="zh-TW" altLang="en-US" dirty="0" smtClean="0"/>
              <a:t>  索引</a:t>
            </a:r>
            <a:r>
              <a:rPr lang="zh-TW" altLang="en-US" dirty="0"/>
              <a:t>值 </a:t>
            </a:r>
            <a:r>
              <a:rPr lang="en-US" altLang="zh-TW" dirty="0"/>
              <a:t>=&gt; </a:t>
            </a:r>
            <a:r>
              <a:rPr lang="zh-TW" altLang="en-US" dirty="0" smtClean="0"/>
              <a:t>內容</a:t>
            </a:r>
            <a:r>
              <a:rPr lang="zh-TW" altLang="en-US" dirty="0"/>
              <a:t>值 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56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完成一個樂透遊戲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380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064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初識</a:t>
            </a:r>
            <a:r>
              <a:rPr lang="en-US" altLang="zh-TW" dirty="0" smtClean="0"/>
              <a:t>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echo </a:t>
            </a:r>
          </a:p>
          <a:p>
            <a:r>
              <a:rPr lang="zh-TW" altLang="en-US" dirty="0" smtClean="0"/>
              <a:t>註解</a:t>
            </a:r>
            <a:r>
              <a:rPr lang="en-US" altLang="zh-TW" dirty="0" smtClean="0"/>
              <a:t>:#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//</a:t>
            </a:r>
            <a:r>
              <a:rPr lang="zh-TW" altLang="en-US" dirty="0" smtClean="0"/>
              <a:t>、</a:t>
            </a:r>
            <a:r>
              <a:rPr lang="en-US" altLang="zh-TW" dirty="0" smtClean="0"/>
              <a:t>/* */</a:t>
            </a:r>
          </a:p>
          <a:p>
            <a:r>
              <a:rPr lang="zh-TW" altLang="en-US" dirty="0" smtClean="0"/>
              <a:t>連接</a:t>
            </a:r>
            <a:r>
              <a:rPr lang="zh-TW" altLang="en-US" dirty="0" smtClean="0"/>
              <a:t>符號   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有型別</a:t>
            </a:r>
            <a:r>
              <a:rPr lang="zh-TW" altLang="en-US" dirty="0" smtClean="0"/>
              <a:t>區分</a:t>
            </a:r>
            <a:endParaRPr lang="en-US" altLang="zh-TW" dirty="0" smtClean="0"/>
          </a:p>
          <a:p>
            <a:r>
              <a:rPr lang="zh-TW" altLang="en-US" dirty="0" smtClean="0"/>
              <a:t>字串、整數、小數、布林</a:t>
            </a:r>
            <a:endParaRPr lang="en-US" altLang="zh-TW" dirty="0" smtClean="0"/>
          </a:p>
          <a:p>
            <a:r>
              <a:rPr lang="zh-TW" altLang="en-US" dirty="0"/>
              <a:t>計算符號</a:t>
            </a:r>
            <a:r>
              <a:rPr lang="en-US" altLang="zh-TW" dirty="0"/>
              <a:t>+</a:t>
            </a:r>
            <a:r>
              <a:rPr lang="zh-TW" altLang="en-US" dirty="0"/>
              <a:t>、</a:t>
            </a:r>
            <a:r>
              <a:rPr lang="en-US" altLang="zh-TW" dirty="0"/>
              <a:t>-</a:t>
            </a:r>
            <a:r>
              <a:rPr lang="zh-TW" altLang="en-US" dirty="0"/>
              <a:t>、*、</a:t>
            </a:r>
            <a:r>
              <a:rPr lang="en-US" altLang="zh-TW" dirty="0"/>
              <a:t>/</a:t>
            </a:r>
            <a:r>
              <a:rPr lang="zh-TW" altLang="en-US" dirty="0"/>
              <a:t>、</a:t>
            </a:r>
            <a:r>
              <a:rPr lang="en-US" altLang="zh-TW" dirty="0" smtClean="0"/>
              <a:t>%</a:t>
            </a:r>
          </a:p>
          <a:p>
            <a:r>
              <a:rPr lang="en-US" altLang="zh-TW" dirty="0"/>
              <a:t>f</a:t>
            </a:r>
            <a:r>
              <a:rPr lang="en-US" altLang="zh-TW" dirty="0" smtClean="0"/>
              <a:t>loor()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ceil()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round()</a:t>
            </a:r>
            <a:endParaRPr lang="zh-TW" altLang="en-US" dirty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606" y="676656"/>
            <a:ext cx="4733020" cy="579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9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程式的三種基本能力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程式的記憶能力</a:t>
            </a:r>
            <a:r>
              <a:rPr lang="en-US" altLang="zh-TW" dirty="0" smtClean="0"/>
              <a:t>: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r>
              <a:rPr lang="zh-TW" altLang="en-US" dirty="0"/>
              <a:t>程式的判斷能力</a:t>
            </a:r>
            <a:r>
              <a:rPr lang="en-US" altLang="zh-TW" dirty="0" smtClean="0"/>
              <a:t>:if</a:t>
            </a:r>
          </a:p>
          <a:p>
            <a:r>
              <a:rPr lang="zh-TW" altLang="en-US" dirty="0" smtClean="0"/>
              <a:t>程式的重複能力</a:t>
            </a:r>
            <a:r>
              <a:rPr lang="en-US" altLang="zh-TW" dirty="0" smtClean="0"/>
              <a:t>:for</a:t>
            </a:r>
          </a:p>
        </p:txBody>
      </p:sp>
    </p:spTree>
    <p:extLst>
      <p:ext uri="{BB962C8B-B14F-4D97-AF65-F5344CB8AC3E}">
        <p14:creationId xmlns:p14="http://schemas.microsoft.com/office/powerpoint/2010/main" val="217470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變數以</a:t>
            </a:r>
            <a:r>
              <a:rPr lang="zh-TW" altLang="en-US" b="1" dirty="0"/>
              <a:t> </a:t>
            </a:r>
            <a:r>
              <a:rPr lang="en-US" altLang="zh-TW" b="1" dirty="0"/>
              <a:t>$ </a:t>
            </a:r>
            <a:r>
              <a:rPr lang="zh-TW" altLang="en-US" dirty="0"/>
              <a:t>符號開始，後面跟著</a:t>
            </a:r>
            <a:r>
              <a:rPr lang="zh-TW" altLang="en-US" b="1" dirty="0"/>
              <a:t>變數的名稱</a:t>
            </a:r>
            <a:endParaRPr lang="zh-TW" altLang="en-US" dirty="0"/>
          </a:p>
          <a:p>
            <a:r>
              <a:rPr lang="zh-TW" altLang="en-US" dirty="0"/>
              <a:t>變數名稱必須使用</a:t>
            </a:r>
            <a:r>
              <a:rPr lang="zh-TW" altLang="en-US" b="1" dirty="0"/>
              <a:t>英、數</a:t>
            </a:r>
            <a:r>
              <a:rPr lang="zh-TW" altLang="en-US" dirty="0"/>
              <a:t>字及</a:t>
            </a:r>
            <a:r>
              <a:rPr lang="zh-TW" altLang="en-US" b="1" dirty="0"/>
              <a:t>底線</a:t>
            </a:r>
            <a:r>
              <a:rPr lang="zh-TW" altLang="en-US" dirty="0"/>
              <a:t>符號</a:t>
            </a:r>
          </a:p>
          <a:p>
            <a:r>
              <a:rPr lang="zh-TW" altLang="en-US" dirty="0"/>
              <a:t>變數名稱除了以</a:t>
            </a:r>
            <a:r>
              <a:rPr lang="zh-TW" altLang="en-US" b="1" dirty="0"/>
              <a:t> </a:t>
            </a:r>
            <a:r>
              <a:rPr lang="en-US" altLang="zh-TW" b="1" dirty="0"/>
              <a:t>$ </a:t>
            </a:r>
            <a:r>
              <a:rPr lang="zh-TW" altLang="en-US" dirty="0"/>
              <a:t>符號開始，接著必須使用</a:t>
            </a:r>
            <a:r>
              <a:rPr lang="zh-TW" altLang="en-US" b="1" dirty="0"/>
              <a:t>英文字母</a:t>
            </a:r>
            <a:r>
              <a:rPr lang="zh-TW" altLang="en-US" dirty="0"/>
              <a:t>或是</a:t>
            </a:r>
            <a:r>
              <a:rPr lang="zh-TW" altLang="en-US" b="1" dirty="0"/>
              <a:t>底線</a:t>
            </a:r>
            <a:r>
              <a:rPr lang="zh-TW" altLang="en-US" dirty="0"/>
              <a:t>符號為開頭字元</a:t>
            </a:r>
          </a:p>
          <a:p>
            <a:r>
              <a:rPr lang="zh-TW" altLang="en-US" dirty="0"/>
              <a:t>英文字母的</a:t>
            </a:r>
            <a:r>
              <a:rPr lang="zh-TW" altLang="en-US" b="1" dirty="0"/>
              <a:t>大小寫認定是不相同</a:t>
            </a:r>
            <a:r>
              <a:rPr lang="zh-TW" altLang="en-US" dirty="0"/>
              <a:t>的</a:t>
            </a:r>
            <a:r>
              <a:rPr lang="zh-TW" altLang="en-US" dirty="0" smtClean="0"/>
              <a:t>字母</a:t>
            </a:r>
            <a:endParaRPr lang="en-US" altLang="zh-TW" dirty="0" smtClean="0"/>
          </a:p>
          <a:p>
            <a:r>
              <a:rPr lang="zh-TW" altLang="en-US" dirty="0" smtClean="0"/>
              <a:t>雙引號可以識別變數，單引號無法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53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何時使用</a:t>
            </a:r>
            <a:r>
              <a:rPr lang="en-US" altLang="zh-TW" dirty="0" smtClean="0"/>
              <a:t>function?</a:t>
            </a:r>
          </a:p>
          <a:p>
            <a:r>
              <a:rPr lang="zh-TW" altLang="en-US" dirty="0" smtClean="0"/>
              <a:t>有一段程式需要它重複執行，就可以包成</a:t>
            </a:r>
            <a:r>
              <a:rPr lang="en-US" altLang="zh-TW" dirty="0" smtClean="0"/>
              <a:t>function</a:t>
            </a:r>
          </a:p>
          <a:p>
            <a:r>
              <a:rPr lang="zh-TW" altLang="en-US" dirty="0" smtClean="0"/>
              <a:t>必須先寫好 ，但不會馬上執行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31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日新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元，一個月工作</a:t>
            </a:r>
            <a:r>
              <a:rPr lang="en-US" altLang="zh-TW" dirty="0" smtClean="0"/>
              <a:t>20</a:t>
            </a:r>
            <a:r>
              <a:rPr lang="zh-TW" altLang="en-US" dirty="0" smtClean="0"/>
              <a:t>天，計算月薪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614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判斷式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If(True){</a:t>
            </a:r>
          </a:p>
          <a:p>
            <a:pPr marL="457200" lvl="1" indent="0">
              <a:buNone/>
            </a:pPr>
            <a:r>
              <a:rPr lang="en-US" altLang="zh-TW" dirty="0" smtClean="0"/>
              <a:t>A</a:t>
            </a:r>
          </a:p>
          <a:p>
            <a:r>
              <a:rPr lang="en-US" altLang="zh-TW" dirty="0" smtClean="0"/>
              <a:t>}else{</a:t>
            </a:r>
          </a:p>
          <a:p>
            <a:pPr marL="457200" lvl="1" indent="0">
              <a:buNone/>
            </a:pPr>
            <a:r>
              <a:rPr lang="en-US" altLang="zh-TW" dirty="0"/>
              <a:t>B</a:t>
            </a:r>
            <a:endParaRPr lang="en-US" altLang="zh-TW" dirty="0" smtClean="0"/>
          </a:p>
          <a:p>
            <a:r>
              <a:rPr lang="en-US" altLang="zh-TW" dirty="0" smtClean="0"/>
              <a:t>}</a:t>
            </a:r>
          </a:p>
          <a:p>
            <a:r>
              <a:rPr lang="zh-TW" altLang="en-US" dirty="0"/>
              <a:t>執行</a:t>
            </a:r>
            <a:r>
              <a:rPr lang="en-US" altLang="zh-TW" dirty="0"/>
              <a:t>=&gt;A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06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/>
              <a:t>我要去</a:t>
            </a:r>
            <a:r>
              <a:rPr lang="zh-TW" altLang="en-US" dirty="0" smtClean="0"/>
              <a:t>買晚餐，如果我帶的錢大於</a:t>
            </a:r>
            <a:r>
              <a:rPr lang="en-US" altLang="zh-TW" dirty="0" smtClean="0"/>
              <a:t>100</a:t>
            </a:r>
            <a:r>
              <a:rPr lang="zh-TW" altLang="en-US" dirty="0"/>
              <a:t>我才要</a:t>
            </a:r>
            <a:r>
              <a:rPr lang="zh-TW" altLang="en-US" dirty="0" smtClean="0"/>
              <a:t>買，然後我只會買低於</a:t>
            </a:r>
            <a:r>
              <a:rPr lang="en-US" altLang="zh-TW" dirty="0" smtClean="0"/>
              <a:t>50</a:t>
            </a:r>
            <a:r>
              <a:rPr lang="zh-TW" altLang="en-US" dirty="0" smtClean="0"/>
              <a:t>塊錢的晚餐，而且店員要是妹子，而且他叫我帥哥我才要買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判斷</a:t>
            </a:r>
            <a:r>
              <a:rPr lang="zh-TW" altLang="en-US" dirty="0"/>
              <a:t>是否為</a:t>
            </a:r>
            <a:r>
              <a:rPr lang="en-US" altLang="zh-TW" dirty="0"/>
              <a:t>3</a:t>
            </a:r>
            <a:r>
              <a:rPr lang="zh-TW" altLang="en-US" dirty="0"/>
              <a:t>的倍數？是否為</a:t>
            </a:r>
            <a:r>
              <a:rPr lang="en-US" altLang="zh-TW" dirty="0"/>
              <a:t>7</a:t>
            </a:r>
            <a:r>
              <a:rPr lang="zh-TW" altLang="en-US" dirty="0"/>
              <a:t>的倍數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76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304</Words>
  <Application>Microsoft Office PowerPoint</Application>
  <PresentationFormat>寬螢幕</PresentationFormat>
  <Paragraphs>62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超好玩的PHP</vt:lpstr>
      <vt:lpstr>PHP安裝</vt:lpstr>
      <vt:lpstr>初識PHP</vt:lpstr>
      <vt:lpstr>程式的三種基本能力</vt:lpstr>
      <vt:lpstr>變數</vt:lpstr>
      <vt:lpstr>函式function</vt:lpstr>
      <vt:lpstr>練習</vt:lpstr>
      <vt:lpstr>If判斷式</vt:lpstr>
      <vt:lpstr>練習</vt:lpstr>
      <vt:lpstr>不要用使用波動拳!!!</vt:lpstr>
      <vt:lpstr>邏輯運算子</vt:lpstr>
      <vt:lpstr>迴圈</vt:lpstr>
      <vt:lpstr>迴圈</vt:lpstr>
      <vt:lpstr>陣列</vt:lpstr>
      <vt:lpstr>如何將陣列資料一筆一筆列出來?</vt:lpstr>
      <vt:lpstr>練習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超好玩的PHP</dc:title>
  <dc:creator>李承諺</dc:creator>
  <cp:lastModifiedBy>李承諺</cp:lastModifiedBy>
  <cp:revision>31</cp:revision>
  <dcterms:created xsi:type="dcterms:W3CDTF">2021-10-04T16:11:35Z</dcterms:created>
  <dcterms:modified xsi:type="dcterms:W3CDTF">2021-10-06T20:04:21Z</dcterms:modified>
</cp:coreProperties>
</file>