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68" r:id="rId6"/>
    <p:sldId id="261" r:id="rId7"/>
    <p:sldId id="269" r:id="rId8"/>
    <p:sldId id="277" r:id="rId9"/>
    <p:sldId id="270" r:id="rId10"/>
    <p:sldId id="278" r:id="rId11"/>
    <p:sldId id="271" r:id="rId12"/>
    <p:sldId id="272" r:id="rId13"/>
    <p:sldId id="279" r:id="rId14"/>
    <p:sldId id="273" r:id="rId15"/>
    <p:sldId id="274" r:id="rId16"/>
    <p:sldId id="27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王漢宗細圓體繁" panose="02020300000000000000" pitchFamily="18" charset="-120"/>
      <p:regular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8768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邏輯運算子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3316514" y="3239454"/>
            <a:ext cx="12420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||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(null)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需要重複執行的程式，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584657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迴圈進階應用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3453257" y="3604607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放棄本次迴圈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一個變數可裝多個資料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= array(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array_push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新增資料進陣列，會排在最後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查看陣列長度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判斷指定的內容值是不是已經在陣列中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456685" y="3316370"/>
            <a:ext cx="1196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專門給陣列資料使用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有一段程式需要它重複執行，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就可以包成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元，一個月工作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7179708" y="2089231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If(True){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E35C04F-8C73-4E56-92F6-501F7ACBC14D}"/>
              </a:ext>
            </a:extLst>
          </p:cNvPr>
          <p:cNvSpPr txBox="1">
            <a:spLocks/>
          </p:cNvSpPr>
          <p:nvPr/>
        </p:nvSpPr>
        <p:spPr>
          <a:xfrm>
            <a:off x="10779268" y="2144943"/>
            <a:ext cx="3698732" cy="681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If(False){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elseif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(True){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=&gt;B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隨機整數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3314700" y="3673002"/>
            <a:ext cx="1157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413</Words>
  <Application>Microsoft Office PowerPoint</Application>
  <PresentationFormat>自訂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王漢宗細圓體繁</vt:lpstr>
      <vt:lpstr>微軟正黑體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6</cp:revision>
  <dcterms:created xsi:type="dcterms:W3CDTF">2006-08-16T00:00:00Z</dcterms:created>
  <dcterms:modified xsi:type="dcterms:W3CDTF">2021-10-24T09:44:17Z</dcterms:modified>
  <dc:identifier>DAEr4czDlXU</dc:identifier>
</cp:coreProperties>
</file>