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57" r:id="rId7"/>
    <p:sldId id="258" r:id="rId8"/>
    <p:sldId id="259" r:id="rId9"/>
    <p:sldId id="260" r:id="rId10"/>
    <p:sldId id="261" r:id="rId11"/>
    <p:sldId id="266" r:id="rId12"/>
    <p:sldId id="271" r:id="rId13"/>
    <p:sldId id="267" r:id="rId14"/>
    <p:sldId id="268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84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59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50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00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81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57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18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51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41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18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73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6EA28-1AA0-42DB-BC2E-3A1A317DF346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46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zh-TW" altLang="en-US" dirty="0" smtClean="0"/>
              <a:t>與</a:t>
            </a:r>
            <a:r>
              <a:rPr lang="en-US" altLang="zh-TW" dirty="0" smtClean="0"/>
              <a:t>GitHub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講師李承諺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569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上傳至</a:t>
            </a:r>
            <a:r>
              <a:rPr lang="en-US" altLang="zh-TW" dirty="0" smtClean="0"/>
              <a:t>GitHub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push origin main(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本地端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&gt;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遠端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pull origin main (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更新本地端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054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方便多人協同合作開發</a:t>
            </a:r>
            <a:endParaRPr lang="en-US" altLang="zh-TW" dirty="0" smtClean="0"/>
          </a:p>
          <a:p>
            <a:r>
              <a:rPr lang="zh-TW" altLang="en-US" dirty="0" smtClean="0"/>
              <a:t>不同分支之間彼此獨立，互不影響 </a:t>
            </a:r>
            <a:endParaRPr lang="en-US" altLang="zh-TW" dirty="0" smtClean="0"/>
          </a:p>
          <a:p>
            <a:r>
              <a:rPr lang="zh-TW" altLang="en-US" dirty="0" smtClean="0"/>
              <a:t>不同分支開發不同功能，最後再合併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2175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分支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329" y="1825625"/>
            <a:ext cx="8377342" cy="4351338"/>
          </a:xfrm>
        </p:spPr>
      </p:pic>
    </p:spTree>
    <p:extLst>
      <p:ext uri="{BB962C8B-B14F-4D97-AF65-F5344CB8AC3E}">
        <p14:creationId xmlns:p14="http://schemas.microsoft.com/office/powerpoint/2010/main" val="4207092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查看現有分支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新分支名稱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建立新分支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0507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切換分支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分支名稱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2644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合併分支 </a:t>
            </a:r>
            <a:r>
              <a:rPr lang="en-US" altLang="zh-TW" dirty="0" smtClean="0"/>
              <a:t>Merge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功能開發完畢後，合併回 </a:t>
            </a:r>
            <a:r>
              <a:rPr lang="en-US" altLang="zh-TW" dirty="0" smtClean="0"/>
              <a:t>main </a:t>
            </a:r>
            <a:r>
              <a:rPr lang="zh-TW" altLang="en-US" dirty="0" smtClean="0"/>
              <a:t>分支 </a:t>
            </a:r>
            <a:endParaRPr lang="en-US" altLang="zh-TW" dirty="0" smtClean="0"/>
          </a:p>
          <a:p>
            <a:r>
              <a:rPr lang="zh-TW" altLang="en-US" dirty="0" smtClean="0"/>
              <a:t>在 </a:t>
            </a:r>
            <a:r>
              <a:rPr lang="en-US" altLang="zh-TW" dirty="0" smtClean="0"/>
              <a:t>main </a:t>
            </a:r>
            <a:r>
              <a:rPr lang="zh-TW" altLang="en-US" dirty="0" smtClean="0"/>
              <a:t>分支輸入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merge “</a:t>
            </a:r>
            <a:r>
              <a:rPr lang="zh-TW" altLang="en-US" dirty="0" smtClean="0"/>
              <a:t>分支名稱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，即可將此分支的修改項目合併回 </a:t>
            </a:r>
            <a:r>
              <a:rPr lang="en-US" altLang="zh-TW" dirty="0" smtClean="0"/>
              <a:t>main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446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刪除分支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push origin :”</a:t>
            </a:r>
            <a:r>
              <a:rPr lang="zh-TW" altLang="en-US" dirty="0" smtClean="0"/>
              <a:t>分支名稱</a:t>
            </a:r>
            <a:r>
              <a:rPr lang="en-US" altLang="zh-TW" dirty="0" smtClean="0"/>
              <a:t>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4170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.</a:t>
            </a:r>
            <a:r>
              <a:rPr lang="en-US" altLang="zh-TW" dirty="0"/>
              <a:t> </a:t>
            </a:r>
            <a:r>
              <a:rPr lang="en-US" altLang="zh-TW" dirty="0" err="1"/>
              <a:t>gitignore</a:t>
            </a:r>
            <a:r>
              <a:rPr lang="en-US" altLang="zh-TW" dirty="0"/>
              <a:t> </a:t>
            </a:r>
            <a:r>
              <a:rPr lang="zh-TW" altLang="en-US" dirty="0" smtClean="0"/>
              <a:t>文件</a:t>
            </a:r>
            <a:r>
              <a:rPr lang="en-US" altLang="zh-TW" dirty="0" smtClean="0"/>
              <a:t>(</a:t>
            </a:r>
            <a:r>
              <a:rPr lang="zh-TW" altLang="en-US" dirty="0" smtClean="0"/>
              <a:t>加在上傳至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 下一頁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若有檔案是無論如何不需要被 </a:t>
            </a:r>
            <a:r>
              <a:rPr lang="en-US" altLang="zh-TW" dirty="0"/>
              <a:t>commit </a:t>
            </a:r>
            <a:r>
              <a:rPr lang="zh-TW" altLang="en-US" dirty="0"/>
              <a:t>的，可以新增 </a:t>
            </a:r>
            <a:r>
              <a:rPr lang="en-US" altLang="zh-TW" dirty="0"/>
              <a:t>.</a:t>
            </a:r>
            <a:r>
              <a:rPr lang="en-US" altLang="zh-TW" dirty="0" err="1"/>
              <a:t>gitignore</a:t>
            </a:r>
            <a:r>
              <a:rPr lang="en-US" altLang="zh-TW" dirty="0"/>
              <a:t> </a:t>
            </a:r>
            <a:r>
              <a:rPr lang="zh-TW" altLang="en-US" dirty="0"/>
              <a:t>並將不想被</a:t>
            </a:r>
            <a:r>
              <a:rPr lang="en-US" altLang="zh-TW" dirty="0"/>
              <a:t>commit </a:t>
            </a:r>
            <a:r>
              <a:rPr lang="zh-TW" altLang="en-US" dirty="0"/>
              <a:t>的檔案</a:t>
            </a:r>
            <a:r>
              <a:rPr lang="zh-TW" altLang="en-US" dirty="0" smtClean="0"/>
              <a:t>寫入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Main.py</a:t>
            </a:r>
          </a:p>
          <a:p>
            <a:r>
              <a:rPr lang="en-US" altLang="zh-TW" dirty="0" smtClean="0"/>
              <a:t>Main/</a:t>
            </a:r>
          </a:p>
          <a:p>
            <a:r>
              <a:rPr lang="en-US" altLang="zh-TW" dirty="0" smtClean="0"/>
              <a:t>*.txt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5848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初始設定</a:t>
            </a:r>
            <a:r>
              <a:rPr lang="en-US" altLang="zh-TW" dirty="0" smtClean="0"/>
              <a:t>(</a:t>
            </a:r>
            <a:r>
              <a:rPr lang="zh-TW" altLang="en-US" dirty="0"/>
              <a:t>改成第一</a:t>
            </a:r>
            <a:r>
              <a:rPr lang="zh-TW" altLang="en-US" dirty="0" smtClean="0"/>
              <a:t>步 其他往後推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err="1"/>
              <a:t>config</a:t>
            </a:r>
            <a:r>
              <a:rPr lang="en-US" altLang="zh-TW" dirty="0"/>
              <a:t> --global </a:t>
            </a:r>
            <a:r>
              <a:rPr lang="en-US" altLang="zh-TW" dirty="0" err="1"/>
              <a:t>user.email</a:t>
            </a:r>
            <a:r>
              <a:rPr lang="en-US" altLang="zh-TW" dirty="0"/>
              <a:t> "you@example.com" </a:t>
            </a:r>
            <a:endParaRPr lang="en-US" altLang="zh-TW" dirty="0" smtClean="0"/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/>
              <a:t>config</a:t>
            </a:r>
            <a:r>
              <a:rPr lang="en-US" altLang="zh-TW" dirty="0"/>
              <a:t> --global user.name "</a:t>
            </a:r>
            <a:r>
              <a:rPr lang="zh-TW" altLang="en-US" dirty="0"/>
              <a:t>你的名字</a:t>
            </a:r>
            <a:r>
              <a:rPr lang="en-US" altLang="zh-TW" dirty="0"/>
              <a:t>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719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為何需要版本控制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為解決以下問題：</a:t>
            </a:r>
            <a:endParaRPr lang="en-US" altLang="zh-TW" dirty="0" smtClean="0"/>
          </a:p>
          <a:p>
            <a:r>
              <a:rPr lang="zh-TW" altLang="en-US" dirty="0" smtClean="0"/>
              <a:t>避免同時管理過多類似的檔案 </a:t>
            </a:r>
            <a:endParaRPr lang="en-US" altLang="zh-TW" dirty="0" smtClean="0"/>
          </a:p>
          <a:p>
            <a:r>
              <a:rPr lang="zh-TW" altLang="en-US" dirty="0" smtClean="0"/>
              <a:t>快速備份還原資料 </a:t>
            </a:r>
            <a:endParaRPr lang="en-US" altLang="zh-TW" dirty="0" smtClean="0"/>
          </a:p>
          <a:p>
            <a:r>
              <a:rPr lang="zh-TW" altLang="en-US" dirty="0" smtClean="0"/>
              <a:t>於不同版本進行切換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038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zh-TW" altLang="en-US" dirty="0" smtClean="0"/>
              <a:t>用途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•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是一種版本控制工具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• </a:t>
            </a:r>
            <a:r>
              <a:rPr lang="zh-TW" altLang="en-US" dirty="0" smtClean="0"/>
              <a:t>可在專案中隨時切換版本，不須同時創立多個檔案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可以備份檔案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可以多人</a:t>
            </a:r>
            <a:r>
              <a:rPr lang="zh-TW" altLang="en-US"/>
              <a:t>合作</a:t>
            </a:r>
            <a:r>
              <a:rPr lang="zh-TW" altLang="en-US" smtClean="0"/>
              <a:t>開發</a:t>
            </a:r>
            <a:r>
              <a:rPr lang="zh-TW" altLang="en-US" dirty="0"/>
              <a:t>，</a:t>
            </a:r>
            <a:r>
              <a:rPr lang="zh-TW" altLang="en-US" smtClean="0"/>
              <a:t>分為</a:t>
            </a:r>
            <a:r>
              <a:rPr lang="zh-TW" altLang="en-US" dirty="0" smtClean="0"/>
              <a:t>本地和遠端，開發者可在本地開發並推到遠端進行整合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584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</a:t>
            </a:r>
            <a:r>
              <a:rPr lang="zh-TW" altLang="en-US" dirty="0" smtClean="0"/>
              <a:t>工作目錄</a:t>
            </a:r>
            <a:r>
              <a:rPr lang="en-US" altLang="zh-TW" dirty="0" smtClean="0"/>
              <a:t>:</a:t>
            </a:r>
            <a:r>
              <a:rPr lang="en-US" altLang="zh-TW" dirty="0" smtClean="0">
                <a:solidFill>
                  <a:srgbClr val="FF0000"/>
                </a:solidFill>
              </a:rPr>
              <a:t>main.py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add)</a:t>
            </a:r>
          </a:p>
          <a:p>
            <a:pPr marL="0" indent="0">
              <a:buNone/>
            </a:pPr>
            <a:r>
              <a:rPr lang="en-US" altLang="zh-TW" dirty="0" smtClean="0"/>
              <a:t>2</a:t>
            </a:r>
            <a:r>
              <a:rPr lang="zh-TW" altLang="en-US" dirty="0" smtClean="0"/>
              <a:t>集合區</a:t>
            </a:r>
            <a:r>
              <a:rPr lang="en-US" altLang="zh-TW" dirty="0" smtClean="0"/>
              <a:t>:</a:t>
            </a:r>
            <a:r>
              <a:rPr lang="en-US" altLang="zh-TW" dirty="0" smtClean="0">
                <a:solidFill>
                  <a:srgbClr val="00B050"/>
                </a:solidFill>
              </a:rPr>
              <a:t>main.py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commit )</a:t>
            </a:r>
          </a:p>
          <a:p>
            <a:pPr marL="0" indent="0">
              <a:buNone/>
            </a:pPr>
            <a:r>
              <a:rPr lang="en-US" altLang="zh-TW" dirty="0" smtClean="0"/>
              <a:t>3</a:t>
            </a:r>
            <a:r>
              <a:rPr lang="zh-TW" altLang="en-US" dirty="0" smtClean="0"/>
              <a:t>本地端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Git</a:t>
            </a:r>
            <a:r>
              <a:rPr lang="en-US" altLang="zh-TW" dirty="0" smtClean="0"/>
              <a:t> push</a:t>
            </a:r>
          </a:p>
          <a:p>
            <a:pPr marL="0" indent="0">
              <a:buNone/>
            </a:pPr>
            <a:r>
              <a:rPr lang="en-US" altLang="zh-TW" dirty="0" smtClean="0"/>
              <a:t>4</a:t>
            </a:r>
            <a:r>
              <a:rPr lang="zh-TW" altLang="en-US" dirty="0" smtClean="0"/>
              <a:t>遠端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3120572" y="2235200"/>
            <a:ext cx="0" cy="55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3120572" y="3374571"/>
            <a:ext cx="0" cy="55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120572" y="4252685"/>
            <a:ext cx="0" cy="55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97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GitHub </a:t>
            </a:r>
            <a:r>
              <a:rPr lang="zh-TW" altLang="en-US" dirty="0" smtClean="0"/>
              <a:t>的關係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：是版本控制軟體。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GitHub</a:t>
            </a:r>
            <a:r>
              <a:rPr lang="zh-TW" altLang="en-US" dirty="0" smtClean="0"/>
              <a:t>：線上平台，提供使用者利用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將程式碼託管於 </a:t>
            </a:r>
            <a:r>
              <a:rPr lang="en-US" altLang="zh-TW" dirty="0" smtClean="0"/>
              <a:t>GitHub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172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第一步</a:t>
            </a:r>
            <a:r>
              <a:rPr lang="en-US" altLang="zh-TW" dirty="0" smtClean="0"/>
              <a:t>!!!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8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clone “</a:t>
            </a:r>
            <a:r>
              <a:rPr lang="zh-TW" altLang="en-US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網址”</a:t>
            </a:r>
            <a:r>
              <a:rPr lang="en-US" altLang="zh-TW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(</a:t>
            </a:r>
            <a:r>
              <a:rPr lang="zh-TW" altLang="en-US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將</a:t>
            </a:r>
            <a:r>
              <a:rPr lang="zh-TW" altLang="en-US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檔案</a:t>
            </a:r>
            <a:r>
              <a:rPr lang="zh-TW" altLang="en-US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從遠端</a:t>
            </a:r>
            <a:r>
              <a:rPr lang="zh-TW" altLang="en-US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下載</a:t>
            </a:r>
            <a:r>
              <a:rPr lang="zh-TW" altLang="en-US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至本地端</a:t>
            </a:r>
            <a:r>
              <a:rPr lang="en-US" altLang="zh-TW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  <a:r>
              <a:rPr lang="zh-TW" altLang="en-US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 </a:t>
            </a:r>
            <a:endParaRPr lang="en-US" altLang="zh-TW" dirty="0" smtClean="0">
              <a:latin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</a:t>
            </a:r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init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(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初始化</a:t>
            </a:r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r>
              <a:rPr lang="en-US" altLang="zh-TW" dirty="0" err="1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 status(</a:t>
            </a:r>
            <a:r>
              <a:rPr lang="zh-TW" altLang="en-US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查看目前工作狀態</a:t>
            </a:r>
            <a:r>
              <a:rPr lang="en-US" altLang="zh-TW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  <a:endParaRPr lang="zh-TW" altLang="en-US" dirty="0" smtClean="0">
              <a:latin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endParaRPr lang="en-US" altLang="zh-TW" dirty="0">
              <a:latin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13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工作目錄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集合區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add “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檔名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”(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工作目錄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&gt;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集合區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reset “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檔名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”(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集合區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&gt;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工作目錄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689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集合</a:t>
            </a:r>
            <a:r>
              <a:rPr lang="zh-TW" altLang="en-US" dirty="0" smtClean="0"/>
              <a:t>區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本地端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commit –m “</a:t>
            </a:r>
            <a:r>
              <a:rPr lang="zh-TW" altLang="en-US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訊息”</a:t>
            </a:r>
            <a:r>
              <a:rPr lang="en-US" altLang="zh-TW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(</a:t>
            </a:r>
            <a:r>
              <a:rPr lang="zh-TW" altLang="en-US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集合區</a:t>
            </a:r>
            <a:r>
              <a:rPr lang="en-US" altLang="zh-TW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&gt;</a:t>
            </a:r>
            <a:r>
              <a:rPr lang="zh-TW" altLang="en-US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本地端</a:t>
            </a:r>
            <a:r>
              <a:rPr lang="en-US" altLang="zh-TW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,</a:t>
            </a:r>
            <a:r>
              <a:rPr lang="zh-TW" altLang="en-US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產生新的版本號</a:t>
            </a:r>
            <a:r>
              <a:rPr lang="en-US" altLang="zh-TW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r>
              <a:rPr lang="en-US" altLang="zh-TW" dirty="0" smtClean="0"/>
              <a:t>commit</a:t>
            </a:r>
            <a:r>
              <a:rPr lang="zh-TW" altLang="en-US" dirty="0" smtClean="0"/>
              <a:t>之前要先將檔案加進</a:t>
            </a:r>
            <a:r>
              <a:rPr lang="zh-TW" altLang="en-US" dirty="0" smtClean="0">
                <a:solidFill>
                  <a:srgbClr val="FF0000"/>
                </a:solidFill>
              </a:rPr>
              <a:t>集合區</a:t>
            </a:r>
            <a:endParaRPr lang="zh-TW" altLang="en-US" dirty="0" smtClean="0">
              <a:solidFill>
                <a:srgbClr val="FF0000"/>
              </a:solidFill>
              <a:latin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0472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版本切換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log(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查看歷史版本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checkout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“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版本號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”(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切換版本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 HEAD~ (</a:t>
            </a:r>
            <a:r>
              <a:rPr lang="zh-TW" altLang="en-US" dirty="0" smtClean="0"/>
              <a:t>回到上一個版本</a:t>
            </a:r>
            <a:r>
              <a:rPr lang="en-US" altLang="zh-TW" dirty="0" smtClean="0"/>
              <a:t>)</a:t>
            </a:r>
            <a:endParaRPr lang="en-US" altLang="zh-TW" dirty="0" smtClean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 HEAD~N(</a:t>
            </a:r>
            <a:r>
              <a:rPr lang="zh-TW" altLang="en-US" dirty="0" smtClean="0"/>
              <a:t>回到前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個版本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076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459</Words>
  <Application>Microsoft Office PowerPoint</Application>
  <PresentationFormat>寬螢幕</PresentationFormat>
  <Paragraphs>65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DejaVu Sans Condensed</vt:lpstr>
      <vt:lpstr>新細明體</vt:lpstr>
      <vt:lpstr>Arial</vt:lpstr>
      <vt:lpstr>Calibri</vt:lpstr>
      <vt:lpstr>Calibri Light</vt:lpstr>
      <vt:lpstr>Office 佈景主題</vt:lpstr>
      <vt:lpstr>Git與GitHub</vt:lpstr>
      <vt:lpstr>為何需要版本控制?</vt:lpstr>
      <vt:lpstr>Git用途</vt:lpstr>
      <vt:lpstr>PowerPoint 簡報</vt:lpstr>
      <vt:lpstr>Git 與 GitHub 的關係</vt:lpstr>
      <vt:lpstr>第一步!!!</vt:lpstr>
      <vt:lpstr>工作目錄&gt;集合區</vt:lpstr>
      <vt:lpstr>集合區&gt;本地端</vt:lpstr>
      <vt:lpstr>版本切換</vt:lpstr>
      <vt:lpstr>上傳至GitHub</vt:lpstr>
      <vt:lpstr>分支</vt:lpstr>
      <vt:lpstr>分支</vt:lpstr>
      <vt:lpstr>git branch</vt:lpstr>
      <vt:lpstr>切換分支</vt:lpstr>
      <vt:lpstr>合併分支 Merge </vt:lpstr>
      <vt:lpstr>刪除分支</vt:lpstr>
      <vt:lpstr>. gitignore 文件(加在上傳至github 下一頁)</vt:lpstr>
      <vt:lpstr>初始設定(改成第一步 其他往後推)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李承諺</dc:creator>
  <cp:lastModifiedBy>李承諺</cp:lastModifiedBy>
  <cp:revision>17</cp:revision>
  <dcterms:created xsi:type="dcterms:W3CDTF">2021-09-22T18:12:42Z</dcterms:created>
  <dcterms:modified xsi:type="dcterms:W3CDTF">2021-10-06T12:04:19Z</dcterms:modified>
</cp:coreProperties>
</file>