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57" r:id="rId6"/>
    <p:sldId id="260" r:id="rId7"/>
    <p:sldId id="259" r:id="rId8"/>
    <p:sldId id="261" r:id="rId9"/>
    <p:sldId id="262" r:id="rId10"/>
    <p:sldId id="263" r:id="rId11"/>
    <p:sldId id="272" r:id="rId12"/>
    <p:sldId id="264" r:id="rId13"/>
    <p:sldId id="271" r:id="rId14"/>
    <p:sldId id="270" r:id="rId15"/>
    <p:sldId id="265" r:id="rId16"/>
    <p:sldId id="266" r:id="rId17"/>
    <p:sldId id="273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E0B1-E067-4033-90E6-B2BB11F462E9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4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288" y="1587881"/>
            <a:ext cx="27584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457200" lvl="1" indent="0"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=&gt;</a:t>
            </a:r>
            <a:r>
              <a:rPr lang="en-US" altLang="zh-TW" dirty="0" smtClean="0"/>
              <a:t>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892040" y="1587881"/>
            <a:ext cx="2758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If(False){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(True){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B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 smtClean="0"/>
              <a:t>C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執行</a:t>
            </a:r>
            <a:r>
              <a:rPr lang="en-US" altLang="zh-TW" dirty="0" smtClean="0"/>
              <a:t>=&gt;B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06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隨機整數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rand(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終止值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59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我要去</a:t>
            </a:r>
            <a:r>
              <a:rPr lang="zh-TW" altLang="en-US" dirty="0" smtClean="0"/>
              <a:t>買晚餐，如果我帶的錢大於</a:t>
            </a:r>
            <a:r>
              <a:rPr lang="en-US" altLang="zh-TW" dirty="0" smtClean="0"/>
              <a:t>100</a:t>
            </a:r>
            <a:r>
              <a:rPr lang="zh-TW" altLang="en-US" dirty="0"/>
              <a:t>我才要</a:t>
            </a:r>
            <a:r>
              <a:rPr lang="zh-TW" altLang="en-US" dirty="0" smtClean="0"/>
              <a:t>買，然後我只會買低於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塊錢的晚餐，而且店員要是妹子，而且他叫我帥哥我才要買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zh-TW" altLang="en-US" dirty="0"/>
              <a:t>是否為</a:t>
            </a:r>
            <a:r>
              <a:rPr lang="en-US" altLang="zh-TW" dirty="0"/>
              <a:t>3</a:t>
            </a:r>
            <a:r>
              <a:rPr lang="zh-TW" altLang="en-US" dirty="0"/>
              <a:t>的倍數？是否為</a:t>
            </a:r>
            <a:r>
              <a:rPr lang="en-US" altLang="zh-TW" dirty="0"/>
              <a:t>7</a:t>
            </a:r>
            <a:r>
              <a:rPr lang="zh-TW" altLang="en-US" dirty="0"/>
              <a:t>的倍數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6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不要用使用波動拳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92" y="1991605"/>
            <a:ext cx="5995416" cy="42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而且 </a:t>
            </a:r>
            <a:r>
              <a:rPr lang="en-US" altLang="zh-TW" dirty="0"/>
              <a:t>(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and)</a:t>
            </a:r>
          </a:p>
          <a:p>
            <a:r>
              <a:rPr lang="zh-TW" altLang="en-US" dirty="0" smtClean="0"/>
              <a:t>或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||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or)</a:t>
            </a:r>
          </a:p>
          <a:p>
            <a:r>
              <a:rPr lang="zh-TW" altLang="en-US" dirty="0" smtClean="0"/>
              <a:t>空集合</a:t>
            </a:r>
            <a:r>
              <a:rPr lang="en-US" altLang="zh-TW" dirty="0" smtClean="0"/>
              <a:t>(null)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13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需要重複執行的程式，但我們不可能寫一句程式碼十行，所以寫一行請程式幫我們寫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迴圈三</a:t>
            </a:r>
            <a:r>
              <a:rPr lang="zh-TW" altLang="en-US" dirty="0" smtClean="0"/>
              <a:t>要素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初始條件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)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步進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385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62" y="1337074"/>
            <a:ext cx="7446778" cy="5095163"/>
          </a:xfrm>
        </p:spPr>
      </p:pic>
    </p:spTree>
    <p:extLst>
      <p:ext uri="{BB962C8B-B14F-4D97-AF65-F5344CB8AC3E}">
        <p14:creationId xmlns:p14="http://schemas.microsoft.com/office/powerpoint/2010/main" val="292588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迴圈進階應用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break(</a:t>
            </a:r>
            <a:r>
              <a:rPr lang="zh-TW" altLang="en-US" dirty="0" smtClean="0"/>
              <a:t>跳出迴圈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ontinue(</a:t>
            </a:r>
            <a:r>
              <a:rPr lang="zh-TW" altLang="en-US" dirty="0" smtClean="0"/>
              <a:t>放棄本次迴圈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37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一個變數</a:t>
            </a:r>
            <a:r>
              <a:rPr lang="zh-TW" altLang="en-US" dirty="0"/>
              <a:t>可</a:t>
            </a:r>
            <a:r>
              <a:rPr lang="zh-TW" altLang="en-US" dirty="0" smtClean="0"/>
              <a:t>裝多個資料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arr</a:t>
            </a:r>
            <a:r>
              <a:rPr lang="en-US" altLang="zh-TW" dirty="0"/>
              <a:t> = array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/>
              <a:t>資料</a:t>
            </a:r>
            <a:r>
              <a:rPr lang="en-US" altLang="zh-TW" dirty="0" smtClean="0"/>
              <a:t>);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rint_r</a:t>
            </a:r>
            <a:r>
              <a:rPr lang="en-US" altLang="zh-TW" dirty="0" smtClean="0"/>
              <a:t>  =&gt;</a:t>
            </a:r>
            <a:r>
              <a:rPr lang="zh-TW" altLang="en-US" dirty="0" smtClean="0"/>
              <a:t>查看陣列結構</a:t>
            </a:r>
            <a:endParaRPr lang="en-US" altLang="zh-TW" dirty="0" smtClean="0"/>
          </a:p>
          <a:p>
            <a:r>
              <a:rPr lang="en-US" altLang="zh-TW" dirty="0" err="1" smtClean="0"/>
              <a:t>array_push</a:t>
            </a:r>
            <a:r>
              <a:rPr lang="en-US" altLang="zh-TW" dirty="0" smtClean="0"/>
              <a:t>(</a:t>
            </a:r>
            <a:r>
              <a:rPr lang="zh-TW" altLang="en-US" dirty="0"/>
              <a:t>陣列變數</a:t>
            </a:r>
            <a:r>
              <a:rPr lang="en-US" altLang="zh-TW" dirty="0"/>
              <a:t>, </a:t>
            </a:r>
            <a:r>
              <a:rPr lang="zh-TW" altLang="en-US" dirty="0"/>
              <a:t>一個內容值</a:t>
            </a:r>
            <a:r>
              <a:rPr lang="en-US" altLang="zh-TW" dirty="0" smtClean="0"/>
              <a:t>) </a:t>
            </a:r>
            <a:r>
              <a:rPr lang="zh-TW" altLang="en-US" dirty="0" smtClean="0"/>
              <a:t>新增資料進陣列，會排在最後</a:t>
            </a:r>
            <a:endParaRPr lang="en-US" altLang="zh-TW" dirty="0" smtClean="0"/>
          </a:p>
          <a:p>
            <a:r>
              <a:rPr lang="en-US" altLang="zh-TW" dirty="0" smtClean="0"/>
              <a:t>count(</a:t>
            </a:r>
            <a:r>
              <a:rPr lang="zh-TW" altLang="en-US" dirty="0"/>
              <a:t>陣列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 =&gt;</a:t>
            </a:r>
            <a:r>
              <a:rPr lang="zh-TW" altLang="en-US" dirty="0" smtClean="0"/>
              <a:t>查看陣列長度</a:t>
            </a:r>
            <a:endParaRPr lang="en-US" altLang="zh-TW" dirty="0" smtClean="0"/>
          </a:p>
          <a:p>
            <a:r>
              <a:rPr lang="en-US" altLang="zh-TW" dirty="0" err="1"/>
              <a:t>in_array</a:t>
            </a:r>
            <a:r>
              <a:rPr lang="en-US" altLang="zh-TW" dirty="0"/>
              <a:t>( </a:t>
            </a:r>
            <a:r>
              <a:rPr lang="zh-TW" altLang="en-US" dirty="0"/>
              <a:t>查詢的內容值</a:t>
            </a:r>
            <a:r>
              <a:rPr lang="en-US" altLang="zh-TW" dirty="0"/>
              <a:t>, </a:t>
            </a:r>
            <a:r>
              <a:rPr lang="zh-TW" altLang="en-US" dirty="0"/>
              <a:t>陣列變數 </a:t>
            </a:r>
            <a:r>
              <a:rPr lang="en-US" altLang="zh-TW" dirty="0"/>
              <a:t>) </a:t>
            </a:r>
            <a:r>
              <a:rPr lang="zh-TW" altLang="en-US" dirty="0"/>
              <a:t>判斷指定的內容值是不是已經在陣列中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96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如何將陣列資料一筆一筆列出來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專門給陣列資料使用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( </a:t>
            </a:r>
            <a:r>
              <a:rPr lang="zh-TW" altLang="en-US" dirty="0"/>
              <a:t>陣列名稱 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 索引</a:t>
            </a:r>
            <a:r>
              <a:rPr lang="zh-TW" altLang="en-US" dirty="0"/>
              <a:t>值 </a:t>
            </a:r>
            <a:r>
              <a:rPr lang="en-US" altLang="zh-TW" dirty="0"/>
              <a:t>=&gt; </a:t>
            </a:r>
            <a:r>
              <a:rPr lang="zh-TW" altLang="en-US" dirty="0" smtClean="0"/>
              <a:t>內容</a:t>
            </a:r>
            <a:r>
              <a:rPr lang="zh-TW" altLang="en-US" dirty="0"/>
              <a:t>值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352" y="1414145"/>
            <a:ext cx="10515600" cy="4035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HP</a:t>
            </a:r>
            <a:r>
              <a:rPr lang="zh-TW" altLang="en-US" dirty="0"/>
              <a:t>：</a:t>
            </a:r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ypertext  </a:t>
            </a:r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en-US" altLang="zh-TW" dirty="0" smtClean="0"/>
              <a:t>reprocessor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Hypertext:</a:t>
            </a:r>
            <a:r>
              <a:rPr lang="zh-TW" altLang="en-US" dirty="0"/>
              <a:t>超</a:t>
            </a:r>
            <a:r>
              <a:rPr lang="zh-TW" altLang="en-US" dirty="0" smtClean="0"/>
              <a:t>本文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Preprocessor:</a:t>
            </a:r>
            <a:r>
              <a:rPr lang="zh-TW" altLang="en-US" dirty="0" smtClean="0"/>
              <a:t>預處理器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編寫動態網頁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可嵌入</a:t>
            </a:r>
            <a:r>
              <a:rPr lang="en-US" altLang="zh-TW" dirty="0" smtClean="0"/>
              <a:t>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可串接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/>
                </a:solidFill>
              </a:rPr>
              <a:t>根據</a:t>
            </a:r>
            <a:r>
              <a:rPr lang="en-US" altLang="zh-TW" sz="2000" dirty="0">
                <a:solidFill>
                  <a:schemeClr val="accent1"/>
                </a:solidFill>
              </a:rPr>
              <a:t>W3Techs</a:t>
            </a:r>
            <a:r>
              <a:rPr lang="zh-TW" altLang="en-US" sz="2000" dirty="0">
                <a:solidFill>
                  <a:schemeClr val="accent1"/>
                </a:solidFill>
              </a:rPr>
              <a:t>的報告，截至</a:t>
            </a:r>
            <a:r>
              <a:rPr lang="en-US" altLang="zh-TW" sz="2000" dirty="0">
                <a:solidFill>
                  <a:schemeClr val="accent1"/>
                </a:solidFill>
              </a:rPr>
              <a:t>2021</a:t>
            </a:r>
            <a:r>
              <a:rPr lang="zh-TW" altLang="en-US" sz="2000" dirty="0">
                <a:solidFill>
                  <a:schemeClr val="accent1"/>
                </a:solidFill>
              </a:rPr>
              <a:t>年</a:t>
            </a:r>
            <a:r>
              <a:rPr lang="en-US" altLang="zh-TW" sz="2000" dirty="0">
                <a:solidFill>
                  <a:schemeClr val="accent1"/>
                </a:solidFill>
              </a:rPr>
              <a:t>9</a:t>
            </a:r>
            <a:r>
              <a:rPr lang="zh-TW" altLang="en-US" sz="2000" dirty="0">
                <a:solidFill>
                  <a:schemeClr val="accent1"/>
                </a:solidFill>
              </a:rPr>
              <a:t>月：「有</a:t>
            </a:r>
            <a:r>
              <a:rPr lang="en-US" altLang="zh-TW" sz="2000" dirty="0">
                <a:solidFill>
                  <a:schemeClr val="accent1"/>
                </a:solidFill>
              </a:rPr>
              <a:t>78.9%</a:t>
            </a:r>
            <a:r>
              <a:rPr lang="zh-TW" altLang="en-US" sz="2000" dirty="0">
                <a:solidFill>
                  <a:schemeClr val="accent1"/>
                </a:solidFill>
              </a:rPr>
              <a:t>的網站使用</a:t>
            </a:r>
            <a:r>
              <a:rPr lang="en-US" altLang="zh-TW" sz="2000" dirty="0">
                <a:solidFill>
                  <a:schemeClr val="accent1"/>
                </a:solidFill>
              </a:rPr>
              <a:t>PHP</a:t>
            </a:r>
            <a:r>
              <a:rPr lang="zh-TW" altLang="en-US" sz="2000" dirty="0">
                <a:solidFill>
                  <a:schemeClr val="accent1"/>
                </a:solidFill>
              </a:rPr>
              <a:t>。」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9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完成一個樂透遊戲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34" y="1901952"/>
            <a:ext cx="7554280" cy="3920680"/>
          </a:xfrm>
        </p:spPr>
      </p:pic>
    </p:spTree>
    <p:extLst>
      <p:ext uri="{BB962C8B-B14F-4D97-AF65-F5344CB8AC3E}">
        <p14:creationId xmlns:p14="http://schemas.microsoft.com/office/powerpoint/2010/main" val="17039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入門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程式語法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搞懂</a:t>
            </a:r>
            <a:r>
              <a:rPr lang="en-US" altLang="zh-TW" dirty="0"/>
              <a:t>PHP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搞懂程式邏輯</a:t>
            </a:r>
          </a:p>
        </p:txBody>
      </p:sp>
    </p:spTree>
    <p:extLst>
      <p:ext uri="{BB962C8B-B14F-4D97-AF65-F5344CB8AC3E}">
        <p14:creationId xmlns:p14="http://schemas.microsoft.com/office/powerpoint/2010/main" val="32270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352" y="1414145"/>
            <a:ext cx="10515600" cy="597535"/>
          </a:xfrm>
        </p:spPr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神器 </a:t>
            </a:r>
            <a:r>
              <a:rPr lang="en-US" altLang="zh-TW" dirty="0" smtClean="0"/>
              <a:t>XAMPP!!!!!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04" y="2011680"/>
            <a:ext cx="7729728" cy="4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初識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echo </a:t>
            </a:r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:#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//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/* */</a:t>
            </a:r>
          </a:p>
          <a:p>
            <a:r>
              <a:rPr lang="zh-TW" altLang="en-US" dirty="0" smtClean="0"/>
              <a:t>連接符號  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有型別區分</a:t>
            </a:r>
            <a:endParaRPr lang="en-US" altLang="zh-TW" dirty="0" smtClean="0"/>
          </a:p>
          <a:p>
            <a:r>
              <a:rPr lang="zh-TW" altLang="en-US" dirty="0" smtClean="0"/>
              <a:t>字串、整數、小數、布林</a:t>
            </a:r>
            <a:endParaRPr lang="en-US" altLang="zh-TW" dirty="0" smtClean="0"/>
          </a:p>
          <a:p>
            <a:r>
              <a:rPr lang="zh-TW" altLang="en-US" dirty="0"/>
              <a:t>判別型別 </a:t>
            </a:r>
            <a:r>
              <a:rPr lang="en-US" altLang="zh-TW" dirty="0" err="1" smtClean="0"/>
              <a:t>var_dump</a:t>
            </a:r>
            <a:endParaRPr lang="en-US" altLang="zh-TW" dirty="0" smtClean="0"/>
          </a:p>
          <a:p>
            <a:r>
              <a:rPr lang="zh-TW" altLang="en-US" dirty="0"/>
              <a:t>計算符號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、*、</a:t>
            </a:r>
            <a:r>
              <a:rPr lang="en-US" altLang="zh-TW" dirty="0"/>
              <a:t>/</a:t>
            </a:r>
            <a:r>
              <a:rPr lang="zh-TW" altLang="en-US" dirty="0"/>
              <a:t>、</a:t>
            </a:r>
            <a:r>
              <a:rPr lang="en-US" altLang="zh-TW" dirty="0" smtClean="0"/>
              <a:t>%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loor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無條件捨去</a:t>
            </a:r>
            <a:endParaRPr lang="en-US" altLang="zh-TW" dirty="0" smtClean="0"/>
          </a:p>
          <a:p>
            <a:r>
              <a:rPr lang="en-US" altLang="zh-TW" dirty="0" smtClean="0"/>
              <a:t>ceil():</a:t>
            </a:r>
            <a:r>
              <a:rPr lang="zh-TW" altLang="en-US" dirty="0" smtClean="0"/>
              <a:t>無條件進位</a:t>
            </a:r>
            <a:endParaRPr lang="en-US" altLang="zh-TW" dirty="0" smtClean="0"/>
          </a:p>
          <a:p>
            <a:r>
              <a:rPr lang="en-US" altLang="zh-TW" dirty="0" smtClean="0"/>
              <a:t>round():</a:t>
            </a:r>
            <a:r>
              <a:rPr lang="zh-TW" altLang="en-US" dirty="0" smtClean="0"/>
              <a:t>四捨五入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06" y="676656"/>
            <a:ext cx="4733020" cy="57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符號開始，後面跟著</a:t>
            </a:r>
            <a:r>
              <a:rPr lang="zh-TW" altLang="en-US" b="1" dirty="0"/>
              <a:t>變數的名稱</a:t>
            </a:r>
            <a:endParaRPr lang="zh-TW" altLang="en-US" dirty="0"/>
          </a:p>
          <a:p>
            <a:r>
              <a:rPr lang="zh-TW" altLang="en-US" dirty="0"/>
              <a:t>變數名稱必須使用</a:t>
            </a:r>
            <a:r>
              <a:rPr lang="zh-TW" altLang="en-US" b="1" dirty="0"/>
              <a:t>英、數</a:t>
            </a:r>
            <a:r>
              <a:rPr lang="zh-TW" altLang="en-US" dirty="0"/>
              <a:t>字及</a:t>
            </a:r>
            <a:r>
              <a:rPr lang="zh-TW" altLang="en-US" b="1" dirty="0"/>
              <a:t>底線</a:t>
            </a:r>
            <a:r>
              <a:rPr lang="zh-TW" altLang="en-US" dirty="0"/>
              <a:t>符號</a:t>
            </a:r>
          </a:p>
          <a:p>
            <a:r>
              <a:rPr lang="zh-TW" altLang="en-US" dirty="0"/>
              <a:t>變數名稱除了以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符號開始，接著必須使用</a:t>
            </a:r>
            <a:r>
              <a:rPr lang="zh-TW" altLang="en-US" b="1" dirty="0"/>
              <a:t>英文字母</a:t>
            </a:r>
            <a:r>
              <a:rPr lang="zh-TW" altLang="en-US" dirty="0"/>
              <a:t>或是</a:t>
            </a:r>
            <a:r>
              <a:rPr lang="zh-TW" altLang="en-US" b="1" dirty="0"/>
              <a:t>底線</a:t>
            </a:r>
            <a:r>
              <a:rPr lang="zh-TW" altLang="en-US" dirty="0"/>
              <a:t>符號為開頭字元</a:t>
            </a:r>
          </a:p>
          <a:p>
            <a:r>
              <a:rPr lang="zh-TW" altLang="en-US" dirty="0"/>
              <a:t>英文字母的</a:t>
            </a:r>
            <a:r>
              <a:rPr lang="zh-TW" altLang="en-US" b="1" dirty="0"/>
              <a:t>大小寫認定是不相同</a:t>
            </a:r>
            <a:r>
              <a:rPr lang="zh-TW" altLang="en-US" dirty="0"/>
              <a:t>的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 smtClean="0"/>
              <a:t>雙引號可以識別變數，單引號無法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914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函式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何時使用</a:t>
            </a:r>
            <a:r>
              <a:rPr lang="en-US" altLang="zh-TW" dirty="0" smtClean="0"/>
              <a:t>function?</a:t>
            </a:r>
          </a:p>
          <a:p>
            <a:r>
              <a:rPr lang="zh-TW" altLang="en-US" dirty="0" smtClean="0"/>
              <a:t>有一段程式需要它重複執行，就可以包成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必須先寫好 ，但不會馬上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err="1" smtClean="0"/>
              <a:t>Functin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){</a:t>
            </a:r>
          </a:p>
          <a:p>
            <a:pPr marL="457200" lvl="1" indent="0">
              <a:buNone/>
            </a:pPr>
            <a:r>
              <a:rPr lang="zh-TW" altLang="en-US" dirty="0" smtClean="0"/>
              <a:t>函式內容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1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日新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元，一個月工作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天，計算月薪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14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406</Words>
  <Application>Microsoft Office PowerPoint</Application>
  <PresentationFormat>寬螢幕</PresentationFormat>
  <Paragraphs>92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Wingdings</vt:lpstr>
      <vt:lpstr>Office 佈景主題</vt:lpstr>
      <vt:lpstr>超好玩的PHP</vt:lpstr>
      <vt:lpstr>PHP是什麼?</vt:lpstr>
      <vt:lpstr>PHP是什麼?</vt:lpstr>
      <vt:lpstr>課程目標</vt:lpstr>
      <vt:lpstr>PHP安裝</vt:lpstr>
      <vt:lpstr>初識PHP</vt:lpstr>
      <vt:lpstr>變數</vt:lpstr>
      <vt:lpstr>函式function</vt:lpstr>
      <vt:lpstr>練習</vt:lpstr>
      <vt:lpstr>If判斷式</vt:lpstr>
      <vt:lpstr>隨機整數</vt:lpstr>
      <vt:lpstr>練習</vt:lpstr>
      <vt:lpstr>不要用使用波動拳!!!</vt:lpstr>
      <vt:lpstr>邏輯運算子</vt:lpstr>
      <vt:lpstr>迴圈</vt:lpstr>
      <vt:lpstr>迴圈</vt:lpstr>
      <vt:lpstr>迴圈進階應用</vt:lpstr>
      <vt:lpstr>陣列</vt:lpstr>
      <vt:lpstr>如何將陣列資料一筆一筆列出來?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超好玩的PHP</dc:title>
  <dc:creator>李承諺</dc:creator>
  <cp:lastModifiedBy>李承諺</cp:lastModifiedBy>
  <cp:revision>49</cp:revision>
  <dcterms:created xsi:type="dcterms:W3CDTF">2021-10-04T16:11:35Z</dcterms:created>
  <dcterms:modified xsi:type="dcterms:W3CDTF">2021-10-27T08:33:55Z</dcterms:modified>
</cp:coreProperties>
</file>