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1" r:id="rId6"/>
    <p:sldId id="262" r:id="rId7"/>
    <p:sldId id="274" r:id="rId8"/>
    <p:sldId id="275" r:id="rId9"/>
    <p:sldId id="276" r:id="rId10"/>
    <p:sldId id="263" r:id="rId11"/>
    <p:sldId id="268" r:id="rId12"/>
    <p:sldId id="265" r:id="rId13"/>
    <p:sldId id="266" r:id="rId14"/>
    <p:sldId id="269" r:id="rId15"/>
    <p:sldId id="270" r:id="rId16"/>
    <p:sldId id="271" r:id="rId17"/>
    <p:sldId id="267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前端工程師必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3509963"/>
            <a:ext cx="6505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9" y="1468140"/>
            <a:ext cx="4130231" cy="4899588"/>
          </a:xfrm>
        </p:spPr>
      </p:pic>
      <p:sp>
        <p:nvSpPr>
          <p:cNvPr id="5" name="文字方塊 4"/>
          <p:cNvSpPr txBox="1"/>
          <p:nvPr/>
        </p:nvSpPr>
        <p:spPr>
          <a:xfrm>
            <a:off x="1252728" y="2228714"/>
            <a:ext cx="543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mixin</a:t>
            </a:r>
            <a:r>
              <a:rPr lang="zh-TW" altLang="en-US" sz="2000" dirty="0" smtClean="0"/>
              <a:t>就像一個函式，可以代入多個屬性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include</a:t>
            </a:r>
            <a:r>
              <a:rPr lang="zh-TW" altLang="en-US" sz="2000" dirty="0" smtClean="0"/>
              <a:t>為執行函式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3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0" y="2295145"/>
            <a:ext cx="5695337" cy="2489676"/>
          </a:xfrm>
        </p:spPr>
      </p:pic>
    </p:spTree>
    <p:extLst>
      <p:ext uri="{BB962C8B-B14F-4D97-AF65-F5344CB8AC3E}">
        <p14:creationId xmlns:p14="http://schemas.microsoft.com/office/powerpoint/2010/main" val="42706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 </a:t>
            </a:r>
            <a:r>
              <a:rPr lang="en-US" altLang="zh-TW" dirty="0" smtClean="0"/>
              <a:t>@import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建立一個模組檔案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reset.scss</a:t>
            </a:r>
            <a:endParaRPr lang="en-US" altLang="zh-TW" dirty="0" smtClean="0"/>
          </a:p>
          <a:p>
            <a:r>
              <a:rPr lang="zh-TW" altLang="en-US" dirty="0"/>
              <a:t>檔案前面</a:t>
            </a:r>
            <a:r>
              <a:rPr lang="zh-TW" altLang="en-US" dirty="0" smtClean="0"/>
              <a:t>加底線將不會自動編譯為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使用模組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@import </a:t>
            </a:r>
            <a:r>
              <a:rPr lang="en-US" altLang="zh-TW" dirty="0" smtClean="0"/>
              <a:t>“reset”;</a:t>
            </a:r>
          </a:p>
          <a:p>
            <a:r>
              <a:rPr lang="en-US" altLang="zh-TW" dirty="0" smtClean="0"/>
              <a:t>*</a:t>
            </a:r>
            <a:r>
              <a:rPr lang="zh-TW" altLang="en-US" dirty="0" smtClean="0"/>
              <a:t>注意</a:t>
            </a:r>
            <a:r>
              <a:rPr lang="zh-TW" altLang="en-US" dirty="0"/>
              <a:t> </a:t>
            </a:r>
            <a:r>
              <a:rPr lang="en-US" altLang="zh-TW" dirty="0" smtClean="0"/>
              <a:t>!</a:t>
            </a:r>
            <a:r>
              <a:rPr lang="zh-TW" altLang="en-US" dirty="0" smtClean="0"/>
              <a:t> 載入檔案不需要加底線與副檔名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.box-</a:t>
            </a:r>
            <a:r>
              <a:rPr lang="en-US" altLang="zh-TW" dirty="0" smtClean="0">
                <a:solidFill>
                  <a:schemeClr val="accent1"/>
                </a:solidFill>
              </a:rPr>
              <a:t>#{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製作一個簡易網格系統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2445861"/>
            <a:ext cx="7975882" cy="30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@each</a:t>
            </a:r>
            <a:r>
              <a:rPr lang="zh-TW" altLang="en-US" dirty="0" smtClean="0"/>
              <a:t> 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rgbClr val="FF0000"/>
                </a:solidFill>
              </a:rPr>
              <a:t>變數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key : value,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key : value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@each </a:t>
            </a:r>
            <a:r>
              <a:rPr lang="en-US" altLang="zh-TW" dirty="0" err="1" smtClean="0">
                <a:solidFill>
                  <a:schemeClr val="accent1"/>
                </a:solidFill>
              </a:rPr>
              <a:t>key,value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chemeClr val="accent1"/>
                </a:solidFill>
              </a:rPr>
              <a:t>變數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4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@if…@else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18785"/>
            <a:ext cx="3624834" cy="5184701"/>
          </a:xfrm>
        </p:spPr>
      </p:pic>
    </p:spTree>
    <p:extLst>
      <p:ext uri="{BB962C8B-B14F-4D97-AF65-F5344CB8AC3E}">
        <p14:creationId xmlns:p14="http://schemas.microsoft.com/office/powerpoint/2010/main" val="305106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建立簡易</a:t>
            </a:r>
            <a:r>
              <a:rPr lang="en-US" altLang="zh-TW" dirty="0"/>
              <a:t>Bootstrap</a:t>
            </a:r>
            <a:r>
              <a:rPr lang="zh-TW" altLang="en-US" dirty="0"/>
              <a:t>網格系統</a:t>
            </a:r>
          </a:p>
        </p:txBody>
      </p:sp>
    </p:spTree>
    <p:extLst>
      <p:ext uri="{BB962C8B-B14F-4D97-AF65-F5344CB8AC3E}">
        <p14:creationId xmlns:p14="http://schemas.microsoft.com/office/powerpoint/2010/main" val="3560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課程建議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需會一點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5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用來美化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的工具</a:t>
            </a:r>
            <a:endParaRPr lang="en-US" altLang="zh-TW" dirty="0" smtClean="0"/>
          </a:p>
          <a:p>
            <a:r>
              <a:rPr lang="en-US" altLang="zh-TW" dirty="0" smtClean="0"/>
              <a:t>SASS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以程式的方式來撰寫</a:t>
            </a:r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早期為</a:t>
            </a:r>
            <a:r>
              <a:rPr lang="en-US" altLang="zh-TW" dirty="0" smtClean="0"/>
              <a:t>SASS</a:t>
            </a:r>
            <a:r>
              <a:rPr lang="zh-TW" altLang="en-US" dirty="0" smtClean="0"/>
              <a:t>，較新的語法為</a:t>
            </a:r>
            <a:r>
              <a:rPr lang="en-US" altLang="zh-TW" dirty="0" smtClean="0"/>
              <a:t>SCSS</a:t>
            </a:r>
          </a:p>
          <a:p>
            <a:r>
              <a:rPr lang="en-US" altLang="zh-TW" dirty="0" smtClean="0"/>
              <a:t>SCSS</a:t>
            </a:r>
            <a:r>
              <a:rPr lang="zh-TW" altLang="en-US" dirty="0" smtClean="0"/>
              <a:t> 完全相容於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5" y="2163953"/>
            <a:ext cx="732820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225296" y="1517622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VScode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ive Sass Compiler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9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於字串前面加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$</a:t>
            </a:r>
            <a:r>
              <a:rPr lang="zh-TW" altLang="en-US" dirty="0" smtClean="0"/>
              <a:t> 符號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mainColor</a:t>
            </a:r>
            <a:r>
              <a:rPr lang="en-US" altLang="zh-TW" dirty="0" smtClean="0"/>
              <a:t>: red;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: #333;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5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-nested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247651"/>
            <a:ext cx="3212792" cy="43416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886559" y="1825625"/>
            <a:ext cx="5196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Scss</a:t>
            </a:r>
            <a:r>
              <a:rPr lang="en-US" altLang="zh-TW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79" y="2357438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smtClean="0"/>
              <a:t>extend- </a:t>
            </a:r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63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把重複的樣式重複使用，使用一樣的元素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@extend </a:t>
            </a:r>
            <a:r>
              <a:rPr lang="zh-TW" altLang="en-US" dirty="0" smtClean="0"/>
              <a:t>物件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17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smtClean="0"/>
              <a:t>extend- </a:t>
            </a:r>
            <a:r>
              <a:rPr lang="zh-TW" altLang="en-US" dirty="0" smtClean="0"/>
              <a:t>繼承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48" y="2002536"/>
            <a:ext cx="2234708" cy="287921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14" y="1932538"/>
            <a:ext cx="2412229" cy="30776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178540" y="5193595"/>
            <a:ext cx="13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韓國李鐘碩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510902" y="5193595"/>
            <a:ext cx="13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李鐘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</a:t>
            </a:r>
          </a:p>
        </p:txBody>
      </p:sp>
    </p:spTree>
    <p:extLst>
      <p:ext uri="{BB962C8B-B14F-4D97-AF65-F5344CB8AC3E}">
        <p14:creationId xmlns:p14="http://schemas.microsoft.com/office/powerpoint/2010/main" val="29163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smtClean="0"/>
              <a:t>extend- </a:t>
            </a:r>
            <a:r>
              <a:rPr lang="zh-TW" altLang="en-US" dirty="0" smtClean="0"/>
              <a:t>繼承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56" y="1925590"/>
            <a:ext cx="2234708" cy="287921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51" y="1874723"/>
            <a:ext cx="2412229" cy="30776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178540" y="5193595"/>
            <a:ext cx="13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韓國李鐘碩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510902" y="5193595"/>
            <a:ext cx="13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李鐘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</a:t>
            </a:r>
          </a:p>
        </p:txBody>
      </p:sp>
    </p:spTree>
    <p:extLst>
      <p:ext uri="{BB962C8B-B14F-4D97-AF65-F5344CB8AC3E}">
        <p14:creationId xmlns:p14="http://schemas.microsoft.com/office/powerpoint/2010/main" val="40285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253</Words>
  <Application>Microsoft Office PowerPoint</Application>
  <PresentationFormat>寬螢幕</PresentationFormat>
  <Paragraphs>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Office 佈景主題</vt:lpstr>
      <vt:lpstr>前端工程師必學的SASS</vt:lpstr>
      <vt:lpstr>課程建議</vt:lpstr>
      <vt:lpstr>什麼是SASS?</vt:lpstr>
      <vt:lpstr>環境安裝</vt:lpstr>
      <vt:lpstr>變數-Variable</vt:lpstr>
      <vt:lpstr>巢狀-nested</vt:lpstr>
      <vt:lpstr>@extend- 繼承</vt:lpstr>
      <vt:lpstr>@extend- 繼承</vt:lpstr>
      <vt:lpstr>@extend- 繼承</vt:lpstr>
      <vt:lpstr>mixin與include的使用</vt:lpstr>
      <vt:lpstr>數學運算</vt:lpstr>
      <vt:lpstr>匯入 @import</vt:lpstr>
      <vt:lpstr>@for</vt:lpstr>
      <vt:lpstr>@for 迴圈</vt:lpstr>
      <vt:lpstr>製作一個簡易網格系統</vt:lpstr>
      <vt:lpstr>@each 迴圈</vt:lpstr>
      <vt:lpstr>@if…@else</vt:lpstr>
      <vt:lpstr>實作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前端工程師必學的SASS</dc:title>
  <dc:creator>Microsoft 帳戶</dc:creator>
  <cp:lastModifiedBy>Microsoft 帳戶</cp:lastModifiedBy>
  <cp:revision>47</cp:revision>
  <dcterms:created xsi:type="dcterms:W3CDTF">2021-12-11T19:31:26Z</dcterms:created>
  <dcterms:modified xsi:type="dcterms:W3CDTF">2021-12-13T04:29:26Z</dcterms:modified>
</cp:coreProperties>
</file>