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  <p:sldId id="271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4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9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5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7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18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EA28-1AA0-42DB-BC2E-3A1A317DF346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4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講師李承諺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56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上傳至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push origin main(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遠端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pull origin main 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更新本地端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54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方便多人協同合作開發</a:t>
            </a:r>
            <a:endParaRPr lang="en-US" altLang="zh-TW" dirty="0" smtClean="0"/>
          </a:p>
          <a:p>
            <a:r>
              <a:rPr lang="zh-TW" altLang="en-US" dirty="0" smtClean="0"/>
              <a:t>不同分支之間彼此獨立，互不影響 </a:t>
            </a:r>
            <a:endParaRPr lang="en-US" altLang="zh-TW" dirty="0" smtClean="0"/>
          </a:p>
          <a:p>
            <a:r>
              <a:rPr lang="zh-TW" altLang="en-US" dirty="0" smtClean="0"/>
              <a:t>不同分支開發不同功能，最後再合併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17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29" y="1825625"/>
            <a:ext cx="8377342" cy="4351338"/>
          </a:xfrm>
        </p:spPr>
      </p:pic>
    </p:spTree>
    <p:extLst>
      <p:ext uri="{BB962C8B-B14F-4D97-AF65-F5344CB8AC3E}">
        <p14:creationId xmlns:p14="http://schemas.microsoft.com/office/powerpoint/2010/main" val="420709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查看現有分支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建立新分支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50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64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合併分支 </a:t>
            </a:r>
            <a:r>
              <a:rPr lang="en-US" altLang="zh-TW" dirty="0" smtClean="0"/>
              <a:t>Merge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功能開發完畢後，合併回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 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分支輸入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，即可將此分支的修改項目合併回 </a:t>
            </a:r>
            <a:r>
              <a:rPr lang="en-US" altLang="zh-TW" dirty="0" smtClean="0"/>
              <a:t>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46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:”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17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加在上傳至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 下一頁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若有檔案是無論如何不需要被 </a:t>
            </a:r>
            <a:r>
              <a:rPr lang="en-US" altLang="zh-TW" dirty="0"/>
              <a:t>commit </a:t>
            </a:r>
            <a:r>
              <a:rPr lang="zh-TW" altLang="en-US" dirty="0"/>
              <a:t>的，可以新增 </a:t>
            </a:r>
            <a:r>
              <a:rPr lang="en-US" altLang="zh-TW" dirty="0"/>
              <a:t>.</a:t>
            </a:r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  <a:r>
              <a:rPr lang="zh-TW" altLang="en-US" dirty="0"/>
              <a:t>並將不想被</a:t>
            </a:r>
            <a:r>
              <a:rPr lang="en-US" altLang="zh-TW" dirty="0"/>
              <a:t>commit </a:t>
            </a:r>
            <a:r>
              <a:rPr lang="zh-TW" altLang="en-US" dirty="0"/>
              <a:t>的檔案</a:t>
            </a:r>
            <a:r>
              <a:rPr lang="zh-TW" altLang="en-US" dirty="0" smtClean="0"/>
              <a:t>寫入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Main.py</a:t>
            </a:r>
          </a:p>
          <a:p>
            <a:r>
              <a:rPr lang="en-US" altLang="zh-TW" dirty="0" smtClean="0"/>
              <a:t>Main/</a:t>
            </a:r>
          </a:p>
          <a:p>
            <a:r>
              <a:rPr lang="en-US" altLang="zh-TW" dirty="0" smtClean="0"/>
              <a:t>*.txt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84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為何需要版本控制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為解決以下問題：</a:t>
            </a:r>
            <a:endParaRPr lang="en-US" altLang="zh-TW" dirty="0" smtClean="0"/>
          </a:p>
          <a:p>
            <a:r>
              <a:rPr lang="zh-TW" altLang="en-US" dirty="0" smtClean="0"/>
              <a:t>避免同時管理過多類似的檔案 </a:t>
            </a:r>
            <a:endParaRPr lang="en-US" altLang="zh-TW" dirty="0" smtClean="0"/>
          </a:p>
          <a:p>
            <a:r>
              <a:rPr lang="zh-TW" altLang="en-US" dirty="0" smtClean="0"/>
              <a:t>快速備份還原資料 </a:t>
            </a:r>
            <a:endParaRPr lang="en-US" altLang="zh-TW" dirty="0" smtClean="0"/>
          </a:p>
          <a:p>
            <a:r>
              <a:rPr lang="zh-TW" altLang="en-US" dirty="0" smtClean="0"/>
              <a:t>於不同版本進行切換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3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是一種版本控制工具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可在專案中隨時切換版本，不須同時創立多個檔案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可以備份檔案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可以多人</a:t>
            </a:r>
            <a:r>
              <a:rPr lang="zh-TW" altLang="en-US"/>
              <a:t>合作</a:t>
            </a:r>
            <a:r>
              <a:rPr lang="zh-TW" altLang="en-US" smtClean="0"/>
              <a:t>開發</a:t>
            </a:r>
            <a:r>
              <a:rPr lang="zh-TW" altLang="en-US" dirty="0"/>
              <a:t>，</a:t>
            </a:r>
            <a:r>
              <a:rPr lang="zh-TW" altLang="en-US" smtClean="0"/>
              <a:t>分為</a:t>
            </a:r>
            <a:r>
              <a:rPr lang="zh-TW" altLang="en-US" dirty="0" smtClean="0"/>
              <a:t>本地和遠端，開發者可在本地開發並推到遠端進行整合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84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zh-TW" altLang="en-US" dirty="0" smtClean="0"/>
              <a:t>工作目錄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add)</a:t>
            </a:r>
          </a:p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zh-TW" altLang="en-US" dirty="0" smtClean="0"/>
              <a:t>集合區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00B05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)</a:t>
            </a:r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zh-TW" altLang="en-US" dirty="0" smtClean="0"/>
              <a:t>本地端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zh-TW" altLang="en-US" dirty="0" smtClean="0"/>
              <a:t>遠端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120572" y="2235200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120572" y="3374571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20572" y="4252685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7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GitHub 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：是版本控制軟體。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GitHub</a:t>
            </a:r>
            <a:r>
              <a:rPr lang="zh-TW" altLang="en-US" dirty="0" smtClean="0"/>
              <a:t>：線上平台，提供使用者利用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將程式碼託管於 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72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第一步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clone “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網址”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將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檔案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從遠端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下載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至本地端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endParaRPr lang="en-US" altLang="zh-TW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init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初始化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status(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查看目前工作狀態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endParaRPr lang="zh-TW" altLang="en-US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en-US" altLang="zh-TW" dirty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工作目錄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集合區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add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reset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8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集合</a:t>
            </a:r>
            <a:r>
              <a:rPr lang="zh-TW" altLang="en-US" dirty="0" smtClean="0"/>
              <a:t>區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本地端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commit –m “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訊息”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產生新的版本號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smtClean="0"/>
              <a:t>commit</a:t>
            </a:r>
            <a:r>
              <a:rPr lang="zh-TW" altLang="en-US" dirty="0" smtClean="0"/>
              <a:t>之前要先將檔案加進</a:t>
            </a:r>
            <a:r>
              <a:rPr lang="zh-TW" altLang="en-US" dirty="0" smtClean="0">
                <a:solidFill>
                  <a:srgbClr val="FF0000"/>
                </a:solidFill>
              </a:rPr>
              <a:t>集合區</a:t>
            </a:r>
            <a:endParaRPr lang="zh-TW" altLang="en-US" dirty="0" smtClean="0">
              <a:solidFill>
                <a:srgbClr val="FF0000"/>
              </a:solidFill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47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版本切換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log(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查看歷史版本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checkout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版本號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切換版本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 (</a:t>
            </a:r>
            <a:r>
              <a:rPr lang="zh-TW" altLang="en-US" dirty="0" smtClean="0"/>
              <a:t>回到上一個版本</a:t>
            </a:r>
            <a:r>
              <a:rPr lang="en-US" altLang="zh-TW" dirty="0" smtClean="0"/>
              <a:t>)</a:t>
            </a:r>
            <a:endParaRPr lang="en-US" altLang="zh-TW" dirty="0" smtClean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HEAD~N(</a:t>
            </a:r>
            <a:r>
              <a:rPr lang="zh-TW" altLang="en-US" dirty="0" smtClean="0"/>
              <a:t>回到前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7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430</Words>
  <Application>Microsoft Office PowerPoint</Application>
  <PresentationFormat>寬螢幕</PresentationFormat>
  <Paragraphs>62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DejaVu Sans Condensed</vt:lpstr>
      <vt:lpstr>Office 佈景主題</vt:lpstr>
      <vt:lpstr>Git與GitHub</vt:lpstr>
      <vt:lpstr>為何需要版本控制?</vt:lpstr>
      <vt:lpstr>Git用途</vt:lpstr>
      <vt:lpstr>PowerPoint 簡報</vt:lpstr>
      <vt:lpstr>Git 與 GitHub 的關係</vt:lpstr>
      <vt:lpstr>第一步!!!</vt:lpstr>
      <vt:lpstr>工作目錄&gt;集合區</vt:lpstr>
      <vt:lpstr>集合區&gt;本地端</vt:lpstr>
      <vt:lpstr>版本切換</vt:lpstr>
      <vt:lpstr>上傳至GitHub</vt:lpstr>
      <vt:lpstr>分支</vt:lpstr>
      <vt:lpstr>分支</vt:lpstr>
      <vt:lpstr>git branch</vt:lpstr>
      <vt:lpstr>切換分支</vt:lpstr>
      <vt:lpstr>合併分支 Merge </vt:lpstr>
      <vt:lpstr>刪除分支</vt:lpstr>
      <vt:lpstr>. gitignore 文件(加在上傳至github 下一頁)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李承諺</dc:creator>
  <cp:lastModifiedBy>李承諺</cp:lastModifiedBy>
  <cp:revision>16</cp:revision>
  <dcterms:created xsi:type="dcterms:W3CDTF">2021-09-22T18:12:42Z</dcterms:created>
  <dcterms:modified xsi:type="dcterms:W3CDTF">2021-10-03T20:21:59Z</dcterms:modified>
</cp:coreProperties>
</file>