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與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講師李承諺ㄏ嘿嘿ㄏ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上傳至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方便多人協同合作開發</a:t>
            </a:r>
            <a:endParaRPr lang="en-US" altLang="zh-TW" dirty="0"/>
          </a:p>
          <a:p>
            <a:r>
              <a:rPr lang="zh-TW" altLang="en-US" dirty="0"/>
              <a:t>不同分支之間彼此獨立，互不影響 </a:t>
            </a:r>
            <a:endParaRPr lang="en-US" altLang="zh-TW" dirty="0"/>
          </a:p>
          <a:p>
            <a:r>
              <a:rPr lang="zh-TW" altLang="en-US" dirty="0"/>
              <a:t>不同分支開發不同功能，最後再合併 </a:t>
            </a:r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2" cy="4351338"/>
          </a:xfrm>
        </p:spPr>
      </p:pic>
    </p:spTree>
    <p:extLst>
      <p:ext uri="{BB962C8B-B14F-4D97-AF65-F5344CB8AC3E}">
        <p14:creationId xmlns:p14="http://schemas.microsoft.com/office/powerpoint/2010/main" val="4207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branch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查看現有分支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branch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新分支名稱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建立新分支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切換分支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checkout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分支名稱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合併分支 </a:t>
            </a:r>
            <a:r>
              <a:rPr lang="en-US" altLang="zh-TW" dirty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功能開發完畢後，合併回 </a:t>
            </a:r>
            <a:r>
              <a:rPr lang="en-US" altLang="zh-TW" dirty="0"/>
              <a:t>main </a:t>
            </a:r>
            <a:r>
              <a:rPr lang="zh-TW" altLang="en-US" dirty="0"/>
              <a:t>分支 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main </a:t>
            </a:r>
            <a:r>
              <a:rPr lang="zh-TW" altLang="en-US" dirty="0"/>
              <a:t>分支輸入 </a:t>
            </a:r>
            <a:r>
              <a:rPr lang="en-US" altLang="zh-TW" dirty="0" err="1"/>
              <a:t>git</a:t>
            </a:r>
            <a:r>
              <a:rPr lang="en-US" altLang="zh-TW" dirty="0"/>
              <a:t> merge “</a:t>
            </a:r>
            <a:r>
              <a:rPr lang="zh-TW" altLang="en-US" dirty="0"/>
              <a:t>分支名稱</a:t>
            </a:r>
            <a:r>
              <a:rPr lang="en-US" altLang="zh-TW" dirty="0"/>
              <a:t>”</a:t>
            </a:r>
            <a:r>
              <a:rPr lang="zh-TW" altLang="en-US" dirty="0"/>
              <a:t>，即可將此分支的修改項目合併回 </a:t>
            </a:r>
            <a:r>
              <a:rPr lang="en-US" altLang="zh-TW" dirty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刪除分支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push origin :”</a:t>
            </a:r>
            <a:r>
              <a:rPr lang="zh-TW" altLang="en-US" dirty="0"/>
              <a:t>分支名稱</a:t>
            </a:r>
            <a:r>
              <a:rPr lang="en-US" altLang="zh-TW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 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/>
              <a:t>文件</a:t>
            </a:r>
            <a:r>
              <a:rPr lang="en-US" altLang="zh-TW" dirty="0"/>
              <a:t>(</a:t>
            </a:r>
            <a:r>
              <a:rPr lang="zh-TW" altLang="en-US" dirty="0"/>
              <a:t>加在上傳至</a:t>
            </a:r>
            <a:r>
              <a:rPr lang="en-US" altLang="zh-TW" dirty="0" err="1"/>
              <a:t>github</a:t>
            </a:r>
            <a:r>
              <a:rPr lang="zh-TW" altLang="en-US" dirty="0"/>
              <a:t> 下一頁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若有檔案是無論如何不需要被 </a:t>
            </a:r>
            <a:r>
              <a:rPr lang="en-US" altLang="zh-TW" dirty="0"/>
              <a:t>commit </a:t>
            </a:r>
            <a:r>
              <a:rPr lang="zh-TW" altLang="en-US" dirty="0"/>
              <a:t>的，可以新增 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/>
              <a:t>並將不想被</a:t>
            </a:r>
            <a:r>
              <a:rPr lang="en-US" altLang="zh-TW" dirty="0"/>
              <a:t>commit </a:t>
            </a:r>
            <a:r>
              <a:rPr lang="zh-TW" altLang="en-US" dirty="0"/>
              <a:t>的檔案寫入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Main.py</a:t>
            </a:r>
          </a:p>
          <a:p>
            <a:r>
              <a:rPr lang="en-US" altLang="zh-TW" dirty="0"/>
              <a:t>Main/</a:t>
            </a:r>
          </a:p>
          <a:p>
            <a:r>
              <a:rPr lang="en-US" altLang="zh-TW" dirty="0"/>
              <a:t>*.txt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初始設定</a:t>
            </a:r>
            <a:r>
              <a:rPr lang="en-US" altLang="zh-TW" dirty="0"/>
              <a:t>(</a:t>
            </a:r>
            <a:r>
              <a:rPr lang="zh-TW" altLang="en-US" dirty="0"/>
              <a:t>改成第一步 其他往後推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"you@example.com" 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"</a:t>
            </a:r>
            <a:r>
              <a:rPr lang="zh-TW" altLang="en-US" dirty="0"/>
              <a:t>你的名字</a:t>
            </a:r>
            <a:r>
              <a:rPr lang="en-US" altLang="zh-TW" dirty="0"/>
              <a:t>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9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為何需要版本控制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為解決以下問題：</a:t>
            </a:r>
            <a:endParaRPr lang="en-US" altLang="zh-TW" dirty="0"/>
          </a:p>
          <a:p>
            <a:r>
              <a:rPr lang="zh-TW" altLang="en-US" dirty="0"/>
              <a:t>避免同時管理過多類似的檔案 </a:t>
            </a:r>
            <a:endParaRPr lang="en-US" altLang="zh-TW" dirty="0"/>
          </a:p>
          <a:p>
            <a:r>
              <a:rPr lang="zh-TW" altLang="en-US" dirty="0"/>
              <a:t>快速備份還原資料 </a:t>
            </a:r>
            <a:endParaRPr lang="en-US" altLang="zh-TW" dirty="0"/>
          </a:p>
          <a:p>
            <a:r>
              <a:rPr lang="zh-TW" altLang="en-US" dirty="0"/>
              <a:t>於不同版本進行切換</a:t>
            </a:r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是一種版本控制工具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可在專案中隨時切換版本，不須同時創立多個檔案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可以備份檔案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可以多人</a:t>
            </a:r>
            <a:r>
              <a:rPr lang="zh-TW" altLang="en-US"/>
              <a:t>合作開發</a:t>
            </a:r>
            <a:r>
              <a:rPr lang="zh-TW" altLang="en-US" dirty="0"/>
              <a:t>，</a:t>
            </a:r>
            <a:r>
              <a:rPr lang="zh-TW" altLang="en-US"/>
              <a:t>分為</a:t>
            </a:r>
            <a:r>
              <a:rPr lang="zh-TW" altLang="en-US" dirty="0"/>
              <a:t>本地和遠端，開發者可在本地開發並推到遠端進行整合</a:t>
            </a:r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工作目錄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Git</a:t>
            </a:r>
            <a:r>
              <a:rPr lang="en-US" altLang="zh-TW" dirty="0"/>
              <a:t> add)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集合區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Git</a:t>
            </a:r>
            <a:r>
              <a:rPr lang="en-US" altLang="zh-TW" dirty="0"/>
              <a:t> commit )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本地端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 push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zh-TW" altLang="en-US" dirty="0"/>
              <a:t>遠端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GitHub </a:t>
            </a:r>
            <a:r>
              <a:rPr lang="zh-TW" altLang="en-US" dirty="0"/>
              <a:t>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：是版本控制軟體。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</a:t>
            </a:r>
            <a:r>
              <a:rPr lang="zh-TW" altLang="en-US" dirty="0"/>
              <a:t>：線上平台，提供使用者利用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將程式碼託管於 </a:t>
            </a:r>
            <a:r>
              <a:rPr lang="en-US" altLang="zh-TW" dirty="0"/>
              <a:t>GitHub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第一步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將檔案從遠端下載至本地端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工作目錄</a:t>
            </a:r>
            <a:r>
              <a:rPr lang="en-US" altLang="zh-TW" dirty="0"/>
              <a:t>&gt;</a:t>
            </a:r>
            <a:r>
              <a:rPr lang="zh-TW" altLang="en-US" dirty="0"/>
              <a:t>集合區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集合區</a:t>
            </a:r>
            <a:r>
              <a:rPr lang="en-US" altLang="zh-TW" dirty="0"/>
              <a:t>&gt;</a:t>
            </a:r>
            <a:r>
              <a:rPr lang="zh-TW" altLang="en-US" dirty="0"/>
              <a:t>本地端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/>
              <a:t>commit</a:t>
            </a:r>
            <a:r>
              <a:rPr lang="zh-TW" altLang="en-US" dirty="0"/>
              <a:t>之前要先將檔案加進</a:t>
            </a:r>
            <a:r>
              <a:rPr lang="zh-TW" altLang="en-US" dirty="0">
                <a:solidFill>
                  <a:srgbClr val="FF0000"/>
                </a:solidFill>
              </a:rPr>
              <a:t>集合區</a:t>
            </a:r>
            <a:endParaRPr lang="zh-TW" altLang="en-US" dirty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版本切換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checkout HEAD~ (</a:t>
            </a:r>
            <a:r>
              <a:rPr lang="zh-TW" altLang="en-US" dirty="0"/>
              <a:t>回到上一個版本</a:t>
            </a:r>
            <a:r>
              <a:rPr lang="en-US" altLang="zh-TW" dirty="0"/>
              <a:t>)</a:t>
            </a:r>
            <a:endParaRPr lang="en-US" altLang="zh-TW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/>
              <a:t>git</a:t>
            </a:r>
            <a:r>
              <a:rPr lang="en-US" altLang="zh-TW" dirty="0"/>
              <a:t> checkout HEAD~N(</a:t>
            </a:r>
            <a:r>
              <a:rPr lang="zh-TW" altLang="en-US" dirty="0"/>
              <a:t>回到前</a:t>
            </a:r>
            <a:r>
              <a:rPr lang="en-US" altLang="zh-TW" dirty="0"/>
              <a:t>N</a:t>
            </a:r>
            <a:r>
              <a:rPr lang="zh-TW" altLang="en-US" dirty="0"/>
              <a:t>個版本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478</Words>
  <Application>Microsoft Office PowerPoint</Application>
  <PresentationFormat>寬螢幕</PresentationFormat>
  <Paragraphs>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Git與GitHub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分支</vt:lpstr>
      <vt:lpstr>git branch</vt:lpstr>
      <vt:lpstr>切換分支</vt:lpstr>
      <vt:lpstr>合併分支 Merge </vt:lpstr>
      <vt:lpstr>刪除分支</vt:lpstr>
      <vt:lpstr>. gitignore 文件(加在上傳至github 下一頁)</vt:lpstr>
      <vt:lpstr>初始設定(改成第一步 其他往後推)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user</cp:lastModifiedBy>
  <cp:revision>18</cp:revision>
  <dcterms:created xsi:type="dcterms:W3CDTF">2021-09-22T18:12:42Z</dcterms:created>
  <dcterms:modified xsi:type="dcterms:W3CDTF">2021-10-20T09:31:37Z</dcterms:modified>
</cp:coreProperties>
</file>