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7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77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35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87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51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4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02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47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05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39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E0B1-E067-4033-90E6-B2BB11F462E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3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超好玩的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04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需要重複執行的程式，但我們不可能寫一句程式碼十行，所以寫一行請程式幫我們寫</a:t>
            </a:r>
            <a:r>
              <a:rPr lang="en-US" altLang="zh-TW" dirty="0" smtClean="0"/>
              <a:t>10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zh-TW" altLang="en-US" dirty="0"/>
              <a:t>迴圈三</a:t>
            </a:r>
            <a:r>
              <a:rPr lang="zh-TW" altLang="en-US" dirty="0" smtClean="0"/>
              <a:t>要素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1.</a:t>
            </a:r>
            <a:r>
              <a:rPr lang="zh-TW" altLang="en-US" dirty="0" smtClean="0"/>
              <a:t>初始條件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2.</a:t>
            </a:r>
            <a:r>
              <a:rPr lang="zh-TW" altLang="en-US" dirty="0" smtClean="0"/>
              <a:t>判斷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停止</a:t>
            </a:r>
            <a:r>
              <a:rPr lang="en-US" altLang="zh-TW" dirty="0" smtClean="0"/>
              <a:t>)</a:t>
            </a:r>
            <a:r>
              <a:rPr lang="zh-TW" altLang="en-US" dirty="0" smtClean="0"/>
              <a:t>條件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3.</a:t>
            </a:r>
            <a:r>
              <a:rPr lang="zh-TW" altLang="en-US" dirty="0" smtClean="0"/>
              <a:t>步進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1385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62" y="1337074"/>
            <a:ext cx="7446778" cy="5095163"/>
          </a:xfrm>
        </p:spPr>
      </p:pic>
    </p:spTree>
    <p:extLst>
      <p:ext uri="{BB962C8B-B14F-4D97-AF65-F5344CB8AC3E}">
        <p14:creationId xmlns:p14="http://schemas.microsoft.com/office/powerpoint/2010/main" val="292588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64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初識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連接符號   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有型別</a:t>
            </a:r>
            <a:r>
              <a:rPr lang="zh-TW" altLang="en-US" dirty="0"/>
              <a:t>區分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49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程式的三種基本能力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程式的記憶能力</a:t>
            </a:r>
            <a:r>
              <a:rPr lang="en-US" altLang="zh-TW" dirty="0" smtClean="0"/>
              <a:t>: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r>
              <a:rPr lang="zh-TW" altLang="en-US" dirty="0"/>
              <a:t>程式的判斷能力</a:t>
            </a:r>
            <a:r>
              <a:rPr lang="en-US" altLang="zh-TW" dirty="0" smtClean="0"/>
              <a:t>:if</a:t>
            </a:r>
          </a:p>
          <a:p>
            <a:r>
              <a:rPr lang="zh-TW" altLang="en-US" dirty="0" smtClean="0"/>
              <a:t>程式的重複能力</a:t>
            </a:r>
            <a:r>
              <a:rPr lang="en-US" altLang="zh-TW" dirty="0" smtClean="0"/>
              <a:t>:for</a:t>
            </a:r>
          </a:p>
        </p:txBody>
      </p:sp>
    </p:spTree>
    <p:extLst>
      <p:ext uri="{BB962C8B-B14F-4D97-AF65-F5344CB8AC3E}">
        <p14:creationId xmlns:p14="http://schemas.microsoft.com/office/powerpoint/2010/main" val="217470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變數以</a:t>
            </a:r>
            <a:r>
              <a:rPr lang="zh-TW" altLang="en-US" b="1" dirty="0"/>
              <a:t> </a:t>
            </a:r>
            <a:r>
              <a:rPr lang="en-US" altLang="zh-TW" b="1" dirty="0"/>
              <a:t>$ </a:t>
            </a:r>
            <a:r>
              <a:rPr lang="zh-TW" altLang="en-US" dirty="0"/>
              <a:t>符號開始，後面跟著</a:t>
            </a:r>
            <a:r>
              <a:rPr lang="zh-TW" altLang="en-US" b="1" dirty="0"/>
              <a:t>變數的名稱</a:t>
            </a:r>
            <a:endParaRPr lang="zh-TW" altLang="en-US" dirty="0"/>
          </a:p>
          <a:p>
            <a:r>
              <a:rPr lang="zh-TW" altLang="en-US" dirty="0"/>
              <a:t>變數名稱必須使用</a:t>
            </a:r>
            <a:r>
              <a:rPr lang="zh-TW" altLang="en-US" b="1" dirty="0"/>
              <a:t>英、數</a:t>
            </a:r>
            <a:r>
              <a:rPr lang="zh-TW" altLang="en-US" dirty="0"/>
              <a:t>字及</a:t>
            </a:r>
            <a:r>
              <a:rPr lang="zh-TW" altLang="en-US" b="1" dirty="0"/>
              <a:t>底線</a:t>
            </a:r>
            <a:r>
              <a:rPr lang="zh-TW" altLang="en-US" dirty="0"/>
              <a:t>符號</a:t>
            </a:r>
          </a:p>
          <a:p>
            <a:r>
              <a:rPr lang="zh-TW" altLang="en-US" dirty="0"/>
              <a:t>變數名稱除了以</a:t>
            </a:r>
            <a:r>
              <a:rPr lang="zh-TW" altLang="en-US" b="1" dirty="0"/>
              <a:t> </a:t>
            </a:r>
            <a:r>
              <a:rPr lang="en-US" altLang="zh-TW" b="1" dirty="0"/>
              <a:t>$ </a:t>
            </a:r>
            <a:r>
              <a:rPr lang="zh-TW" altLang="en-US" dirty="0"/>
              <a:t>符號開始，接著必須使用</a:t>
            </a:r>
            <a:r>
              <a:rPr lang="zh-TW" altLang="en-US" b="1" dirty="0"/>
              <a:t>英文字母</a:t>
            </a:r>
            <a:r>
              <a:rPr lang="zh-TW" altLang="en-US" dirty="0"/>
              <a:t>或是</a:t>
            </a:r>
            <a:r>
              <a:rPr lang="zh-TW" altLang="en-US" b="1" dirty="0"/>
              <a:t>底線</a:t>
            </a:r>
            <a:r>
              <a:rPr lang="zh-TW" altLang="en-US" dirty="0"/>
              <a:t>符號為開頭字元</a:t>
            </a:r>
          </a:p>
          <a:p>
            <a:r>
              <a:rPr lang="zh-TW" altLang="en-US" dirty="0"/>
              <a:t>英文字母的</a:t>
            </a:r>
            <a:r>
              <a:rPr lang="zh-TW" altLang="en-US" b="1" dirty="0"/>
              <a:t>大小寫認定是不相同</a:t>
            </a:r>
            <a:r>
              <a:rPr lang="zh-TW" altLang="en-US" dirty="0"/>
              <a:t>的</a:t>
            </a:r>
            <a:r>
              <a:rPr lang="zh-TW" altLang="en-US" dirty="0" smtClean="0"/>
              <a:t>字母</a:t>
            </a:r>
            <a:endParaRPr lang="en-US" altLang="zh-TW" dirty="0" smtClean="0"/>
          </a:p>
          <a:p>
            <a:r>
              <a:rPr lang="zh-TW" altLang="en-US" dirty="0" smtClean="0"/>
              <a:t>雙引號可以識別變數，單引號無法</a:t>
            </a:r>
            <a:endParaRPr lang="en-US" altLang="zh-TW" dirty="0" smtClean="0"/>
          </a:p>
          <a:p>
            <a:r>
              <a:rPr lang="zh-TW" altLang="en-US" dirty="0"/>
              <a:t>計算</a:t>
            </a:r>
            <a:r>
              <a:rPr lang="zh-TW" altLang="en-US" dirty="0" smtClean="0"/>
              <a:t>符號</a:t>
            </a:r>
            <a:r>
              <a:rPr lang="en-US" altLang="zh-TW" dirty="0" smtClean="0"/>
              <a:t>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-</a:t>
            </a:r>
            <a:r>
              <a:rPr lang="zh-TW" altLang="en-US" dirty="0" smtClean="0"/>
              <a:t>、*、</a:t>
            </a:r>
            <a:r>
              <a:rPr lang="en-US" altLang="zh-TW" dirty="0" smtClean="0"/>
              <a:t>/</a:t>
            </a:r>
            <a:r>
              <a:rPr lang="zh-TW" altLang="en-US" dirty="0" smtClean="0"/>
              <a:t>、</a:t>
            </a:r>
            <a:r>
              <a:rPr lang="en-US" altLang="zh-TW" dirty="0" smtClean="0"/>
              <a:t>%</a:t>
            </a:r>
            <a:endParaRPr lang="zh-TW" altLang="en-US" dirty="0"/>
          </a:p>
          <a:p>
            <a:pPr marL="0" indent="0">
              <a:buNone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53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何時使用</a:t>
            </a:r>
            <a:r>
              <a:rPr lang="en-US" altLang="zh-TW" dirty="0" smtClean="0"/>
              <a:t>function?</a:t>
            </a:r>
          </a:p>
          <a:p>
            <a:r>
              <a:rPr lang="zh-TW" altLang="en-US" dirty="0" smtClean="0"/>
              <a:t>有一段程式需要它重複執行，就可以包成</a:t>
            </a:r>
            <a:r>
              <a:rPr lang="en-US" altLang="zh-TW" dirty="0" smtClean="0"/>
              <a:t>function</a:t>
            </a:r>
          </a:p>
          <a:p>
            <a:r>
              <a:rPr lang="zh-TW" altLang="en-US" dirty="0" smtClean="0"/>
              <a:t>必須先寫好 ，但不會馬上執行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31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日新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元，一個月工作</a:t>
            </a:r>
            <a:r>
              <a:rPr lang="en-US" altLang="zh-TW" dirty="0" smtClean="0"/>
              <a:t>20</a:t>
            </a:r>
            <a:r>
              <a:rPr lang="zh-TW" altLang="en-US" dirty="0" smtClean="0"/>
              <a:t>天，計算月薪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614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判斷式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If(True){</a:t>
            </a:r>
          </a:p>
          <a:p>
            <a:pPr marL="457200" lvl="1" indent="0">
              <a:buNone/>
            </a:pPr>
            <a:r>
              <a:rPr lang="en-US" altLang="zh-TW" dirty="0" smtClean="0"/>
              <a:t>A</a:t>
            </a:r>
          </a:p>
          <a:p>
            <a:r>
              <a:rPr lang="en-US" altLang="zh-TW" dirty="0" smtClean="0"/>
              <a:t>}else{</a:t>
            </a:r>
          </a:p>
          <a:p>
            <a:pPr marL="457200" lvl="1" indent="0">
              <a:buNone/>
            </a:pPr>
            <a:r>
              <a:rPr lang="en-US" altLang="zh-TW" dirty="0"/>
              <a:t>B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</a:p>
          <a:p>
            <a:r>
              <a:rPr lang="zh-TW" altLang="en-US" dirty="0"/>
              <a:t>執行</a:t>
            </a:r>
            <a:r>
              <a:rPr lang="en-US" altLang="zh-TW" dirty="0"/>
              <a:t>=&gt;A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06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判斷是否為</a:t>
            </a:r>
            <a:r>
              <a:rPr lang="en-US" altLang="zh-TW" dirty="0"/>
              <a:t>3</a:t>
            </a:r>
            <a:r>
              <a:rPr lang="zh-TW" altLang="en-US" dirty="0"/>
              <a:t>的倍數？是否為</a:t>
            </a:r>
            <a:r>
              <a:rPr lang="en-US" altLang="zh-TW" dirty="0"/>
              <a:t>7</a:t>
            </a:r>
            <a:r>
              <a:rPr lang="zh-TW" altLang="en-US" dirty="0"/>
              <a:t>的倍數？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6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151</Words>
  <Application>Microsoft Office PowerPoint</Application>
  <PresentationFormat>寬螢幕</PresentationFormat>
  <Paragraphs>39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超好玩的PHP</vt:lpstr>
      <vt:lpstr>PHP安裝</vt:lpstr>
      <vt:lpstr>初識PHP</vt:lpstr>
      <vt:lpstr>程式的三種基本能力</vt:lpstr>
      <vt:lpstr>變數</vt:lpstr>
      <vt:lpstr>函式function</vt:lpstr>
      <vt:lpstr>練習</vt:lpstr>
      <vt:lpstr>If判斷式</vt:lpstr>
      <vt:lpstr>練習</vt:lpstr>
      <vt:lpstr>迴圈</vt:lpstr>
      <vt:lpstr>迴圈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超好玩的PHP</dc:title>
  <dc:creator>李承諺</dc:creator>
  <cp:lastModifiedBy>李承諺</cp:lastModifiedBy>
  <cp:revision>13</cp:revision>
  <dcterms:created xsi:type="dcterms:W3CDTF">2021-10-04T16:11:35Z</dcterms:created>
  <dcterms:modified xsi:type="dcterms:W3CDTF">2021-10-04T17:38:23Z</dcterms:modified>
</cp:coreProperties>
</file>