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1" r:id="rId4"/>
    <p:sldId id="282" r:id="rId5"/>
    <p:sldId id="258" r:id="rId6"/>
    <p:sldId id="259" r:id="rId7"/>
    <p:sldId id="267" r:id="rId8"/>
    <p:sldId id="268" r:id="rId9"/>
    <p:sldId id="261" r:id="rId10"/>
    <p:sldId id="269" r:id="rId11"/>
    <p:sldId id="277" r:id="rId12"/>
    <p:sldId id="270" r:id="rId13"/>
    <p:sldId id="278" r:id="rId14"/>
    <p:sldId id="271" r:id="rId15"/>
    <p:sldId id="272" r:id="rId16"/>
    <p:sldId id="279" r:id="rId17"/>
    <p:sldId id="273" r:id="rId18"/>
    <p:sldId id="274" r:id="rId19"/>
    <p:sldId id="275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王漢宗細圓體繁" panose="02020300000000000000" pitchFamily="18" charset="-120"/>
      <p:regular r:id="rId26"/>
    </p:embeddedFont>
    <p:embeddedFont>
      <p:font typeface="微軟正黑體" panose="020B0604030504040204" pitchFamily="34" charset="-12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271FA-317D-443F-A3FA-78F4796F00C4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18FD6-6EB9-4937-BED1-A339AE2C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8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7179708" y="2089231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If(True){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E35C04F-8C73-4E56-92F6-501F7ACBC14D}"/>
              </a:ext>
            </a:extLst>
          </p:cNvPr>
          <p:cNvSpPr txBox="1">
            <a:spLocks/>
          </p:cNvSpPr>
          <p:nvPr/>
        </p:nvSpPr>
        <p:spPr>
          <a:xfrm>
            <a:off x="10779268" y="2144943"/>
            <a:ext cx="3698732" cy="681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If(False){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elseif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(True){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}else{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=&gt;B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隨機整數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4289258" y="3765318"/>
            <a:ext cx="11578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的倍數？是否為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8768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邏輯運算子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3316514" y="3239454"/>
            <a:ext cx="12420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and)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 ||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or)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(null)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需要重複執行的程式，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迴圈三要素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FCA11B-4251-4EAB-B82F-DE26AB8F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584657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迴圈進階應用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3453257" y="3604607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continue(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放棄本次迴圈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590BCB7-15A4-4E0A-816E-30EE6DA0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陣列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49994B-4AD1-4635-89B5-AFA53DC6D4A9}"/>
              </a:ext>
            </a:extLst>
          </p:cNvPr>
          <p:cNvSpPr txBox="1"/>
          <p:nvPr/>
        </p:nvSpPr>
        <p:spPr>
          <a:xfrm>
            <a:off x="4244212" y="2154346"/>
            <a:ext cx="1127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一個變數可裝多個資料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= array(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查看陣列結構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array_push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新增資料進陣列，會排在最後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查看陣列長度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in_array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查詢的內容值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陣列變數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判斷指定的內容值是不是已經在陣列中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67749C-349B-4801-81D4-05F4C3CC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838200" y="571500"/>
            <a:ext cx="10134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4" y="1029206"/>
            <a:ext cx="97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如何將陣列資料一筆一筆列出來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?</a:t>
            </a:r>
            <a:endParaRPr lang="zh-TW" altLang="en-US" sz="28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79E488-7946-4546-9960-C09C0D4AB7F7}"/>
              </a:ext>
            </a:extLst>
          </p:cNvPr>
          <p:cNvSpPr txBox="1"/>
          <p:nvPr/>
        </p:nvSpPr>
        <p:spPr>
          <a:xfrm>
            <a:off x="3456685" y="3316370"/>
            <a:ext cx="1196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專門給陣列資料使用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39300A-FD08-4F7C-B032-F9ED4E64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19847" y="4323523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完成一個樂透遊戲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447800" y="110043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是什麼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B8DC22-FE05-4894-B2BA-263543B72E82}"/>
              </a:ext>
            </a:extLst>
          </p:cNvPr>
          <p:cNvSpPr txBox="1"/>
          <p:nvPr/>
        </p:nvSpPr>
        <p:spPr>
          <a:xfrm>
            <a:off x="4274056" y="3068582"/>
            <a:ext cx="11309684" cy="564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ypertext  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reprocessor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Hypertext: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超本文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Preprocessor: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預處理器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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編寫動態網頁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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可嵌入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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可串接資料庫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W3Techs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的報告，截至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月：「有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78.9%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的網站使用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。」</a:t>
            </a:r>
          </a:p>
        </p:txBody>
      </p:sp>
    </p:spTree>
    <p:extLst>
      <p:ext uri="{BB962C8B-B14F-4D97-AF65-F5344CB8AC3E}">
        <p14:creationId xmlns:p14="http://schemas.microsoft.com/office/powerpoint/2010/main" val="11550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447800" y="110043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是什麼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47D4EA5-FABD-42E0-B06C-15C761CF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14424"/>
            <a:ext cx="11960736" cy="62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43434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課程目標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65C5990-AABC-41DA-A95F-DAA4610D94C6}"/>
              </a:ext>
            </a:extLst>
          </p:cNvPr>
          <p:cNvSpPr txBox="1">
            <a:spLocks/>
          </p:cNvSpPr>
          <p:nvPr/>
        </p:nvSpPr>
        <p:spPr>
          <a:xfrm>
            <a:off x="3886200" y="359021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搞懂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搞懂程式邏輯</a:t>
            </a:r>
          </a:p>
        </p:txBody>
      </p:sp>
    </p:spTree>
    <p:extLst>
      <p:ext uri="{BB962C8B-B14F-4D97-AF65-F5344CB8AC3E}">
        <p14:creationId xmlns:p14="http://schemas.microsoft.com/office/powerpoint/2010/main" val="40934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9F3375-DBC3-4A7A-A8F4-FC3B0B1BC8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38" y="3040061"/>
            <a:ext cx="12113906" cy="66760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5BCA8A6-9399-419D-B92F-DD16FEE433F0}"/>
              </a:ext>
            </a:extLst>
          </p:cNvPr>
          <p:cNvSpPr txBox="1"/>
          <p:nvPr/>
        </p:nvSpPr>
        <p:spPr>
          <a:xfrm>
            <a:off x="7409520" y="1776235"/>
            <a:ext cx="5809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67200" y="2855030"/>
            <a:ext cx="6324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 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:#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 */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連接符號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有型別區分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字串、整數、小數、布林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判別型別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var_dump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計算符號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、*、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floor():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無條件捨去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ceil():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無條件進位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round():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四捨五入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906FA1-CBEF-4BCC-A2CF-29DF0284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6917" y="2598781"/>
            <a:ext cx="4730906" cy="5797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符號開始，後面跟著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變數的名稱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英、數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字及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變數名稱除了以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$ 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符號開始，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接著必須使用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符號為開頭字元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英文字母的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大小寫認定是不相同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的字母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雙引號可以識別變數，單引號無法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4218685" y="3086368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function?</a:t>
            </a:r>
          </a:p>
          <a:p>
            <a:endParaRPr lang="en-US" altLang="zh-TW" sz="40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有一段程式需要它重複執行，就可以包成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必須先寫好 ，但不會馬上執行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err="1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Functin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函式內容</a:t>
            </a:r>
          </a:p>
          <a:p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元，一個月工作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501</Words>
  <Application>Microsoft Office PowerPoint</Application>
  <PresentationFormat>自訂</PresentationFormat>
  <Paragraphs>112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Calibri</vt:lpstr>
      <vt:lpstr>Arial</vt:lpstr>
      <vt:lpstr>王漢宗細圓體繁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9</cp:revision>
  <dcterms:created xsi:type="dcterms:W3CDTF">2006-08-16T00:00:00Z</dcterms:created>
  <dcterms:modified xsi:type="dcterms:W3CDTF">2021-10-27T09:27:19Z</dcterms:modified>
  <dc:identifier>DAEr4czDlXU</dc:identifier>
</cp:coreProperties>
</file>