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2" cy="4351338"/>
          </a:xfrm>
        </p:spPr>
      </p:pic>
    </p:spTree>
    <p:extLst>
      <p:ext uri="{BB962C8B-B14F-4D97-AF65-F5344CB8AC3E}">
        <p14:creationId xmlns:p14="http://schemas.microsoft.com/office/powerpoint/2010/main" val="4207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可以備份檔案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可以多人</a:t>
            </a:r>
            <a:r>
              <a:rPr lang="zh-TW" altLang="en-US"/>
              <a:t>合作</a:t>
            </a:r>
            <a:r>
              <a:rPr lang="zh-TW" altLang="en-US" smtClean="0"/>
              <a:t>開發</a:t>
            </a:r>
            <a:r>
              <a:rPr lang="zh-TW" altLang="en-US" dirty="0"/>
              <a:t>，</a:t>
            </a:r>
            <a:r>
              <a:rPr lang="zh-TW" altLang="en-US" smtClean="0"/>
              <a:t>分為</a:t>
            </a:r>
            <a:r>
              <a:rPr lang="zh-TW" altLang="en-US" dirty="0" smtClean="0"/>
              <a:t>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</a:t>
            </a:r>
            <a:r>
              <a:rPr lang="zh-TW" altLang="en-US" dirty="0" smtClean="0"/>
              <a:t>軟體。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en-US" altLang="zh-TW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389</Words>
  <Application>Microsoft Office PowerPoint</Application>
  <PresentationFormat>寬螢幕</PresentationFormat>
  <Paragraphs>56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Git與GitHub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分支</vt:lpstr>
      <vt:lpstr>git branch</vt:lpstr>
      <vt:lpstr>切換分支</vt:lpstr>
      <vt:lpstr>合併分支 Merge </vt:lpstr>
      <vt:lpstr>刪除分支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13</cp:revision>
  <dcterms:created xsi:type="dcterms:W3CDTF">2021-09-22T18:12:42Z</dcterms:created>
  <dcterms:modified xsi:type="dcterms:W3CDTF">2021-09-28T04:20:53Z</dcterms:modified>
</cp:coreProperties>
</file>