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7" r:id="rId6"/>
    <p:sldId id="268" r:id="rId7"/>
    <p:sldId id="261" r:id="rId8"/>
    <p:sldId id="269" r:id="rId9"/>
    <p:sldId id="270" r:id="rId10"/>
    <p:sldId id="271" r:id="rId11"/>
    <p:sldId id="272" r:id="rId12"/>
  </p:sldIdLst>
  <p:sldSz cx="18288000" cy="10287000"/>
  <p:notesSz cx="6858000" cy="9144000"/>
  <p:embeddedFontLst>
    <p:embeddedFont>
      <p:font typeface="GenYoGothic JP L" panose="020B0300000000000000" pitchFamily="34" charset="-128"/>
      <p:regular r:id="rId13"/>
    </p:embeddedFont>
    <p:embeddedFont>
      <p:font typeface="王漢宗細圓體繁" panose="02020300000000000000" pitchFamily="18" charset="-12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5" d="100"/>
          <a:sy n="45" d="100"/>
        </p:scale>
        <p:origin x="1234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C4399E5-0BFD-483A-B2F7-8B5B3728A797}"/>
              </a:ext>
            </a:extLst>
          </p:cNvPr>
          <p:cNvSpPr/>
          <p:nvPr/>
        </p:nvSpPr>
        <p:spPr>
          <a:xfrm>
            <a:off x="2819400" y="2628900"/>
            <a:ext cx="12115800" cy="4542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2"/>
          <p:cNvSpPr txBox="1"/>
          <p:nvPr/>
        </p:nvSpPr>
        <p:spPr>
          <a:xfrm>
            <a:off x="5334556" y="3575267"/>
            <a:ext cx="12866795" cy="15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zh-TW" altLang="en-US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超好玩的</a:t>
            </a:r>
            <a:r>
              <a:rPr lang="en-US" altLang="zh-TW" sz="9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en-US" sz="14275" spc="-285" dirty="0">
              <a:solidFill>
                <a:srgbClr val="242254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396962" y="7886700"/>
            <a:ext cx="2455810" cy="300823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676412" y="8719014"/>
            <a:ext cx="2296007" cy="25205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4574600" y="6742478"/>
            <a:ext cx="696006" cy="73333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3097684" y="7724877"/>
            <a:ext cx="823555" cy="68729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38438" y="7704768"/>
            <a:ext cx="351957" cy="363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80852" y="8894417"/>
            <a:ext cx="351957" cy="36386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148CF1-1DC1-4D7F-80A1-A13E3DBD6B07}"/>
              </a:ext>
            </a:extLst>
          </p:cNvPr>
          <p:cNvSpPr txBox="1"/>
          <p:nvPr/>
        </p:nvSpPr>
        <p:spPr>
          <a:xfrm>
            <a:off x="7195953" y="548566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講師</a:t>
            </a:r>
            <a:r>
              <a:rPr lang="en-US" altLang="zh-TW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8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李承諺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A59A33D-95DE-4686-BAEE-2E22A802A989}"/>
              </a:ext>
            </a:extLst>
          </p:cNvPr>
          <p:cNvGrpSpPr/>
          <p:nvPr/>
        </p:nvGrpSpPr>
        <p:grpSpPr>
          <a:xfrm>
            <a:off x="4650651" y="5358923"/>
            <a:ext cx="7976643" cy="3622975"/>
            <a:chOff x="3599657" y="3598460"/>
            <a:chExt cx="10845347" cy="4925935"/>
          </a:xfrm>
        </p:grpSpPr>
        <p:grpSp>
          <p:nvGrpSpPr>
            <p:cNvPr id="3" name="Group 3"/>
            <p:cNvGrpSpPr/>
            <p:nvPr/>
          </p:nvGrpSpPr>
          <p:grpSpPr>
            <a:xfrm>
              <a:off x="3650039" y="3598460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1198A63-F00A-476F-8504-7A4FBDE0CD55}"/>
                </a:ext>
              </a:extLst>
            </p:cNvPr>
            <p:cNvGrpSpPr/>
            <p:nvPr/>
          </p:nvGrpSpPr>
          <p:grpSpPr>
            <a:xfrm>
              <a:off x="3599657" y="5385581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" name="Freeform 4">
                <a:extLst>
                  <a:ext uri="{FF2B5EF4-FFF2-40B4-BE49-F238E27FC236}">
                    <a16:creationId xmlns:a16="http://schemas.microsoft.com/office/drawing/2014/main" id="{9BB534E6-EFF8-40B0-B554-3E6B36E552E4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AA055826-40AE-453F-8961-FDC3BD45B4BA}"/>
                </a:ext>
              </a:extLst>
            </p:cNvPr>
            <p:cNvGrpSpPr/>
            <p:nvPr/>
          </p:nvGrpSpPr>
          <p:grpSpPr>
            <a:xfrm>
              <a:off x="3602564" y="7221435"/>
              <a:ext cx="1302961" cy="1302960"/>
              <a:chOff x="0" y="0"/>
              <a:chExt cx="6350000" cy="6350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07216B56-F160-47BD-9BEB-872B0AB7B0E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2647C9-95A9-4C83-96FC-0DB8DE3C5E13}"/>
                </a:ext>
              </a:extLst>
            </p:cNvPr>
            <p:cNvSpPr txBox="1"/>
            <p:nvPr/>
          </p:nvSpPr>
          <p:spPr>
            <a:xfrm>
              <a:off x="4003856" y="3769243"/>
              <a:ext cx="551850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1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75E592C-3D40-4CA5-ABE1-A02D885610AD}"/>
                </a:ext>
              </a:extLst>
            </p:cNvPr>
            <p:cNvSpPr txBox="1"/>
            <p:nvPr/>
          </p:nvSpPr>
          <p:spPr>
            <a:xfrm>
              <a:off x="3891588" y="5580190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2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F06AC4-1826-4FF6-821B-EF795A067459}"/>
                </a:ext>
              </a:extLst>
            </p:cNvPr>
            <p:cNvSpPr txBox="1"/>
            <p:nvPr/>
          </p:nvSpPr>
          <p:spPr>
            <a:xfrm>
              <a:off x="3921033" y="7413084"/>
              <a:ext cx="717493" cy="962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3</a:t>
              </a:r>
              <a:endParaRPr lang="zh-TW" altLang="en-US" sz="16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6BFC03-15C7-4911-A9CE-7B5F071E0EDE}"/>
                </a:ext>
              </a:extLst>
            </p:cNvPr>
            <p:cNvSpPr txBox="1"/>
            <p:nvPr/>
          </p:nvSpPr>
          <p:spPr>
            <a:xfrm>
              <a:off x="5301003" y="3781228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初始條件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BDE1E43-CC9C-4E4D-8297-6C3139FA7F8E}"/>
                </a:ext>
              </a:extLst>
            </p:cNvPr>
            <p:cNvSpPr txBox="1"/>
            <p:nvPr/>
          </p:nvSpPr>
          <p:spPr>
            <a:xfrm>
              <a:off x="5301003" y="5555827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判斷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(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停止</a:t>
              </a:r>
              <a:r>
                <a:rPr lang="en-US" altLang="zh-TW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)</a:t>
              </a:r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條件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B1FD103-31E2-455A-9F46-270A05B07560}"/>
                </a:ext>
              </a:extLst>
            </p:cNvPr>
            <p:cNvSpPr txBox="1"/>
            <p:nvPr/>
          </p:nvSpPr>
          <p:spPr>
            <a:xfrm>
              <a:off x="5301003" y="7391681"/>
              <a:ext cx="9144001" cy="96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4000" dirty="0">
                  <a:latin typeface="王漢宗細圓體繁" panose="02020300000000000000" pitchFamily="18" charset="-120"/>
                  <a:ea typeface="王漢宗細圓體繁" panose="02020300000000000000" pitchFamily="18" charset="-120"/>
                </a:rPr>
                <a:t>步進</a:t>
              </a:r>
              <a:endPara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D7C637-D9F0-4D09-BE9F-23011C7BFFFC}"/>
              </a:ext>
            </a:extLst>
          </p:cNvPr>
          <p:cNvSpPr txBox="1"/>
          <p:nvPr/>
        </p:nvSpPr>
        <p:spPr>
          <a:xfrm>
            <a:off x="4600373" y="1875462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需要重複執行的程式，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但我們不可能寫一句程式碼十行，所以寫一行請程式幫我們寫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迴圈三要素</a:t>
            </a:r>
          </a:p>
        </p:txBody>
      </p:sp>
    </p:spTree>
    <p:extLst>
      <p:ext uri="{BB962C8B-B14F-4D97-AF65-F5344CB8AC3E}">
        <p14:creationId xmlns:p14="http://schemas.microsoft.com/office/powerpoint/2010/main" val="346535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BE7656-33ED-4B7E-B9D7-9A478BB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4" y="1737250"/>
            <a:ext cx="9969911" cy="68125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56F99008-9CBA-482A-B3C1-81486D000274}"/>
              </a:ext>
            </a:extLst>
          </p:cNvPr>
          <p:cNvGrpSpPr/>
          <p:nvPr/>
        </p:nvGrpSpPr>
        <p:grpSpPr>
          <a:xfrm>
            <a:off x="762000" y="647700"/>
            <a:ext cx="2890946" cy="1981200"/>
            <a:chOff x="2743200" y="4076700"/>
            <a:chExt cx="48006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CE377E-FCE5-40AC-968B-0DFA20420A6D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47AA02-FEC5-4B7D-ACEA-5DAEED08CFA4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4B6D-26F0-40F1-91ED-21CE318F0069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迴圈</a:t>
            </a:r>
          </a:p>
        </p:txBody>
      </p:sp>
    </p:spTree>
    <p:extLst>
      <p:ext uri="{BB962C8B-B14F-4D97-AF65-F5344CB8AC3E}">
        <p14:creationId xmlns:p14="http://schemas.microsoft.com/office/powerpoint/2010/main" val="8184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977012">
            <a:off x="13506087" y="-681594"/>
            <a:ext cx="2319995" cy="25469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024135">
            <a:off x="17439481" y="2361317"/>
            <a:ext cx="2018995" cy="104987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103773">
            <a:off x="16316139" y="3481379"/>
            <a:ext cx="961992" cy="10135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335909">
            <a:off x="15112679" y="2479965"/>
            <a:ext cx="973682" cy="8125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4092877" y="2374659"/>
            <a:ext cx="351957" cy="36386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3339297">
            <a:off x="15693348" y="-872937"/>
            <a:ext cx="2634485" cy="322709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安裝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D7E9C95-465A-4FBE-8950-AFFA111E2E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48006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初識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PHP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581400" y="3467100"/>
            <a:ext cx="632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GenYoGothic JP L" panose="020B0300000000000000" pitchFamily="34" charset="-128"/>
                <a:ea typeface="GenYoGothic JP L" panose="020B0300000000000000" pitchFamily="34" charset="-128"/>
              </a:rPr>
              <a:t>連接符號 </a:t>
            </a:r>
            <a:endParaRPr lang="en-US" altLang="zh-TW" sz="4400" dirty="0">
              <a:latin typeface="GenYoGothic JP L" panose="020B0300000000000000" pitchFamily="34" charset="-128"/>
              <a:ea typeface="GenYoGothic JP L" panose="020B0300000000000000" pitchFamily="34" charset="-128"/>
            </a:endParaRPr>
          </a:p>
          <a:p>
            <a:endParaRPr lang="en-US" altLang="zh-TW" sz="4400" dirty="0">
              <a:latin typeface="GenYoGothic JP L" panose="020B0300000000000000" pitchFamily="34" charset="-128"/>
              <a:ea typeface="GenYoGothic JP L" panose="020B0300000000000000" pitchFamily="34" charset="-128"/>
            </a:endParaRPr>
          </a:p>
          <a:p>
            <a:r>
              <a:rPr lang="zh-TW" altLang="en-US" sz="4400" dirty="0">
                <a:latin typeface="GenYoGothic JP L" panose="020B0300000000000000" pitchFamily="34" charset="-128"/>
                <a:ea typeface="GenYoGothic JP L" panose="020B0300000000000000" pitchFamily="34" charset="-128"/>
              </a:rPr>
              <a:t>有型別區分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650039" y="3598460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8229600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程式的三種基本能力</a:t>
            </a: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41198A63-F00A-476F-8504-7A4FBDE0CD55}"/>
              </a:ext>
            </a:extLst>
          </p:cNvPr>
          <p:cNvGrpSpPr/>
          <p:nvPr/>
        </p:nvGrpSpPr>
        <p:grpSpPr>
          <a:xfrm>
            <a:off x="3599657" y="5385581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9BB534E6-EFF8-40B0-B554-3E6B36E552E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AA055826-40AE-453F-8961-FDC3BD45B4BA}"/>
              </a:ext>
            </a:extLst>
          </p:cNvPr>
          <p:cNvGrpSpPr/>
          <p:nvPr/>
        </p:nvGrpSpPr>
        <p:grpSpPr>
          <a:xfrm>
            <a:off x="3602564" y="7221435"/>
            <a:ext cx="1302961" cy="1302960"/>
            <a:chOff x="0" y="0"/>
            <a:chExt cx="6350000" cy="6350000"/>
          </a:xfrm>
          <a:solidFill>
            <a:schemeClr val="accent2">
              <a:lumMod val="75000"/>
            </a:schemeClr>
          </a:solidFill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07216B56-F160-47BD-9BEB-872B0AB7B0E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2647C9-95A9-4C83-96FC-0DB8DE3C5E13}"/>
              </a:ext>
            </a:extLst>
          </p:cNvPr>
          <p:cNvSpPr txBox="1"/>
          <p:nvPr/>
        </p:nvSpPr>
        <p:spPr>
          <a:xfrm>
            <a:off x="4036976" y="3865219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5E592C-3D40-4CA5-ABE1-A02D885610AD}"/>
              </a:ext>
            </a:extLst>
          </p:cNvPr>
          <p:cNvSpPr txBox="1"/>
          <p:nvPr/>
        </p:nvSpPr>
        <p:spPr>
          <a:xfrm>
            <a:off x="3970451" y="564911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2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CF06AC4-1826-4FF6-821B-EF795A067459}"/>
              </a:ext>
            </a:extLst>
          </p:cNvPr>
          <p:cNvSpPr txBox="1"/>
          <p:nvPr/>
        </p:nvSpPr>
        <p:spPr>
          <a:xfrm>
            <a:off x="3968848" y="7488194"/>
            <a:ext cx="562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3</a:t>
            </a:r>
            <a:endParaRPr lang="zh-TW" altLang="en-US" b="1" dirty="0">
              <a:solidFill>
                <a:schemeClr val="bg1"/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6BFC03-15C7-4911-A9CE-7B5F071E0EDE}"/>
              </a:ext>
            </a:extLst>
          </p:cNvPr>
          <p:cNvSpPr txBox="1"/>
          <p:nvPr/>
        </p:nvSpPr>
        <p:spPr>
          <a:xfrm>
            <a:off x="5334123" y="389599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程式的記憶能力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BDE1E43-CC9C-4E4D-8297-6C3139FA7F8E}"/>
              </a:ext>
            </a:extLst>
          </p:cNvPr>
          <p:cNvSpPr txBox="1"/>
          <p:nvPr/>
        </p:nvSpPr>
        <p:spPr>
          <a:xfrm>
            <a:off x="5366780" y="568311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程式的判斷能力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:if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1FD103-31E2-455A-9F46-270A05B07560}"/>
              </a:ext>
            </a:extLst>
          </p:cNvPr>
          <p:cNvSpPr txBox="1"/>
          <p:nvPr/>
        </p:nvSpPr>
        <p:spPr>
          <a:xfrm>
            <a:off x="5521593" y="75850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程式的重複能力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:for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DAB3DBF8-9CCC-4EB5-B063-ACE5110C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0" y="-98782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4A15061-053B-4A28-AE9D-125B749E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EBD686-088C-4104-B139-3FE9C108D488}"/>
              </a:ext>
            </a:extLst>
          </p:cNvPr>
          <p:cNvGrpSpPr/>
          <p:nvPr/>
        </p:nvGrpSpPr>
        <p:grpSpPr>
          <a:xfrm>
            <a:off x="762000" y="647700"/>
            <a:ext cx="2840564" cy="1981200"/>
            <a:chOff x="2743200" y="4076700"/>
            <a:chExt cx="4800600" cy="1981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7BD9B36-C800-4AE5-A241-E35FB5D91013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1A3F75-EC09-4E70-A48F-7FF78CF6EEA2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F5E9D-447E-4848-AE2D-D058D31F6F15}"/>
              </a:ext>
            </a:extLst>
          </p:cNvPr>
          <p:cNvSpPr txBox="1"/>
          <p:nvPr/>
        </p:nvSpPr>
        <p:spPr>
          <a:xfrm>
            <a:off x="1286025" y="1029206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951D73-7407-4FF8-B09D-D3197ECE24A6}"/>
              </a:ext>
            </a:extLst>
          </p:cNvPr>
          <p:cNvSpPr txBox="1"/>
          <p:nvPr/>
        </p:nvSpPr>
        <p:spPr>
          <a:xfrm>
            <a:off x="4267200" y="2154346"/>
            <a:ext cx="1242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變數以 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$ 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符號開始，後面跟著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變數的名稱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變數名稱必須使用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英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數字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及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底線符號</a:t>
            </a:r>
            <a:endParaRPr lang="en-US" altLang="zh-TW" sz="3600" dirty="0">
              <a:solidFill>
                <a:schemeClr val="accent2">
                  <a:lumMod val="50000"/>
                </a:schemeClr>
              </a:solidFill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變數名稱除了以 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$ 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符號開始，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接著必須使用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英文字母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或是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底線符號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為開頭字元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英文字母的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大小寫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認定是</a:t>
            </a:r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不相同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的字母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雙引號可以識別變數，單引號無法</a:t>
            </a:r>
            <a:endParaRPr lang="en-US" altLang="zh-TW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endParaRPr lang="zh-TW" altLang="en-US" sz="36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計算符號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+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-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、*、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/</a:t>
            </a:r>
            <a:r>
              <a:rPr lang="zh-TW" altLang="en-US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、</a:t>
            </a:r>
            <a:r>
              <a:rPr lang="en-US" altLang="zh-TW" sz="36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%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C1097A-08F5-4F85-851D-C0A222C4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1474">
            <a:off x="-3324245" y="5307143"/>
            <a:ext cx="7657240" cy="7059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9E9A2-7007-4B6D-ADFE-34554FCF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EFE77D93-2104-4299-B806-C905FD2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15239999" cy="79248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083AB210-8537-4CCB-ACA4-D93A320D6BCA}"/>
              </a:ext>
            </a:extLst>
          </p:cNvPr>
          <p:cNvGrpSpPr/>
          <p:nvPr/>
        </p:nvGrpSpPr>
        <p:grpSpPr>
          <a:xfrm>
            <a:off x="762000" y="647700"/>
            <a:ext cx="5715000" cy="1981200"/>
            <a:chOff x="2743200" y="4076700"/>
            <a:chExt cx="4800600" cy="19812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EB268-5979-4A49-B597-7B5C03CCCF55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6D4A8F2-5AC0-47BC-8AA1-F64624AE8C16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1D7AB1F-D80F-4255-8E22-135EA82604C8}"/>
              </a:ext>
            </a:extLst>
          </p:cNvPr>
          <p:cNvSpPr txBox="1"/>
          <p:nvPr/>
        </p:nvSpPr>
        <p:spPr>
          <a:xfrm>
            <a:off x="1676400" y="110490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函式</a:t>
            </a:r>
            <a:r>
              <a:rPr lang="en-US" altLang="zh-TW" sz="54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  <a:endParaRPr lang="zh-TW" altLang="en-US" sz="54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4C0893E-9D49-4847-B3D5-762B01BF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5882796B-7D33-4EA9-A7AA-B3669CF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B5190F1A-86A1-43DA-B723-2776A84689D7}"/>
              </a:ext>
            </a:extLst>
          </p:cNvPr>
          <p:cNvSpPr txBox="1"/>
          <p:nvPr/>
        </p:nvSpPr>
        <p:spPr>
          <a:xfrm>
            <a:off x="3962400" y="34671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何時使用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function?</a:t>
            </a:r>
          </a:p>
          <a:p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有一段程式需要它重複執行，</a:t>
            </a:r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就可以包成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function</a:t>
            </a:r>
          </a:p>
          <a:p>
            <a:endParaRPr lang="en-US" altLang="zh-TW" sz="4000" dirty="0">
              <a:latin typeface="王漢宗細圓體繁" panose="02020300000000000000" pitchFamily="18" charset="-120"/>
              <a:ea typeface="王漢宗細圓體繁" panose="02020300000000000000" pitchFamily="18" charset="-120"/>
            </a:endParaRP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必須先寫好 ，但不會馬上執行</a:t>
            </a:r>
          </a:p>
        </p:txBody>
      </p:sp>
    </p:spTree>
    <p:extLst>
      <p:ext uri="{BB962C8B-B14F-4D97-AF65-F5344CB8AC3E}">
        <p14:creationId xmlns:p14="http://schemas.microsoft.com/office/powerpoint/2010/main" val="255600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179939" y="4283214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日薪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1000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元，一個月工作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20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天，計算月薪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7F726A8-5690-4833-9AE5-CFE7AB98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-1118906"/>
            <a:ext cx="6364776" cy="5889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8627585B-66C6-4EFD-860B-D1DC605D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8" y="1180756"/>
            <a:ext cx="15235224" cy="7925487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E77058-6A53-4774-ABF1-1776E40E4657}"/>
              </a:ext>
            </a:extLst>
          </p:cNvPr>
          <p:cNvGrpSpPr/>
          <p:nvPr/>
        </p:nvGrpSpPr>
        <p:grpSpPr>
          <a:xfrm>
            <a:off x="990600" y="891152"/>
            <a:ext cx="4800600" cy="1981200"/>
            <a:chOff x="2743200" y="4076700"/>
            <a:chExt cx="4800600" cy="19812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1D3F79-D39A-47A5-A588-1D57CE1FFBF6}"/>
                </a:ext>
              </a:extLst>
            </p:cNvPr>
            <p:cNvSpPr/>
            <p:nvPr/>
          </p:nvSpPr>
          <p:spPr>
            <a:xfrm>
              <a:off x="2971800" y="4229100"/>
              <a:ext cx="4572000" cy="1828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B8A7B0-E03A-4CD1-9FFB-8351287F482D}"/>
                </a:ext>
              </a:extLst>
            </p:cNvPr>
            <p:cNvSpPr/>
            <p:nvPr/>
          </p:nvSpPr>
          <p:spPr>
            <a:xfrm>
              <a:off x="2743200" y="4076700"/>
              <a:ext cx="46482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A56890-80C0-486E-95C1-AFBA7315BA0A}"/>
              </a:ext>
            </a:extLst>
          </p:cNvPr>
          <p:cNvSpPr txBox="1"/>
          <p:nvPr/>
        </p:nvSpPr>
        <p:spPr>
          <a:xfrm>
            <a:off x="1828800" y="1257300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</a:t>
            </a:r>
            <a:r>
              <a:rPr lang="zh-TW" altLang="en-US" sz="6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FCD84C-9907-447E-9177-CDBBCDFBB06A}"/>
              </a:ext>
            </a:extLst>
          </p:cNvPr>
          <p:cNvSpPr txBox="1"/>
          <p:nvPr/>
        </p:nvSpPr>
        <p:spPr>
          <a:xfrm>
            <a:off x="3482340" y="3730034"/>
            <a:ext cx="115785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If(True){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A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}else{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B</a:t>
            </a:r>
          </a:p>
          <a:p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}</a:t>
            </a:r>
          </a:p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執行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=&gt;A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B018F0D-BBBC-41AB-9294-030120D9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603" y="-206258"/>
            <a:ext cx="5456393" cy="4188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A8495FA-920D-47E2-90E8-BAE805DD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8886" y="6438900"/>
            <a:ext cx="5846571" cy="48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8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4C2A827-B932-471D-A756-D0ADADA99ACB}"/>
              </a:ext>
            </a:extLst>
          </p:cNvPr>
          <p:cNvSpPr/>
          <p:nvPr/>
        </p:nvSpPr>
        <p:spPr>
          <a:xfrm>
            <a:off x="2286000" y="2324100"/>
            <a:ext cx="13595816" cy="667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6161679-2985-4ADC-8460-AEE24E740813}"/>
              </a:ext>
            </a:extLst>
          </p:cNvPr>
          <p:cNvSpPr/>
          <p:nvPr/>
        </p:nvSpPr>
        <p:spPr>
          <a:xfrm>
            <a:off x="5007208" y="1409700"/>
            <a:ext cx="8153400" cy="21138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290B41-790C-4212-8A48-B0107FA80F8D}"/>
              </a:ext>
            </a:extLst>
          </p:cNvPr>
          <p:cNvSpPr txBox="1"/>
          <p:nvPr/>
        </p:nvSpPr>
        <p:spPr>
          <a:xfrm>
            <a:off x="8039100" y="195879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tx2">
                    <a:lumMod val="50000"/>
                  </a:schemeClr>
                </a:solidFill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練習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F91D10-1470-4601-AC96-C7C8AA0715A7}"/>
              </a:ext>
            </a:extLst>
          </p:cNvPr>
          <p:cNvSpPr txBox="1"/>
          <p:nvPr/>
        </p:nvSpPr>
        <p:spPr>
          <a:xfrm>
            <a:off x="4495800" y="4256416"/>
            <a:ext cx="9928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判斷是否為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3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的倍數？是否為</a:t>
            </a:r>
            <a:r>
              <a:rPr lang="en-US" altLang="zh-TW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7</a:t>
            </a:r>
            <a:r>
              <a:rPr lang="zh-TW" altLang="en-US" sz="4000" dirty="0">
                <a:latin typeface="王漢宗細圓體繁" panose="02020300000000000000" pitchFamily="18" charset="-120"/>
                <a:ea typeface="王漢宗細圓體繁" panose="02020300000000000000" pitchFamily="18" charset="-120"/>
              </a:rPr>
              <a:t>的倍數？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33EDFBD-1375-4163-847B-4A08FF3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286" y="4957352"/>
            <a:ext cx="8175445" cy="7626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CF49F8-F066-4324-8B91-F60A6BB4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-2019300"/>
            <a:ext cx="7657240" cy="7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231</Words>
  <Application>Microsoft Office PowerPoint</Application>
  <PresentationFormat>自訂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GenYoGothic JP L</vt:lpstr>
      <vt:lpstr>Calibri</vt:lpstr>
      <vt:lpstr>Arial</vt:lpstr>
      <vt:lpstr>王漢宗細圓體繁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Shapes Vibrant and Graphic Brand Guidelines Presentation</dc:title>
  <dc:creator>user</dc:creator>
  <cp:lastModifiedBy>映竹 賴</cp:lastModifiedBy>
  <cp:revision>2</cp:revision>
  <dcterms:created xsi:type="dcterms:W3CDTF">2006-08-16T00:00:00Z</dcterms:created>
  <dcterms:modified xsi:type="dcterms:W3CDTF">2021-10-04T18:36:26Z</dcterms:modified>
  <dc:identifier>DAEr4czDlXU</dc:identifier>
</cp:coreProperties>
</file>