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2" r:id="rId5"/>
    <p:sldId id="267" r:id="rId6"/>
    <p:sldId id="268" r:id="rId7"/>
    <p:sldId id="261" r:id="rId8"/>
    <p:sldId id="269" r:id="rId9"/>
    <p:sldId id="277" r:id="rId10"/>
    <p:sldId id="270" r:id="rId11"/>
    <p:sldId id="278" r:id="rId12"/>
    <p:sldId id="271" r:id="rId13"/>
    <p:sldId id="272" r:id="rId14"/>
    <p:sldId id="279" r:id="rId15"/>
    <p:sldId id="273" r:id="rId16"/>
    <p:sldId id="274" r:id="rId17"/>
    <p:sldId id="275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王漢宗細圓體繁" panose="02020300000000000000" pitchFamily="18" charset="-120"/>
      <p:regular r:id="rId24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9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271FA-317D-443F-A3FA-78F4796F00C4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8FD6-6EB9-4937-BED1-A339AE2CA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09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C4399E5-0BFD-483A-B2F7-8B5B3728A797}"/>
              </a:ext>
            </a:extLst>
          </p:cNvPr>
          <p:cNvSpPr/>
          <p:nvPr/>
        </p:nvSpPr>
        <p:spPr>
          <a:xfrm>
            <a:off x="2819400" y="2628900"/>
            <a:ext cx="12115800" cy="45422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2"/>
          <p:cNvSpPr txBox="1"/>
          <p:nvPr/>
        </p:nvSpPr>
        <p:spPr>
          <a:xfrm>
            <a:off x="5334556" y="3575267"/>
            <a:ext cx="12866795" cy="153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4"/>
              </a:lnSpc>
            </a:pPr>
            <a:r>
              <a:rPr lang="zh-TW" altLang="en-US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超好玩的</a:t>
            </a:r>
            <a:r>
              <a:rPr lang="en-US" altLang="zh-TW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en-US" sz="14275" spc="-285" dirty="0">
              <a:solidFill>
                <a:srgbClr val="242254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40004">
            <a:off x="17489551" y="1252595"/>
            <a:ext cx="2820606" cy="309647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801379">
            <a:off x="14190678" y="-510003"/>
            <a:ext cx="2224373" cy="115667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4658532" y="1594204"/>
            <a:ext cx="961992" cy="101359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5838072" y="2328511"/>
            <a:ext cx="973682" cy="81258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V="1">
            <a:off x="15474761" y="3944211"/>
            <a:ext cx="313058" cy="32365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097670">
            <a:off x="15920510" y="-1837600"/>
            <a:ext cx="3322404" cy="350061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3282283" y="1103333"/>
            <a:ext cx="351957" cy="36386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3396962" y="7886700"/>
            <a:ext cx="2455810" cy="300823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-7416441">
            <a:off x="676412" y="8719014"/>
            <a:ext cx="2296007" cy="252056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4574600" y="6742478"/>
            <a:ext cx="696006" cy="733339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 rot="5684874">
            <a:off x="3097684" y="7724877"/>
            <a:ext cx="823555" cy="68729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2138438" y="7704768"/>
            <a:ext cx="351957" cy="36386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2208891" flipH="1">
            <a:off x="80852" y="8894417"/>
            <a:ext cx="351957" cy="36386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148CF1-1DC1-4D7F-80A1-A13E3DBD6B07}"/>
              </a:ext>
            </a:extLst>
          </p:cNvPr>
          <p:cNvSpPr txBox="1"/>
          <p:nvPr/>
        </p:nvSpPr>
        <p:spPr>
          <a:xfrm>
            <a:off x="7195953" y="548566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講師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</a:t>
            </a:r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李承諺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495800" y="4256416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的倍數？是否為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的倍數？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48768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邏輯運算子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3316514" y="3239454"/>
            <a:ext cx="12420600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而且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(&amp;&amp;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and)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 ||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or)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空集合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(null)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A59A33D-95DE-4686-BAEE-2E22A802A989}"/>
              </a:ext>
            </a:extLst>
          </p:cNvPr>
          <p:cNvGrpSpPr/>
          <p:nvPr/>
        </p:nvGrpSpPr>
        <p:grpSpPr>
          <a:xfrm>
            <a:off x="4650651" y="5358923"/>
            <a:ext cx="7976643" cy="3622975"/>
            <a:chOff x="3599657" y="3598460"/>
            <a:chExt cx="10845347" cy="4925935"/>
          </a:xfrm>
        </p:grpSpPr>
        <p:grpSp>
          <p:nvGrpSpPr>
            <p:cNvPr id="3" name="Group 3"/>
            <p:cNvGrpSpPr/>
            <p:nvPr/>
          </p:nvGrpSpPr>
          <p:grpSpPr>
            <a:xfrm>
              <a:off x="3650039" y="3598460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41198A63-F00A-476F-8504-7A4FBDE0CD55}"/>
                </a:ext>
              </a:extLst>
            </p:cNvPr>
            <p:cNvGrpSpPr/>
            <p:nvPr/>
          </p:nvGrpSpPr>
          <p:grpSpPr>
            <a:xfrm>
              <a:off x="3599657" y="5385581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9BB534E6-EFF8-40B0-B554-3E6B36E552E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AA055826-40AE-453F-8961-FDC3BD45B4BA}"/>
                </a:ext>
              </a:extLst>
            </p:cNvPr>
            <p:cNvGrpSpPr/>
            <p:nvPr/>
          </p:nvGrpSpPr>
          <p:grpSpPr>
            <a:xfrm>
              <a:off x="3602564" y="7221435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07216B56-F160-47BD-9BEB-872B0AB7B0E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B2647C9-95A9-4C83-96FC-0DB8DE3C5E13}"/>
                </a:ext>
              </a:extLst>
            </p:cNvPr>
            <p:cNvSpPr txBox="1"/>
            <p:nvPr/>
          </p:nvSpPr>
          <p:spPr>
            <a:xfrm>
              <a:off x="4003856" y="3769243"/>
              <a:ext cx="551850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1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75E592C-3D40-4CA5-ABE1-A02D885610AD}"/>
                </a:ext>
              </a:extLst>
            </p:cNvPr>
            <p:cNvSpPr txBox="1"/>
            <p:nvPr/>
          </p:nvSpPr>
          <p:spPr>
            <a:xfrm>
              <a:off x="3891588" y="5580190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2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CF06AC4-1826-4FF6-821B-EF795A067459}"/>
                </a:ext>
              </a:extLst>
            </p:cNvPr>
            <p:cNvSpPr txBox="1"/>
            <p:nvPr/>
          </p:nvSpPr>
          <p:spPr>
            <a:xfrm>
              <a:off x="3921033" y="7413084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3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B6BFC03-15C7-4911-A9CE-7B5F071E0EDE}"/>
                </a:ext>
              </a:extLst>
            </p:cNvPr>
            <p:cNvSpPr txBox="1"/>
            <p:nvPr/>
          </p:nvSpPr>
          <p:spPr>
            <a:xfrm>
              <a:off x="5301003" y="3781228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初始條件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BDE1E43-CC9C-4E4D-8297-6C3139FA7F8E}"/>
                </a:ext>
              </a:extLst>
            </p:cNvPr>
            <p:cNvSpPr txBox="1"/>
            <p:nvPr/>
          </p:nvSpPr>
          <p:spPr>
            <a:xfrm>
              <a:off x="5301003" y="5555827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判斷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(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停止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)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條件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B1FD103-31E2-455A-9F46-270A05B07560}"/>
                </a:ext>
              </a:extLst>
            </p:cNvPr>
            <p:cNvSpPr txBox="1"/>
            <p:nvPr/>
          </p:nvSpPr>
          <p:spPr>
            <a:xfrm>
              <a:off x="5301003" y="7391681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步進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4600373" y="1875462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需要重複執行的程式，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但我們不可能寫一句程式碼十行，所以寫一行請程式幫我們寫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迴圈三要素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BE7656-33ED-4B7E-B9D7-9A478BB1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4" y="1737250"/>
            <a:ext cx="9969911" cy="68125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56F99008-9CBA-482A-B3C1-81486D000274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CE377E-FCE5-40AC-968B-0DFA20420A6D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47AA02-FEC5-4B7D-ACEA-5DAEED08CFA4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4B6D-26F0-40F1-91ED-21CE318F0069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FCA11B-4251-4EAB-B82F-DE26AB8F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584657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迴圈進階應用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3453257" y="3604607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放棄本次迴圈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1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49994B-4AD1-4635-89B5-AFA53DC6D4A9}"/>
              </a:ext>
            </a:extLst>
          </p:cNvPr>
          <p:cNvSpPr txBox="1"/>
          <p:nvPr/>
        </p:nvSpPr>
        <p:spPr>
          <a:xfrm>
            <a:off x="4244212" y="2154346"/>
            <a:ext cx="1127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一個變數可裝多個資料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= array(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 </a:t>
            </a: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print_r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=&gt;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查看陣列結構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array_push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一個內容值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新增資料進陣列，會排在最後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=&gt;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查看陣列長度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in_array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查詢的內容值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判斷指定的內容值是不是已經在陣列中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667749C-349B-4801-81D4-05F4C3CC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838200" y="571500"/>
            <a:ext cx="101346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4" y="1029206"/>
            <a:ext cx="976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如何將陣列資料一筆一筆列出來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?</a:t>
            </a:r>
            <a:endParaRPr lang="zh-TW" altLang="en-US" sz="28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879E488-7946-4546-9960-C09C0D4AB7F7}"/>
              </a:ext>
            </a:extLst>
          </p:cNvPr>
          <p:cNvSpPr txBox="1"/>
          <p:nvPr/>
        </p:nvSpPr>
        <p:spPr>
          <a:xfrm>
            <a:off x="3456685" y="3316370"/>
            <a:ext cx="1196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專門給陣列資料使用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 (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 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內容值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239300A-FD08-4F7C-B032-F9ED4E64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19847" y="4323523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完成一個樂透遊戲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77012">
            <a:off x="13506087" y="-681594"/>
            <a:ext cx="2319995" cy="254690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024135">
            <a:off x="17439481" y="2361317"/>
            <a:ext cx="2018995" cy="104987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4103773">
            <a:off x="16316139" y="3481379"/>
            <a:ext cx="961992" cy="10135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0335909">
            <a:off x="15112679" y="2479965"/>
            <a:ext cx="973682" cy="81258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4092877" y="2374659"/>
            <a:ext cx="351957" cy="36386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3339297">
            <a:off x="15693348" y="-872937"/>
            <a:ext cx="2634485" cy="322709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安裝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D7E9C95-465A-4FBE-8950-AFFA111E2E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48006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初識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4267200" y="2855030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:#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/* */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連接符號 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有型別區分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字串、整數、小數、布林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計算符號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、*、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floor()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ceil()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round()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F906FA1-CBEF-4BCC-A2CF-29DF02848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917" y="2598781"/>
            <a:ext cx="4730906" cy="5797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650039" y="3598460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82296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程式的三種基本能力</a:t>
            </a: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41198A63-F00A-476F-8504-7A4FBDE0CD55}"/>
              </a:ext>
            </a:extLst>
          </p:cNvPr>
          <p:cNvGrpSpPr/>
          <p:nvPr/>
        </p:nvGrpSpPr>
        <p:grpSpPr>
          <a:xfrm>
            <a:off x="3599657" y="5385581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9BB534E6-EFF8-40B0-B554-3E6B36E552E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AA055826-40AE-453F-8961-FDC3BD45B4BA}"/>
              </a:ext>
            </a:extLst>
          </p:cNvPr>
          <p:cNvGrpSpPr/>
          <p:nvPr/>
        </p:nvGrpSpPr>
        <p:grpSpPr>
          <a:xfrm>
            <a:off x="3602564" y="7221435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07216B56-F160-47BD-9BEB-872B0AB7B0EE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B2647C9-95A9-4C83-96FC-0DB8DE3C5E13}"/>
              </a:ext>
            </a:extLst>
          </p:cNvPr>
          <p:cNvSpPr txBox="1"/>
          <p:nvPr/>
        </p:nvSpPr>
        <p:spPr>
          <a:xfrm>
            <a:off x="4036976" y="3865219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75E592C-3D40-4CA5-ABE1-A02D885610AD}"/>
              </a:ext>
            </a:extLst>
          </p:cNvPr>
          <p:cNvSpPr txBox="1"/>
          <p:nvPr/>
        </p:nvSpPr>
        <p:spPr>
          <a:xfrm>
            <a:off x="3970451" y="564911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2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CF06AC4-1826-4FF6-821B-EF795A067459}"/>
              </a:ext>
            </a:extLst>
          </p:cNvPr>
          <p:cNvSpPr txBox="1"/>
          <p:nvPr/>
        </p:nvSpPr>
        <p:spPr>
          <a:xfrm>
            <a:off x="3968848" y="7488194"/>
            <a:ext cx="562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3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6BFC03-15C7-4911-A9CE-7B5F071E0EDE}"/>
              </a:ext>
            </a:extLst>
          </p:cNvPr>
          <p:cNvSpPr txBox="1"/>
          <p:nvPr/>
        </p:nvSpPr>
        <p:spPr>
          <a:xfrm>
            <a:off x="5334123" y="3895996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程式的記憶能力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BDE1E43-CC9C-4E4D-8297-6C3139FA7F8E}"/>
              </a:ext>
            </a:extLst>
          </p:cNvPr>
          <p:cNvSpPr txBox="1"/>
          <p:nvPr/>
        </p:nvSpPr>
        <p:spPr>
          <a:xfrm>
            <a:off x="5366780" y="568311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程式的判斷能力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:if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1FD103-31E2-455A-9F46-270A05B07560}"/>
              </a:ext>
            </a:extLst>
          </p:cNvPr>
          <p:cNvSpPr txBox="1"/>
          <p:nvPr/>
        </p:nvSpPr>
        <p:spPr>
          <a:xfrm>
            <a:off x="5521593" y="75850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程式的重複能力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:for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40564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4267200" y="2154346"/>
            <a:ext cx="124206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符號開始，後面跟著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變數的名稱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英、數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字及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變數名稱除了以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符號為開頭字元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英文字母的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大小寫認定是不相同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的字母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雙引號可以識別變數，單引號無法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57150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函式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3962400" y="3467100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何時使用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function?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有一段程式需要它重複執行，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就可以包成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必須先寫好 ，但不會馬上執行</a:t>
            </a:r>
          </a:p>
        </p:txBody>
      </p:sp>
    </p:spTree>
    <p:extLst>
      <p:ext uri="{BB962C8B-B14F-4D97-AF65-F5344CB8AC3E}">
        <p14:creationId xmlns:p14="http://schemas.microsoft.com/office/powerpoint/2010/main" val="255600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79939" y="4283214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日薪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元，一個月工作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天，計算月薪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7F726A8-5690-4833-9AE5-CFE7AB98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-111890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If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7179708" y="2089231"/>
            <a:ext cx="115785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If(True){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=&gt;A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E35C04F-8C73-4E56-92F6-501F7ACBC14D}"/>
              </a:ext>
            </a:extLst>
          </p:cNvPr>
          <p:cNvSpPr txBox="1">
            <a:spLocks/>
          </p:cNvSpPr>
          <p:nvPr/>
        </p:nvSpPr>
        <p:spPr>
          <a:xfrm>
            <a:off x="10779268" y="2144943"/>
            <a:ext cx="3698732" cy="681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If(False){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kumimoji="0" lang="en-US" altLang="zh-TW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elseif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(True){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=&gt;B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78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隨機整數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3314700" y="3673002"/>
            <a:ext cx="11578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440</Words>
  <Application>Microsoft Office PowerPoint</Application>
  <PresentationFormat>自訂</PresentationFormat>
  <Paragraphs>98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王漢宗細圓體繁</vt:lpstr>
      <vt:lpstr>微軟正黑體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Shapes Vibrant and Graphic Brand Guidelines Presentation</dc:title>
  <dc:creator>user</dc:creator>
  <cp:lastModifiedBy>映竹 賴</cp:lastModifiedBy>
  <cp:revision>5</cp:revision>
  <dcterms:created xsi:type="dcterms:W3CDTF">2006-08-16T00:00:00Z</dcterms:created>
  <dcterms:modified xsi:type="dcterms:W3CDTF">2021-10-24T09:13:15Z</dcterms:modified>
  <dc:identifier>DAEr4czDlXU</dc:identifier>
</cp:coreProperties>
</file>