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0" r:id="rId7"/>
    <p:sldId id="262"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Caliwag Jr" userId="badc98e35d3e237c" providerId="LiveId" clId="{DACC1933-7FCE-4B93-BFA4-AA1F912E9287}"/>
    <pc:docChg chg="addSld delSld modSld">
      <pc:chgData name="Pedro Caliwag Jr" userId="badc98e35d3e237c" providerId="LiveId" clId="{DACC1933-7FCE-4B93-BFA4-AA1F912E9287}" dt="2022-07-27T15:41:32.339" v="103" actId="20577"/>
      <pc:docMkLst>
        <pc:docMk/>
      </pc:docMkLst>
      <pc:sldChg chg="modSp mod">
        <pc:chgData name="Pedro Caliwag Jr" userId="badc98e35d3e237c" providerId="LiveId" clId="{DACC1933-7FCE-4B93-BFA4-AA1F912E9287}" dt="2022-07-27T15:13:20.779" v="0" actId="20577"/>
        <pc:sldMkLst>
          <pc:docMk/>
          <pc:sldMk cId="751952596" sldId="258"/>
        </pc:sldMkLst>
        <pc:spChg chg="mod">
          <ac:chgData name="Pedro Caliwag Jr" userId="badc98e35d3e237c" providerId="LiveId" clId="{DACC1933-7FCE-4B93-BFA4-AA1F912E9287}" dt="2022-07-27T15:13:20.779" v="0" actId="20577"/>
          <ac:spMkLst>
            <pc:docMk/>
            <pc:sldMk cId="751952596" sldId="258"/>
            <ac:spMk id="3" creationId="{011E2CF0-DCE1-1E5C-1356-83467D180AC1}"/>
          </ac:spMkLst>
        </pc:spChg>
      </pc:sldChg>
      <pc:sldChg chg="modSp new del mod">
        <pc:chgData name="Pedro Caliwag Jr" userId="badc98e35d3e237c" providerId="LiveId" clId="{DACC1933-7FCE-4B93-BFA4-AA1F912E9287}" dt="2022-07-27T15:13:59.898" v="60" actId="47"/>
        <pc:sldMkLst>
          <pc:docMk/>
          <pc:sldMk cId="1458452246" sldId="259"/>
        </pc:sldMkLst>
        <pc:spChg chg="mod">
          <ac:chgData name="Pedro Caliwag Jr" userId="badc98e35d3e237c" providerId="LiveId" clId="{DACC1933-7FCE-4B93-BFA4-AA1F912E9287}" dt="2022-07-27T15:13:41.126" v="32" actId="122"/>
          <ac:spMkLst>
            <pc:docMk/>
            <pc:sldMk cId="1458452246" sldId="259"/>
            <ac:spMk id="2" creationId="{45F0E5B7-F9DB-F165-F489-7BB42A495086}"/>
          </ac:spMkLst>
        </pc:spChg>
      </pc:sldChg>
      <pc:sldChg chg="modSp new mod">
        <pc:chgData name="Pedro Caliwag Jr" userId="badc98e35d3e237c" providerId="LiveId" clId="{DACC1933-7FCE-4B93-BFA4-AA1F912E9287}" dt="2022-07-27T15:13:36.925" v="31" actId="20577"/>
        <pc:sldMkLst>
          <pc:docMk/>
          <pc:sldMk cId="2791442889" sldId="260"/>
        </pc:sldMkLst>
        <pc:spChg chg="mod">
          <ac:chgData name="Pedro Caliwag Jr" userId="badc98e35d3e237c" providerId="LiveId" clId="{DACC1933-7FCE-4B93-BFA4-AA1F912E9287}" dt="2022-07-27T15:13:36.925" v="31" actId="20577"/>
          <ac:spMkLst>
            <pc:docMk/>
            <pc:sldMk cId="2791442889" sldId="260"/>
            <ac:spMk id="2" creationId="{6E5F081D-3CD7-2FA6-1591-C59C67445E06}"/>
          </ac:spMkLst>
        </pc:spChg>
      </pc:sldChg>
      <pc:sldChg chg="modSp new mod">
        <pc:chgData name="Pedro Caliwag Jr" userId="badc98e35d3e237c" providerId="LiveId" clId="{DACC1933-7FCE-4B93-BFA4-AA1F912E9287}" dt="2022-07-27T15:13:54.963" v="59" actId="20577"/>
        <pc:sldMkLst>
          <pc:docMk/>
          <pc:sldMk cId="1098128313" sldId="261"/>
        </pc:sldMkLst>
        <pc:spChg chg="mod">
          <ac:chgData name="Pedro Caliwag Jr" userId="badc98e35d3e237c" providerId="LiveId" clId="{DACC1933-7FCE-4B93-BFA4-AA1F912E9287}" dt="2022-07-27T15:13:54.963" v="59" actId="20577"/>
          <ac:spMkLst>
            <pc:docMk/>
            <pc:sldMk cId="1098128313" sldId="261"/>
            <ac:spMk id="2" creationId="{6AF4C6D8-70E3-A298-2D15-DC495A2DB3ED}"/>
          </ac:spMkLst>
        </pc:spChg>
      </pc:sldChg>
      <pc:sldChg chg="modSp new mod">
        <pc:chgData name="Pedro Caliwag Jr" userId="badc98e35d3e237c" providerId="LiveId" clId="{DACC1933-7FCE-4B93-BFA4-AA1F912E9287}" dt="2022-07-27T15:41:18.793" v="80" actId="20577"/>
        <pc:sldMkLst>
          <pc:docMk/>
          <pc:sldMk cId="2488057756" sldId="262"/>
        </pc:sldMkLst>
        <pc:spChg chg="mod">
          <ac:chgData name="Pedro Caliwag Jr" userId="badc98e35d3e237c" providerId="LiveId" clId="{DACC1933-7FCE-4B93-BFA4-AA1F912E9287}" dt="2022-07-27T15:41:18.793" v="80" actId="20577"/>
          <ac:spMkLst>
            <pc:docMk/>
            <pc:sldMk cId="2488057756" sldId="262"/>
            <ac:spMk id="2" creationId="{AC1E8DDE-22BC-8FB0-FD32-DC22C798E2EB}"/>
          </ac:spMkLst>
        </pc:spChg>
      </pc:sldChg>
      <pc:sldChg chg="modSp new mod">
        <pc:chgData name="Pedro Caliwag Jr" userId="badc98e35d3e237c" providerId="LiveId" clId="{DACC1933-7FCE-4B93-BFA4-AA1F912E9287}" dt="2022-07-27T15:41:32.339" v="103" actId="20577"/>
        <pc:sldMkLst>
          <pc:docMk/>
          <pc:sldMk cId="3893493339" sldId="263"/>
        </pc:sldMkLst>
        <pc:spChg chg="mod">
          <ac:chgData name="Pedro Caliwag Jr" userId="badc98e35d3e237c" providerId="LiveId" clId="{DACC1933-7FCE-4B93-BFA4-AA1F912E9287}" dt="2022-07-27T15:41:32.339" v="103" actId="20577"/>
          <ac:spMkLst>
            <pc:docMk/>
            <pc:sldMk cId="3893493339" sldId="263"/>
            <ac:spMk id="2" creationId="{A62A61FA-FBE1-42D2-6F30-CADBDBF8FA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Paypal</a:t>
            </a:r>
            <a:r>
              <a:rPr lang="en-US" sz="4400" dirty="0">
                <a:solidFill>
                  <a:schemeClr val="tx1"/>
                </a:solidFill>
              </a:rPr>
              <a:t> </a:t>
            </a:r>
            <a:r>
              <a:rPr lang="en-US" sz="4400" dirty="0" err="1">
                <a:solidFill>
                  <a:schemeClr val="tx1"/>
                </a:solidFill>
              </a:rPr>
              <a:t>Javascript</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Group </a:t>
            </a:r>
            <a:r>
              <a:rPr lang="en-US" dirty="0" err="1">
                <a:solidFill>
                  <a:schemeClr val="tx1"/>
                </a:solidFill>
              </a:rPr>
              <a:t>Memebers</a:t>
            </a:r>
            <a:r>
              <a:rPr lang="en-US" dirty="0">
                <a:solidFill>
                  <a:schemeClr val="tx1"/>
                </a:solidFill>
              </a:rPr>
              <a:t>: </a:t>
            </a:r>
            <a:r>
              <a:rPr lang="en-US" dirty="0" err="1">
                <a:solidFill>
                  <a:schemeClr val="tx1"/>
                </a:solidFill>
              </a:rPr>
              <a:t>Chisato</a:t>
            </a:r>
            <a:r>
              <a:rPr lang="en-US" dirty="0">
                <a:solidFill>
                  <a:schemeClr val="tx1"/>
                </a:solidFill>
              </a:rPr>
              <a:t> </a:t>
            </a:r>
            <a:r>
              <a:rPr lang="en-US" dirty="0" err="1">
                <a:solidFill>
                  <a:schemeClr val="tx1"/>
                </a:solidFill>
              </a:rPr>
              <a:t>Sakat</a:t>
            </a:r>
            <a:r>
              <a:rPr lang="en-US" dirty="0">
                <a:solidFill>
                  <a:schemeClr val="tx1"/>
                </a:solidFill>
              </a:rPr>
              <a:t>, Alec Tanner, </a:t>
            </a:r>
          </a:p>
          <a:p>
            <a:pPr>
              <a:spcAft>
                <a:spcPts val="600"/>
              </a:spcAft>
            </a:pPr>
            <a:r>
              <a:rPr lang="en-US" dirty="0">
                <a:solidFill>
                  <a:schemeClr val="tx1"/>
                </a:solidFill>
              </a:rPr>
              <a:t>Stephanie Caliwag, Middy Esmail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479D-2DF8-4BB1-E3D7-47273A7922A9}"/>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011E2CF0-DCE1-1E5C-1356-83467D180AC1}"/>
              </a:ext>
            </a:extLst>
          </p:cNvPr>
          <p:cNvSpPr>
            <a:spLocks noGrp="1"/>
          </p:cNvSpPr>
          <p:nvPr>
            <p:ph idx="1"/>
          </p:nvPr>
        </p:nvSpPr>
        <p:spPr/>
        <p:txBody>
          <a:bodyPr/>
          <a:lstStyle/>
          <a:p>
            <a:endParaRPr lang="en-US" dirty="0"/>
          </a:p>
          <a:p>
            <a:r>
              <a:rPr lang="en-US" dirty="0">
                <a:latin typeface="Arial" panose="020B0604020202020204" pitchFamily="34" charset="0"/>
                <a:cs typeface="Arial" panose="020B0604020202020204" pitchFamily="34" charset="0"/>
              </a:rPr>
              <a:t>Big companies around the world use Node JS in building most of their applications. PayPal being one of the applications. The range of such companies cuts across various industries including payments, B2B, social networking, entertainment, and many more. If big companies can use NODE JS for flagship apps, then one can tell that it performs very well. </a:t>
            </a:r>
          </a:p>
          <a:p>
            <a:endParaRPr lang="en-US" dirty="0"/>
          </a:p>
          <a:p>
            <a:endParaRPr lang="en-US" dirty="0"/>
          </a:p>
        </p:txBody>
      </p:sp>
    </p:spTree>
    <p:extLst>
      <p:ext uri="{BB962C8B-B14F-4D97-AF65-F5344CB8AC3E}">
        <p14:creationId xmlns:p14="http://schemas.microsoft.com/office/powerpoint/2010/main" val="75195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081D-3CD7-2FA6-1591-C59C67445E06}"/>
              </a:ext>
            </a:extLst>
          </p:cNvPr>
          <p:cNvSpPr>
            <a:spLocks noGrp="1"/>
          </p:cNvSpPr>
          <p:nvPr>
            <p:ph type="title"/>
          </p:nvPr>
        </p:nvSpPr>
        <p:spPr/>
        <p:txBody>
          <a:bodyPr/>
          <a:lstStyle/>
          <a:p>
            <a:pPr algn="ctr"/>
            <a:r>
              <a:rPr lang="en-US" dirty="0"/>
              <a:t>What is PayPal</a:t>
            </a:r>
          </a:p>
        </p:txBody>
      </p:sp>
      <p:sp>
        <p:nvSpPr>
          <p:cNvPr id="3" name="Content Placeholder 2">
            <a:extLst>
              <a:ext uri="{FF2B5EF4-FFF2-40B4-BE49-F238E27FC236}">
                <a16:creationId xmlns:a16="http://schemas.microsoft.com/office/drawing/2014/main" id="{D57D492A-BC93-2F93-227B-2B5701611C41}"/>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PayPal is a service for online money transfers, launched in 1998 and released publicly in 2002. </a:t>
            </a:r>
          </a:p>
          <a:p>
            <a:r>
              <a:rPr lang="en-US" b="0" i="0" dirty="0">
                <a:effectLst/>
                <a:latin typeface="Arial" panose="020B0604020202020204" pitchFamily="34" charset="0"/>
                <a:cs typeface="Arial" panose="020B0604020202020204" pitchFamily="34" charset="0"/>
              </a:rPr>
              <a:t>Nowadays, PayPal operates in over 200 countries/regions. </a:t>
            </a:r>
          </a:p>
          <a:p>
            <a:r>
              <a:rPr lang="en-US" b="0" i="0" dirty="0">
                <a:effectLst/>
                <a:latin typeface="Arial" panose="020B0604020202020204" pitchFamily="34" charset="0"/>
                <a:cs typeface="Arial" panose="020B0604020202020204" pitchFamily="34" charset="0"/>
              </a:rPr>
              <a:t> PayPal can be used as a digital wallet, the funds in which can be used to make online purchases or sent to other users directly. It can also operate as a “middle-man” for debit/credit card transactions, adding an extra layer of security. </a:t>
            </a:r>
          </a:p>
          <a:p>
            <a:r>
              <a:rPr lang="en-US" b="0" i="0" dirty="0">
                <a:effectLst/>
                <a:latin typeface="Arial" panose="020B0604020202020204" pitchFamily="34" charset="0"/>
                <a:cs typeface="Arial" panose="020B0604020202020204" pitchFamily="34" charset="0"/>
              </a:rPr>
              <a:t> PayPal is a free service, but certain transfers cost a small fee of varying amount. </a:t>
            </a:r>
          </a:p>
          <a:p>
            <a:r>
              <a:rPr lang="en-US" b="0" i="0" dirty="0">
                <a:effectLst/>
                <a:latin typeface="Arial" panose="020B0604020202020204" pitchFamily="34" charset="0"/>
                <a:cs typeface="Arial" panose="020B0604020202020204" pitchFamily="34" charset="0"/>
              </a:rPr>
              <a:t>International conversion rates are handled directly within PayPal.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144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8DDE-22BC-8FB0-FD32-DC22C798E2EB}"/>
              </a:ext>
            </a:extLst>
          </p:cNvPr>
          <p:cNvSpPr>
            <a:spLocks noGrp="1"/>
          </p:cNvSpPr>
          <p:nvPr>
            <p:ph type="title"/>
          </p:nvPr>
        </p:nvSpPr>
        <p:spPr/>
        <p:txBody>
          <a:bodyPr/>
          <a:lstStyle/>
          <a:p>
            <a:pPr algn="ctr"/>
            <a:r>
              <a:rPr lang="en-US" dirty="0"/>
              <a:t>What does it do?</a:t>
            </a:r>
          </a:p>
        </p:txBody>
      </p:sp>
      <p:sp>
        <p:nvSpPr>
          <p:cNvPr id="3" name="Content Placeholder 2">
            <a:extLst>
              <a:ext uri="{FF2B5EF4-FFF2-40B4-BE49-F238E27FC236}">
                <a16:creationId xmlns:a16="http://schemas.microsoft.com/office/drawing/2014/main" id="{ABB51E63-7FFB-AFC7-70FC-DF280A99394C}"/>
              </a:ext>
            </a:extLst>
          </p:cNvPr>
          <p:cNvSpPr>
            <a:spLocks noGrp="1"/>
          </p:cNvSpPr>
          <p:nvPr>
            <p:ph idx="1"/>
          </p:nvPr>
        </p:nvSpPr>
        <p:spPr/>
        <p:txBody>
          <a:bodyPr/>
          <a:lstStyle/>
          <a:p>
            <a:r>
              <a:rPr lang="en-US" b="0" i="0" dirty="0">
                <a:solidFill>
                  <a:srgbClr val="000000"/>
                </a:solidFill>
                <a:effectLst/>
                <a:latin typeface="Arial" panose="020B0604020202020204" pitchFamily="34" charset="0"/>
                <a:cs typeface="Arial" panose="020B0604020202020204" pitchFamily="34" charset="0"/>
              </a:rPr>
              <a:t>PayPal opens another path to process payment transactions without having to reveal your financial information. </a:t>
            </a:r>
            <a:endParaRPr lang="en-US" dirty="0">
              <a:solidFill>
                <a:srgbClr val="000000"/>
              </a:solidFill>
              <a:latin typeface="Arial" panose="020B0604020202020204" pitchFamily="34" charset="0"/>
              <a:cs typeface="Arial" panose="020B0604020202020204" pitchFamily="34" charset="0"/>
            </a:endParaRPr>
          </a:p>
          <a:p>
            <a:r>
              <a:rPr lang="en-US" b="0" i="0" dirty="0">
                <a:solidFill>
                  <a:srgbClr val="000000"/>
                </a:solidFill>
                <a:effectLst/>
                <a:latin typeface="Arial" panose="020B0604020202020204" pitchFamily="34" charset="0"/>
                <a:cs typeface="Arial" panose="020B0604020202020204" pitchFamily="34" charset="0"/>
              </a:rPr>
              <a:t>It simplifies shopping, spending, transferring and receiving money. </a:t>
            </a:r>
            <a:endParaRPr lang="en-US" dirty="0">
              <a:solidFill>
                <a:srgbClr val="000000"/>
              </a:solidFill>
              <a:latin typeface="Arial" panose="020B0604020202020204" pitchFamily="34" charset="0"/>
              <a:cs typeface="Arial" panose="020B0604020202020204" pitchFamily="34" charset="0"/>
            </a:endParaRPr>
          </a:p>
          <a:p>
            <a:r>
              <a:rPr lang="en-US" b="0" i="0" dirty="0">
                <a:solidFill>
                  <a:srgbClr val="000000"/>
                </a:solidFill>
                <a:effectLst/>
                <a:latin typeface="Arial" panose="020B0604020202020204" pitchFamily="34" charset="0"/>
                <a:cs typeface="Arial" panose="020B0604020202020204" pitchFamily="34" charset="0"/>
              </a:rPr>
              <a:t>Whether you’re buying or shopping online or in person, this platform enables you to skip entering sensitive info from your card each time a purchase is made. This helps you shop with confidence. Most people on card machines or ATMs use their hand to cover the pin pad, with PayPal, it takes away the fear of having someone look over your shoulder by skipping that process. </a:t>
            </a:r>
            <a:endParaRPr lang="en-US" dirty="0">
              <a:solidFill>
                <a:srgbClr val="000000"/>
              </a:solidFill>
              <a:latin typeface="Arial" panose="020B0604020202020204" pitchFamily="34" charset="0"/>
              <a:cs typeface="Arial" panose="020B0604020202020204" pitchFamily="34" charset="0"/>
            </a:endParaRPr>
          </a:p>
          <a:p>
            <a:r>
              <a:rPr lang="en-US" b="0" i="0" dirty="0">
                <a:solidFill>
                  <a:srgbClr val="000000"/>
                </a:solidFill>
                <a:effectLst/>
                <a:latin typeface="Arial" panose="020B0604020202020204" pitchFamily="34" charset="0"/>
                <a:cs typeface="Arial" panose="020B0604020202020204" pitchFamily="34" charset="0"/>
              </a:rPr>
              <a:t>When receiving and collecting funds, it’s easy to receive from friends, family, and anyone if they are using the same PayPal platform. A me link or QR code comes in handy.</a:t>
            </a:r>
          </a:p>
          <a:p>
            <a:endParaRPr lang="en-US" dirty="0"/>
          </a:p>
        </p:txBody>
      </p:sp>
    </p:spTree>
    <p:extLst>
      <p:ext uri="{BB962C8B-B14F-4D97-AF65-F5344CB8AC3E}">
        <p14:creationId xmlns:p14="http://schemas.microsoft.com/office/powerpoint/2010/main" val="248805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61FA-FBE1-42D2-6F30-CADBDBF8FA26}"/>
              </a:ext>
            </a:extLst>
          </p:cNvPr>
          <p:cNvSpPr>
            <a:spLocks noGrp="1"/>
          </p:cNvSpPr>
          <p:nvPr>
            <p:ph type="title"/>
          </p:nvPr>
        </p:nvSpPr>
        <p:spPr/>
        <p:txBody>
          <a:bodyPr/>
          <a:lstStyle/>
          <a:p>
            <a:pPr algn="ctr"/>
            <a:r>
              <a:rPr lang="en-US" dirty="0"/>
              <a:t>Why is it useful?</a:t>
            </a:r>
          </a:p>
        </p:txBody>
      </p:sp>
      <p:sp>
        <p:nvSpPr>
          <p:cNvPr id="3" name="Content Placeholder 2">
            <a:extLst>
              <a:ext uri="{FF2B5EF4-FFF2-40B4-BE49-F238E27FC236}">
                <a16:creationId xmlns:a16="http://schemas.microsoft.com/office/drawing/2014/main" id="{2953234D-6FF6-C507-3077-9E8CFA4B79F2}"/>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PayPal uses end-to-end encryption to keep your payment information secure. </a:t>
            </a:r>
          </a:p>
          <a:p>
            <a:r>
              <a:rPr lang="en-US" b="0" i="0" dirty="0">
                <a:effectLst/>
                <a:latin typeface="Arial" panose="020B0604020202020204" pitchFamily="34" charset="0"/>
                <a:cs typeface="Arial" panose="020B0604020202020204" pitchFamily="34" charset="0"/>
              </a:rPr>
              <a:t>No need to enter all your financial information every time you sho</a:t>
            </a:r>
            <a:r>
              <a:rPr lang="en-US" dirty="0">
                <a:latin typeface="Arial" panose="020B0604020202020204" pitchFamily="34" charset="0"/>
                <a:cs typeface="Arial" panose="020B0604020202020204" pitchFamily="34" charset="0"/>
              </a:rPr>
              <a:t>p.</a:t>
            </a:r>
            <a:r>
              <a:rPr lang="en-US" b="0" i="0" dirty="0">
                <a:effectLst/>
                <a:latin typeface="Arial" panose="020B0604020202020204" pitchFamily="34" charset="0"/>
                <a:cs typeface="Arial" panose="020B0604020202020204" pitchFamily="34" charset="0"/>
              </a:rPr>
              <a:t> </a:t>
            </a:r>
          </a:p>
          <a:p>
            <a:r>
              <a:rPr lang="en-US" b="0" i="0">
                <a:effectLst/>
                <a:latin typeface="Arial" panose="020B0604020202020204" pitchFamily="34" charset="0"/>
                <a:cs typeface="Arial" panose="020B0604020202020204" pitchFamily="34" charset="0"/>
              </a:rPr>
              <a:t>You </a:t>
            </a:r>
            <a:r>
              <a:rPr lang="en-US" b="0" i="0" dirty="0">
                <a:effectLst/>
                <a:latin typeface="Arial" panose="020B0604020202020204" pitchFamily="34" charset="0"/>
                <a:cs typeface="Arial" panose="020B0604020202020204" pitchFamily="34" charset="0"/>
              </a:rPr>
              <a:t>can also send money to family and friends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34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C6D8-70E3-A298-2D15-DC495A2DB3ED}"/>
              </a:ext>
            </a:extLst>
          </p:cNvPr>
          <p:cNvSpPr>
            <a:spLocks noGrp="1"/>
          </p:cNvSpPr>
          <p:nvPr>
            <p:ph type="title"/>
          </p:nvPr>
        </p:nvSpPr>
        <p:spPr/>
        <p:txBody>
          <a:bodyPr/>
          <a:lstStyle/>
          <a:p>
            <a:pPr algn="ctr"/>
            <a:r>
              <a:rPr lang="en-US" dirty="0"/>
              <a:t>Currency Exchange</a:t>
            </a:r>
          </a:p>
        </p:txBody>
      </p:sp>
      <p:sp>
        <p:nvSpPr>
          <p:cNvPr id="3" name="Content Placeholder 2">
            <a:extLst>
              <a:ext uri="{FF2B5EF4-FFF2-40B4-BE49-F238E27FC236}">
                <a16:creationId xmlns:a16="http://schemas.microsoft.com/office/drawing/2014/main" id="{21411C00-D6F9-5F33-BA2F-844CB8CF64D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With PayPal being used all around the world. When paying money between people from different countries, the currency would change. In my opinion this is a much easier way to transfer or pay people across the world. </a:t>
            </a:r>
          </a:p>
          <a:p>
            <a:r>
              <a:rPr lang="en-US" b="0" i="0" dirty="0">
                <a:effectLst/>
                <a:latin typeface="arial" panose="020B0604020202020204" pitchFamily="34" charset="0"/>
              </a:rPr>
              <a:t>If on a personal account, no fees. You will only be charged 3-4% for the currency conversion.</a:t>
            </a:r>
          </a:p>
          <a:p>
            <a:r>
              <a:rPr lang="en-US" b="0" i="0" dirty="0">
                <a:effectLst/>
                <a:latin typeface="arial" panose="020B0604020202020204" pitchFamily="34" charset="0"/>
              </a:rPr>
              <a:t>If receiving money through a merchant account, there is an additional processing fee of 1.5%</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From Canadian dollars ($1) to USA dollars would be $0.76</a:t>
            </a:r>
          </a:p>
          <a:p>
            <a:endParaRPr lang="en-US" dirty="0"/>
          </a:p>
          <a:p>
            <a:endParaRPr lang="en-US" dirty="0"/>
          </a:p>
        </p:txBody>
      </p:sp>
    </p:spTree>
    <p:extLst>
      <p:ext uri="{BB962C8B-B14F-4D97-AF65-F5344CB8AC3E}">
        <p14:creationId xmlns:p14="http://schemas.microsoft.com/office/powerpoint/2010/main" val="1098128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{82541914-C334-47C4-A991-775634388CFB}tf78438558_win32</Template>
  <TotalTime>541</TotalTime>
  <Words>465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Century Gothic</vt:lpstr>
      <vt:lpstr>Garamond</vt:lpstr>
      <vt:lpstr>SavonVTI</vt:lpstr>
      <vt:lpstr>Paypal Javascript</vt:lpstr>
      <vt:lpstr>Introduction</vt:lpstr>
      <vt:lpstr>What is PayPal</vt:lpstr>
      <vt:lpstr>What does it do?</vt:lpstr>
      <vt:lpstr>Why is it useful?</vt:lpstr>
      <vt:lpstr>Currency Exchange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Paypal Javascript</dc:title>
  <dc:creator>Pedro Caliwag Jr</dc:creator>
  <cp:lastModifiedBy>Pedro Caliwag Jr</cp:lastModifiedBy>
  <cp:revision>8</cp:revision>
  <dcterms:created xsi:type="dcterms:W3CDTF">2022-07-27T14:43:04Z</dcterms:created>
  <dcterms:modified xsi:type="dcterms:W3CDTF">2022-08-02T23:26:50Z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