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0" r:id="rId7"/>
    <p:sldId id="262" r:id="rId8"/>
    <p:sldId id="263" r:id="rId9"/>
    <p:sldId id="261"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90" d="100"/>
          <a:sy n="90" d="100"/>
        </p:scale>
        <p:origin x="39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Caliwag Jr" userId="badc98e35d3e237c" providerId="LiveId" clId="{DACC1933-7FCE-4B93-BFA4-AA1F912E9287}"/>
    <pc:docChg chg="addSld delSld modSld">
      <pc:chgData name="Pedro Caliwag Jr" userId="badc98e35d3e237c" providerId="LiveId" clId="{DACC1933-7FCE-4B93-BFA4-AA1F912E9287}" dt="2022-07-27T15:41:32.339" v="103" actId="20577"/>
      <pc:docMkLst>
        <pc:docMk/>
      </pc:docMkLst>
      <pc:sldChg chg="modSp mod">
        <pc:chgData name="Pedro Caliwag Jr" userId="badc98e35d3e237c" providerId="LiveId" clId="{DACC1933-7FCE-4B93-BFA4-AA1F912E9287}" dt="2022-07-27T15:13:20.779" v="0" actId="20577"/>
        <pc:sldMkLst>
          <pc:docMk/>
          <pc:sldMk cId="751952596" sldId="258"/>
        </pc:sldMkLst>
        <pc:spChg chg="mod">
          <ac:chgData name="Pedro Caliwag Jr" userId="badc98e35d3e237c" providerId="LiveId" clId="{DACC1933-7FCE-4B93-BFA4-AA1F912E9287}" dt="2022-07-27T15:13:20.779" v="0" actId="20577"/>
          <ac:spMkLst>
            <pc:docMk/>
            <pc:sldMk cId="751952596" sldId="258"/>
            <ac:spMk id="3" creationId="{011E2CF0-DCE1-1E5C-1356-83467D180AC1}"/>
          </ac:spMkLst>
        </pc:spChg>
      </pc:sldChg>
      <pc:sldChg chg="modSp new del mod">
        <pc:chgData name="Pedro Caliwag Jr" userId="badc98e35d3e237c" providerId="LiveId" clId="{DACC1933-7FCE-4B93-BFA4-AA1F912E9287}" dt="2022-07-27T15:13:59.898" v="60" actId="47"/>
        <pc:sldMkLst>
          <pc:docMk/>
          <pc:sldMk cId="1458452246" sldId="259"/>
        </pc:sldMkLst>
        <pc:spChg chg="mod">
          <ac:chgData name="Pedro Caliwag Jr" userId="badc98e35d3e237c" providerId="LiveId" clId="{DACC1933-7FCE-4B93-BFA4-AA1F912E9287}" dt="2022-07-27T15:13:41.126" v="32" actId="122"/>
          <ac:spMkLst>
            <pc:docMk/>
            <pc:sldMk cId="1458452246" sldId="259"/>
            <ac:spMk id="2" creationId="{45F0E5B7-F9DB-F165-F489-7BB42A495086}"/>
          </ac:spMkLst>
        </pc:spChg>
      </pc:sldChg>
      <pc:sldChg chg="modSp new mod">
        <pc:chgData name="Pedro Caliwag Jr" userId="badc98e35d3e237c" providerId="LiveId" clId="{DACC1933-7FCE-4B93-BFA4-AA1F912E9287}" dt="2022-07-27T15:13:36.925" v="31" actId="20577"/>
        <pc:sldMkLst>
          <pc:docMk/>
          <pc:sldMk cId="2791442889" sldId="260"/>
        </pc:sldMkLst>
        <pc:spChg chg="mod">
          <ac:chgData name="Pedro Caliwag Jr" userId="badc98e35d3e237c" providerId="LiveId" clId="{DACC1933-7FCE-4B93-BFA4-AA1F912E9287}" dt="2022-07-27T15:13:36.925" v="31" actId="20577"/>
          <ac:spMkLst>
            <pc:docMk/>
            <pc:sldMk cId="2791442889" sldId="260"/>
            <ac:spMk id="2" creationId="{6E5F081D-3CD7-2FA6-1591-C59C67445E06}"/>
          </ac:spMkLst>
        </pc:spChg>
      </pc:sldChg>
      <pc:sldChg chg="modSp new mod">
        <pc:chgData name="Pedro Caliwag Jr" userId="badc98e35d3e237c" providerId="LiveId" clId="{DACC1933-7FCE-4B93-BFA4-AA1F912E9287}" dt="2022-07-27T15:13:54.963" v="59" actId="20577"/>
        <pc:sldMkLst>
          <pc:docMk/>
          <pc:sldMk cId="1098128313" sldId="261"/>
        </pc:sldMkLst>
        <pc:spChg chg="mod">
          <ac:chgData name="Pedro Caliwag Jr" userId="badc98e35d3e237c" providerId="LiveId" clId="{DACC1933-7FCE-4B93-BFA4-AA1F912E9287}" dt="2022-07-27T15:13:54.963" v="59" actId="20577"/>
          <ac:spMkLst>
            <pc:docMk/>
            <pc:sldMk cId="1098128313" sldId="261"/>
            <ac:spMk id="2" creationId="{6AF4C6D8-70E3-A298-2D15-DC495A2DB3ED}"/>
          </ac:spMkLst>
        </pc:spChg>
      </pc:sldChg>
      <pc:sldChg chg="modSp new mod">
        <pc:chgData name="Pedro Caliwag Jr" userId="badc98e35d3e237c" providerId="LiveId" clId="{DACC1933-7FCE-4B93-BFA4-AA1F912E9287}" dt="2022-07-27T15:41:18.793" v="80" actId="20577"/>
        <pc:sldMkLst>
          <pc:docMk/>
          <pc:sldMk cId="2488057756" sldId="262"/>
        </pc:sldMkLst>
        <pc:spChg chg="mod">
          <ac:chgData name="Pedro Caliwag Jr" userId="badc98e35d3e237c" providerId="LiveId" clId="{DACC1933-7FCE-4B93-BFA4-AA1F912E9287}" dt="2022-07-27T15:41:18.793" v="80" actId="20577"/>
          <ac:spMkLst>
            <pc:docMk/>
            <pc:sldMk cId="2488057756" sldId="262"/>
            <ac:spMk id="2" creationId="{AC1E8DDE-22BC-8FB0-FD32-DC22C798E2EB}"/>
          </ac:spMkLst>
        </pc:spChg>
      </pc:sldChg>
      <pc:sldChg chg="modSp new mod">
        <pc:chgData name="Pedro Caliwag Jr" userId="badc98e35d3e237c" providerId="LiveId" clId="{DACC1933-7FCE-4B93-BFA4-AA1F912E9287}" dt="2022-07-27T15:41:32.339" v="103" actId="20577"/>
        <pc:sldMkLst>
          <pc:docMk/>
          <pc:sldMk cId="3893493339" sldId="263"/>
        </pc:sldMkLst>
        <pc:spChg chg="mod">
          <ac:chgData name="Pedro Caliwag Jr" userId="badc98e35d3e237c" providerId="LiveId" clId="{DACC1933-7FCE-4B93-BFA4-AA1F912E9287}" dt="2022-07-27T15:41:32.339" v="103" actId="20577"/>
          <ac:spMkLst>
            <pc:docMk/>
            <pc:sldMk cId="3893493339" sldId="263"/>
            <ac:spMk id="2" creationId="{A62A61FA-FBE1-42D2-6F30-CADBDBF8FA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paypal.com/api/re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latin typeface="Arial" panose="020B0604020202020204" pitchFamily="34" charset="0"/>
                <a:cs typeface="Arial" panose="020B0604020202020204" pitchFamily="34" charset="0"/>
              </a:rPr>
              <a:t>Paypal</a:t>
            </a:r>
            <a:r>
              <a:rPr lang="en-US" sz="4400" dirty="0">
                <a:solidFill>
                  <a:schemeClr val="tx1"/>
                </a:solidFill>
                <a:latin typeface="Arial" panose="020B0604020202020204" pitchFamily="34" charset="0"/>
                <a:cs typeface="Arial" panose="020B0604020202020204" pitchFamily="34" charset="0"/>
              </a:rPr>
              <a:t> </a:t>
            </a:r>
            <a:r>
              <a:rPr lang="en-US" sz="4400" dirty="0" err="1">
                <a:solidFill>
                  <a:schemeClr val="tx1"/>
                </a:solidFill>
                <a:latin typeface="Arial" panose="020B0604020202020204" pitchFamily="34" charset="0"/>
                <a:cs typeface="Arial" panose="020B0604020202020204" pitchFamily="34" charset="0"/>
              </a:rPr>
              <a:t>Javascript</a:t>
            </a:r>
            <a:endParaRPr lang="en-US" sz="44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latin typeface="Arial" panose="020B0604020202020204" pitchFamily="34" charset="0"/>
                <a:cs typeface="Arial" panose="020B0604020202020204" pitchFamily="34" charset="0"/>
              </a:rPr>
              <a:t>Group </a:t>
            </a:r>
            <a:r>
              <a:rPr lang="en-US" dirty="0" err="1">
                <a:solidFill>
                  <a:schemeClr val="tx1"/>
                </a:solidFill>
                <a:latin typeface="Arial" panose="020B0604020202020204" pitchFamily="34" charset="0"/>
                <a:cs typeface="Arial" panose="020B0604020202020204" pitchFamily="34" charset="0"/>
              </a:rPr>
              <a:t>Memebers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Chisato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Sakat</a:t>
            </a:r>
            <a:r>
              <a:rPr lang="en-US" dirty="0">
                <a:solidFill>
                  <a:schemeClr val="tx1"/>
                </a:solidFill>
                <a:latin typeface="Arial" panose="020B0604020202020204" pitchFamily="34" charset="0"/>
                <a:cs typeface="Arial" panose="020B0604020202020204" pitchFamily="34" charset="0"/>
              </a:rPr>
              <a:t>, Alec Tanner, </a:t>
            </a:r>
          </a:p>
          <a:p>
            <a:pPr>
              <a:spcAft>
                <a:spcPts val="600"/>
              </a:spcAft>
            </a:pPr>
            <a:r>
              <a:rPr lang="en-US" dirty="0">
                <a:solidFill>
                  <a:schemeClr val="tx1"/>
                </a:solidFill>
                <a:latin typeface="Arial" panose="020B0604020202020204" pitchFamily="34" charset="0"/>
                <a:cs typeface="Arial" panose="020B0604020202020204" pitchFamily="34" charset="0"/>
              </a:rPr>
              <a:t>Stephanie Caliwag, Middy Esmail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24CF-CEDA-8916-04F5-33E50E36B0A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Next Part!</a:t>
            </a:r>
          </a:p>
        </p:txBody>
      </p:sp>
      <p:sp>
        <p:nvSpPr>
          <p:cNvPr id="3" name="Content Placeholder 2">
            <a:extLst>
              <a:ext uri="{FF2B5EF4-FFF2-40B4-BE49-F238E27FC236}">
                <a16:creationId xmlns:a16="http://schemas.microsoft.com/office/drawing/2014/main" id="{7550B938-EE9C-07A7-2C09-644181F65DF3}"/>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This will be it for part 1 of our presentation…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Next part will be taken over by Middy and </a:t>
            </a:r>
            <a:r>
              <a:rPr lang="en-US" dirty="0" err="1">
                <a:latin typeface="Arial" panose="020B0604020202020204" pitchFamily="34" charset="0"/>
                <a:cs typeface="Arial" panose="020B0604020202020204" pitchFamily="34" charset="0"/>
              </a:rPr>
              <a:t>Chisato</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They will be explaining our PayPal application version.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p:txBody>
      </p:sp>
    </p:spTree>
    <p:extLst>
      <p:ext uri="{BB962C8B-B14F-4D97-AF65-F5344CB8AC3E}">
        <p14:creationId xmlns:p14="http://schemas.microsoft.com/office/powerpoint/2010/main" val="101692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906F-B93C-D893-231B-FAE85D303383}"/>
              </a:ext>
            </a:extLst>
          </p:cNvPr>
          <p:cNvSpPr>
            <a:spLocks noGrp="1"/>
          </p:cNvSpPr>
          <p:nvPr>
            <p:ph type="title"/>
          </p:nvPr>
        </p:nvSpPr>
        <p:spPr>
          <a:xfrm>
            <a:off x="1066800" y="2743200"/>
            <a:ext cx="10058400" cy="1371600"/>
          </a:xfrm>
        </p:spPr>
        <p:txBody>
          <a:bodyPr/>
          <a:lstStyle/>
          <a:p>
            <a:pPr algn="ctr"/>
            <a:r>
              <a:rPr lang="en-US" dirty="0">
                <a:latin typeface="Arial" panose="020B0604020202020204" pitchFamily="34" charset="0"/>
                <a:cs typeface="Arial" panose="020B0604020202020204" pitchFamily="34" charset="0"/>
              </a:rPr>
              <a:t>Any Questions? </a:t>
            </a:r>
            <a:r>
              <a:rPr lang="en-US" sz="1200" dirty="0">
                <a:latin typeface="Arial" panose="020B0604020202020204" pitchFamily="34" charset="0"/>
                <a:cs typeface="Arial" panose="020B0604020202020204" pitchFamily="34" charset="0"/>
              </a:rPr>
              <a:t>(Don’t be shy ask questions I dare you)</a:t>
            </a:r>
          </a:p>
        </p:txBody>
      </p:sp>
    </p:spTree>
    <p:extLst>
      <p:ext uri="{BB962C8B-B14F-4D97-AF65-F5344CB8AC3E}">
        <p14:creationId xmlns:p14="http://schemas.microsoft.com/office/powerpoint/2010/main" val="279454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479D-2DF8-4BB1-E3D7-47273A7922A9}"/>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011E2CF0-DCE1-1E5C-1356-83467D180AC1}"/>
              </a:ext>
            </a:extLst>
          </p:cNvPr>
          <p:cNvSpPr>
            <a:spLocks noGrp="1"/>
          </p:cNvSpPr>
          <p:nvPr>
            <p:ph idx="1"/>
          </p:nvPr>
        </p:nvSpPr>
        <p:spPr/>
        <p:txBody>
          <a:bodyPr/>
          <a:lstStyle/>
          <a:p>
            <a:endParaRPr lang="en-US" dirty="0"/>
          </a:p>
          <a:p>
            <a:pPr algn="ctr"/>
            <a:r>
              <a:rPr lang="en-US" dirty="0">
                <a:latin typeface="Arial" panose="020B0604020202020204" pitchFamily="34" charset="0"/>
                <a:cs typeface="Arial" panose="020B0604020202020204" pitchFamily="34" charset="0"/>
              </a:rPr>
              <a:t>Big companies around the world use Node JS in building most of their applications. PayPal being one of the applications. The range of such companies cuts across various industries including payments, B2B, social networking, entertainment, and many more. If big companies can use NODE JS for flagship apps, then one can tell that it performs very well. </a:t>
            </a:r>
          </a:p>
          <a:p>
            <a:endParaRPr lang="en-US" dirty="0"/>
          </a:p>
          <a:p>
            <a:endParaRPr lang="en-US" dirty="0"/>
          </a:p>
        </p:txBody>
      </p:sp>
    </p:spTree>
    <p:extLst>
      <p:ext uri="{BB962C8B-B14F-4D97-AF65-F5344CB8AC3E}">
        <p14:creationId xmlns:p14="http://schemas.microsoft.com/office/powerpoint/2010/main" val="75195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081D-3CD7-2FA6-1591-C59C67445E0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What is PayPal?</a:t>
            </a:r>
          </a:p>
        </p:txBody>
      </p:sp>
      <p:sp>
        <p:nvSpPr>
          <p:cNvPr id="3" name="Content Placeholder 2">
            <a:extLst>
              <a:ext uri="{FF2B5EF4-FFF2-40B4-BE49-F238E27FC236}">
                <a16:creationId xmlns:a16="http://schemas.microsoft.com/office/drawing/2014/main" id="{D57D492A-BC93-2F93-227B-2B5701611C41}"/>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PayPal is a service for online money transfers, launched in 1998 and released publicly in 2002. </a:t>
            </a:r>
          </a:p>
          <a:p>
            <a:r>
              <a:rPr lang="en-US" b="0" i="0" dirty="0">
                <a:effectLst/>
                <a:latin typeface="Arial" panose="020B0604020202020204" pitchFamily="34" charset="0"/>
                <a:cs typeface="Arial" panose="020B0604020202020204" pitchFamily="34" charset="0"/>
              </a:rPr>
              <a:t>Nowadays, PayPal operates in over 200 countries/regions. </a:t>
            </a:r>
          </a:p>
          <a:p>
            <a:r>
              <a:rPr lang="en-US" b="0" i="0" dirty="0">
                <a:effectLst/>
                <a:latin typeface="Arial" panose="020B0604020202020204" pitchFamily="34" charset="0"/>
                <a:cs typeface="Arial" panose="020B0604020202020204" pitchFamily="34" charset="0"/>
              </a:rPr>
              <a:t> PayPal can be used as a digital wallet, the funds in which can be used to make online purchases or sent to other users directly. It can also operate as a “middle-man” for debit/credit card transactions, adding an extra layer of security. </a:t>
            </a:r>
          </a:p>
          <a:p>
            <a:r>
              <a:rPr lang="en-US" b="0" i="0" dirty="0">
                <a:effectLst/>
                <a:latin typeface="Arial" panose="020B0604020202020204" pitchFamily="34" charset="0"/>
                <a:cs typeface="Arial" panose="020B0604020202020204" pitchFamily="34" charset="0"/>
              </a:rPr>
              <a:t> PayPal is a free service, but certain transfers cost a small fee of varying amount. </a:t>
            </a:r>
          </a:p>
          <a:p>
            <a:r>
              <a:rPr lang="en-US" b="0" i="0" dirty="0">
                <a:effectLst/>
                <a:latin typeface="Arial" panose="020B0604020202020204" pitchFamily="34" charset="0"/>
                <a:cs typeface="Arial" panose="020B0604020202020204" pitchFamily="34" charset="0"/>
              </a:rPr>
              <a:t>International conversion rates are handled directly within PayPal.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144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8DDE-22BC-8FB0-FD32-DC22C798E2E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What does it do?</a:t>
            </a:r>
          </a:p>
        </p:txBody>
      </p:sp>
      <p:sp>
        <p:nvSpPr>
          <p:cNvPr id="3" name="Content Placeholder 2">
            <a:extLst>
              <a:ext uri="{FF2B5EF4-FFF2-40B4-BE49-F238E27FC236}">
                <a16:creationId xmlns:a16="http://schemas.microsoft.com/office/drawing/2014/main" id="{ABB51E63-7FFB-AFC7-70FC-DF280A99394C}"/>
              </a:ext>
            </a:extLst>
          </p:cNvPr>
          <p:cNvSpPr>
            <a:spLocks noGrp="1"/>
          </p:cNvSpPr>
          <p:nvPr>
            <p:ph idx="1"/>
          </p:nvPr>
        </p:nvSpPr>
        <p:spPr/>
        <p:txBody>
          <a:bodyPr/>
          <a:lstStyle/>
          <a:p>
            <a:endParaRPr lang="en-US" b="0" i="0" dirty="0">
              <a:solidFill>
                <a:srgbClr val="000000"/>
              </a:solidFill>
              <a:effectLst/>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PayPal opens another path to process payment transactions without having to reveal your financial information. </a:t>
            </a:r>
            <a:endParaRPr lang="en-US"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It simplifies shopping, spending, transferring and receiving money. </a:t>
            </a:r>
            <a:endParaRPr lang="en-US"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Whether you’re buying or shopping online or in person, this platform enables you to skip entering sensitive info from your card each time a purchase is made. This helps you shop with confidence. Most people on card machines or ATMs use their hand to cover the pin pad, with PayPal, it takes away the fear of having someone look over your shoulder by skipping that process. </a:t>
            </a:r>
            <a:endParaRPr lang="en-US"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When receiving and collecting funds, it’s easy to receive from friends, family, and anyone if they are using the same PayPal platform. A me link or QR code comes in handy.</a:t>
            </a:r>
          </a:p>
          <a:p>
            <a:endParaRPr lang="en-US" dirty="0"/>
          </a:p>
        </p:txBody>
      </p:sp>
    </p:spTree>
    <p:extLst>
      <p:ext uri="{BB962C8B-B14F-4D97-AF65-F5344CB8AC3E}">
        <p14:creationId xmlns:p14="http://schemas.microsoft.com/office/powerpoint/2010/main" val="248805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61FA-FBE1-42D2-6F30-CADBDBF8FA2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Why is it useful?</a:t>
            </a:r>
          </a:p>
        </p:txBody>
      </p:sp>
      <p:sp>
        <p:nvSpPr>
          <p:cNvPr id="3" name="Content Placeholder 2">
            <a:extLst>
              <a:ext uri="{FF2B5EF4-FFF2-40B4-BE49-F238E27FC236}">
                <a16:creationId xmlns:a16="http://schemas.microsoft.com/office/drawing/2014/main" id="{2953234D-6FF6-C507-3077-9E8CFA4B79F2}"/>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PayPal uses end-to-end encryption to keep your payment information secure. </a:t>
            </a:r>
          </a:p>
          <a:p>
            <a:r>
              <a:rPr lang="en-US" b="0" i="0" dirty="0">
                <a:effectLst/>
                <a:latin typeface="Arial" panose="020B0604020202020204" pitchFamily="34" charset="0"/>
                <a:cs typeface="Arial" panose="020B0604020202020204" pitchFamily="34" charset="0"/>
              </a:rPr>
              <a:t>No need to enter all your financial information every time you sho</a:t>
            </a:r>
            <a:r>
              <a:rPr lang="en-US" dirty="0">
                <a:latin typeface="Arial" panose="020B0604020202020204" pitchFamily="34" charset="0"/>
                <a:cs typeface="Arial" panose="020B0604020202020204" pitchFamily="34" charset="0"/>
              </a:rPr>
              <a:t>p.</a:t>
            </a:r>
            <a:r>
              <a:rPr lang="en-US" b="0" i="0" dirty="0">
                <a:effectLst/>
                <a:latin typeface="Arial" panose="020B0604020202020204" pitchFamily="34" charset="0"/>
                <a:cs typeface="Arial" panose="020B0604020202020204" pitchFamily="34" charset="0"/>
              </a:rPr>
              <a:t> </a:t>
            </a:r>
          </a:p>
          <a:p>
            <a:r>
              <a:rPr lang="en-US" b="0" i="0" dirty="0">
                <a:effectLst/>
                <a:latin typeface="Arial" panose="020B0604020202020204" pitchFamily="34" charset="0"/>
                <a:cs typeface="Arial" panose="020B0604020202020204" pitchFamily="34" charset="0"/>
              </a:rPr>
              <a:t>You can also send money to family and friends</a:t>
            </a:r>
          </a:p>
          <a:p>
            <a:r>
              <a:rPr lang="en-US" dirty="0">
                <a:latin typeface="Arial" panose="020B0604020202020204" pitchFamily="34" charset="0"/>
                <a:cs typeface="Arial" panose="020B0604020202020204" pitchFamily="34" charset="0"/>
              </a:rPr>
              <a:t>Very useful for small businesses and freelance work</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4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C6D8-70E3-A298-2D15-DC495A2DB3E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Currency Exchange</a:t>
            </a:r>
          </a:p>
        </p:txBody>
      </p:sp>
      <p:sp>
        <p:nvSpPr>
          <p:cNvPr id="3" name="Content Placeholder 2">
            <a:extLst>
              <a:ext uri="{FF2B5EF4-FFF2-40B4-BE49-F238E27FC236}">
                <a16:creationId xmlns:a16="http://schemas.microsoft.com/office/drawing/2014/main" id="{21411C00-D6F9-5F33-BA2F-844CB8CF64D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With PayPal being used all around the world. When paying money between people from different countries, the currency would change. In my opinion this is a much easier way to transfer or pay people across the world. </a:t>
            </a:r>
          </a:p>
          <a:p>
            <a:r>
              <a:rPr lang="en-US" b="0" i="0" dirty="0">
                <a:effectLst/>
                <a:latin typeface="arial" panose="020B0604020202020204" pitchFamily="34" charset="0"/>
              </a:rPr>
              <a:t>If on a personal account, no fees. You will only be charged 3-4% for the currency conversion.</a:t>
            </a:r>
          </a:p>
          <a:p>
            <a:r>
              <a:rPr lang="en-US" b="0" i="0" dirty="0">
                <a:effectLst/>
                <a:latin typeface="arial" panose="020B0604020202020204" pitchFamily="34" charset="0"/>
              </a:rPr>
              <a:t>If receiving money through a merchant account, there is an additional processing fee of 1.5%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From Canadian dollars ($1) to USA dollars would be $0.76</a:t>
            </a:r>
          </a:p>
          <a:p>
            <a:endParaRPr lang="en-US" dirty="0"/>
          </a:p>
          <a:p>
            <a:endParaRPr lang="en-US" dirty="0"/>
          </a:p>
        </p:txBody>
      </p:sp>
    </p:spTree>
    <p:extLst>
      <p:ext uri="{BB962C8B-B14F-4D97-AF65-F5344CB8AC3E}">
        <p14:creationId xmlns:p14="http://schemas.microsoft.com/office/powerpoint/2010/main" val="109812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E0EA-BE28-FC07-14BB-5BACF358A359}"/>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Original Purpose and Fun Facts</a:t>
            </a:r>
          </a:p>
        </p:txBody>
      </p:sp>
      <p:sp>
        <p:nvSpPr>
          <p:cNvPr id="3" name="Content Placeholder 2">
            <a:extLst>
              <a:ext uri="{FF2B5EF4-FFF2-40B4-BE49-F238E27FC236}">
                <a16:creationId xmlns:a16="http://schemas.microsoft.com/office/drawing/2014/main" id="{4B688861-DC11-7E77-7ACF-A8FBE8ABEAD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PayPal history begins all the way back in 1998 when it was establish as Confinity by Mac Levchin and Peter Theil. </a:t>
            </a:r>
          </a:p>
          <a:p>
            <a:r>
              <a:rPr lang="en-US" dirty="0">
                <a:latin typeface="Arial" panose="020B0604020202020204" pitchFamily="34" charset="0"/>
                <a:cs typeface="Arial" panose="020B0604020202020204" pitchFamily="34" charset="0"/>
              </a:rPr>
              <a:t>In the year 1999 it was launched as a platform for transferring money and received its initial public offering 2002. It’s rise to fame when eBay acquired PayPal in 2002 for $1.5bn. </a:t>
            </a:r>
          </a:p>
          <a:p>
            <a:r>
              <a:rPr lang="en-US" dirty="0">
                <a:latin typeface="Arial" panose="020B0604020202020204" pitchFamily="34" charset="0"/>
                <a:cs typeface="Arial" panose="020B0604020202020204" pitchFamily="34" charset="0"/>
              </a:rPr>
              <a:t>After this, PayPal started to grow across the world, and was accepted by many online merchants. </a:t>
            </a:r>
          </a:p>
          <a:p>
            <a:r>
              <a:rPr lang="en-US" dirty="0">
                <a:latin typeface="Arial" panose="020B0604020202020204" pitchFamily="34" charset="0"/>
                <a:cs typeface="Arial" panose="020B0604020202020204" pitchFamily="34" charset="0"/>
              </a:rPr>
              <a:t>For the next couple of years, since PayPal was under eBay, it grew it’s reach internationally. </a:t>
            </a:r>
          </a:p>
          <a:p>
            <a:r>
              <a:rPr lang="en-US" dirty="0">
                <a:latin typeface="Arial" panose="020B0604020202020204" pitchFamily="34" charset="0"/>
                <a:cs typeface="Arial" panose="020B0604020202020204" pitchFamily="34" charset="0"/>
              </a:rPr>
              <a:t>In 2006, the payment added 10 currencies to it’s platform, including the Singapore dollar and the Swiss franc. </a:t>
            </a:r>
          </a:p>
          <a:p>
            <a:r>
              <a:rPr lang="en-US" dirty="0">
                <a:latin typeface="Arial" panose="020B0604020202020204" pitchFamily="34" charset="0"/>
                <a:cs typeface="Arial" panose="020B0604020202020204" pitchFamily="34" charset="0"/>
              </a:rPr>
              <a:t>This platform has 28 million merchants and 361 customers with active accounts.</a:t>
            </a:r>
          </a:p>
        </p:txBody>
      </p:sp>
    </p:spTree>
    <p:extLst>
      <p:ext uri="{BB962C8B-B14F-4D97-AF65-F5344CB8AC3E}">
        <p14:creationId xmlns:p14="http://schemas.microsoft.com/office/powerpoint/2010/main" val="283997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E0EA-BE28-FC07-14BB-5BACF358A359}"/>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Fun Facts cont.</a:t>
            </a:r>
          </a:p>
        </p:txBody>
      </p:sp>
      <p:sp>
        <p:nvSpPr>
          <p:cNvPr id="3" name="Content Placeholder 2">
            <a:extLst>
              <a:ext uri="{FF2B5EF4-FFF2-40B4-BE49-F238E27FC236}">
                <a16:creationId xmlns:a16="http://schemas.microsoft.com/office/drawing/2014/main" id="{4B688861-DC11-7E77-7ACF-A8FBE8ABEAD5}"/>
              </a:ext>
            </a:extLst>
          </p:cNvPr>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0B173C-23B4-1FB1-7067-348D416A8344}"/>
              </a:ext>
            </a:extLst>
          </p:cNvPr>
          <p:cNvPicPr>
            <a:picLocks noChangeAspect="1"/>
          </p:cNvPicPr>
          <p:nvPr/>
        </p:nvPicPr>
        <p:blipFill>
          <a:blip r:embed="rId2"/>
          <a:stretch>
            <a:fillRect/>
          </a:stretch>
        </p:blipFill>
        <p:spPr>
          <a:xfrm>
            <a:off x="995082" y="1724668"/>
            <a:ext cx="10201835" cy="4228076"/>
          </a:xfrm>
          <a:prstGeom prst="rect">
            <a:avLst/>
          </a:prstGeom>
        </p:spPr>
      </p:pic>
    </p:spTree>
    <p:extLst>
      <p:ext uri="{BB962C8B-B14F-4D97-AF65-F5344CB8AC3E}">
        <p14:creationId xmlns:p14="http://schemas.microsoft.com/office/powerpoint/2010/main" val="113766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336D-37BC-F4AD-129D-EFAA672BE6C8}"/>
              </a:ext>
            </a:extLst>
          </p:cNvPr>
          <p:cNvSpPr>
            <a:spLocks noGrp="1"/>
          </p:cNvSpPr>
          <p:nvPr>
            <p:ph type="title"/>
          </p:nvPr>
        </p:nvSpPr>
        <p:spPr/>
        <p:txBody>
          <a:bodyPr/>
          <a:lstStyle/>
          <a:p>
            <a:pPr algn="ctr"/>
            <a:r>
              <a:rPr lang="en-US" dirty="0"/>
              <a:t>PayPal APIs</a:t>
            </a:r>
          </a:p>
        </p:txBody>
      </p:sp>
      <p:sp>
        <p:nvSpPr>
          <p:cNvPr id="3" name="Content Placeholder 2">
            <a:extLst>
              <a:ext uri="{FF2B5EF4-FFF2-40B4-BE49-F238E27FC236}">
                <a16:creationId xmlns:a16="http://schemas.microsoft.com/office/drawing/2014/main" id="{254918EE-E216-6303-BBCB-52790F5CF36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LETS GO LOOK AT THIS COOL LINK TOGETHER SHALL WE???</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2"/>
              </a:rPr>
              <a:t>https://developer.paypal.com/api/rest/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CLICK HERE (if you want I guess)</a:t>
            </a:r>
          </a:p>
          <a:p>
            <a:r>
              <a:rPr lang="en-US" dirty="0">
                <a:latin typeface="Arial" panose="020B0604020202020204" pitchFamily="34" charset="0"/>
                <a:cs typeface="Arial" panose="020B0604020202020204" pitchFamily="34" charset="0"/>
              </a:rPr>
              <a:t>(if you don’t you might not know how to build the PayPal API)</a:t>
            </a:r>
          </a:p>
          <a:p>
            <a:r>
              <a:rPr lang="en-US" dirty="0">
                <a:latin typeface="Arial" panose="020B0604020202020204" pitchFamily="34" charset="0"/>
                <a:cs typeface="Arial" panose="020B0604020202020204" pitchFamily="34" charset="0"/>
              </a:rPr>
              <a:t>(your choice)</a:t>
            </a:r>
          </a:p>
          <a:p>
            <a:r>
              <a:rPr lang="en-US" dirty="0">
                <a:latin typeface="Arial" panose="020B0604020202020204" pitchFamily="34" charset="0"/>
                <a:cs typeface="Arial" panose="020B0604020202020204" pitchFamily="34" charset="0"/>
              </a:rPr>
              <a:t>ENJOY </a:t>
            </a:r>
          </a:p>
        </p:txBody>
      </p:sp>
    </p:spTree>
    <p:extLst>
      <p:ext uri="{BB962C8B-B14F-4D97-AF65-F5344CB8AC3E}">
        <p14:creationId xmlns:p14="http://schemas.microsoft.com/office/powerpoint/2010/main" val="1711584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{82541914-C334-47C4-A991-775634388CFB}tf78438558_win32</Template>
  <TotalTime>621</TotalTime>
  <Words>715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Century Gothic</vt:lpstr>
      <vt:lpstr>Garamond</vt:lpstr>
      <vt:lpstr>SavonVTI</vt:lpstr>
      <vt:lpstr>Paypal Javascript</vt:lpstr>
      <vt:lpstr>Introduction</vt:lpstr>
      <vt:lpstr>What is PayPal?</vt:lpstr>
      <vt:lpstr>What does it do?</vt:lpstr>
      <vt:lpstr>Why is it useful?</vt:lpstr>
      <vt:lpstr>Currency Exchange</vt:lpstr>
      <vt:lpstr>Original Purpose and Fun Facts</vt:lpstr>
      <vt:lpstr>Fun Facts cont.</vt:lpstr>
      <vt:lpstr>PayPal APIs</vt:lpstr>
      <vt:lpstr>Next Part!</vt:lpstr>
      <vt:lpstr>Any Questions? (Don’t be shy ask questions I dare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Paypal Javascript</dc:title>
  <dc:creator>Pedro Caliwag Jr</dc:creator>
  <cp:lastModifiedBy>Pedro Caliwag Jr</cp:lastModifiedBy>
  <cp:revision>21</cp:revision>
  <dcterms:created xsi:type="dcterms:W3CDTF">2022-07-27T14:43:04Z</dcterms:created>
  <dcterms:modified xsi:type="dcterms:W3CDTF">2022-08-05T04:14:45Z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